
<file path=[Content_Types].xml><?xml version="1.0" encoding="utf-8"?>
<Types xmlns="http://schemas.openxmlformats.org/package/2006/content-types">
  <Default Extension="tmp" ContentType="image/png"/>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83" r:id="rId4"/>
    <p:sldId id="270" r:id="rId5"/>
    <p:sldId id="267" r:id="rId6"/>
    <p:sldId id="268" r:id="rId7"/>
    <p:sldId id="269" r:id="rId8"/>
    <p:sldId id="271" r:id="rId9"/>
    <p:sldId id="265" r:id="rId10"/>
    <p:sldId id="266" r:id="rId11"/>
    <p:sldId id="259" r:id="rId12"/>
    <p:sldId id="284" r:id="rId13"/>
    <p:sldId id="285" r:id="rId14"/>
    <p:sldId id="291" r:id="rId15"/>
    <p:sldId id="292" r:id="rId16"/>
    <p:sldId id="293" r:id="rId17"/>
    <p:sldId id="294" r:id="rId18"/>
    <p:sldId id="295" r:id="rId19"/>
    <p:sldId id="296" r:id="rId20"/>
    <p:sldId id="297" r:id="rId21"/>
    <p:sldId id="308" r:id="rId22"/>
    <p:sldId id="298" r:id="rId23"/>
    <p:sldId id="309" r:id="rId24"/>
    <p:sldId id="311" r:id="rId25"/>
    <p:sldId id="310" r:id="rId26"/>
    <p:sldId id="299" r:id="rId27"/>
    <p:sldId id="300" r:id="rId28"/>
    <p:sldId id="301" r:id="rId29"/>
    <p:sldId id="302" r:id="rId30"/>
    <p:sldId id="303" r:id="rId31"/>
    <p:sldId id="304" r:id="rId32"/>
    <p:sldId id="312" r:id="rId33"/>
    <p:sldId id="313" r:id="rId34"/>
    <p:sldId id="305" r:id="rId35"/>
    <p:sldId id="286" r:id="rId36"/>
    <p:sldId id="287" r:id="rId37"/>
    <p:sldId id="288" r:id="rId38"/>
    <p:sldId id="279" r:id="rId39"/>
    <p:sldId id="289" r:id="rId40"/>
    <p:sldId id="290" r:id="rId41"/>
    <p:sldId id="306" r:id="rId42"/>
    <p:sldId id="307" r:id="rId43"/>
    <p:sldId id="314" r:id="rId44"/>
    <p:sldId id="26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02:25.089"/>
    </inkml:context>
    <inkml:brush xml:id="br0">
      <inkml:brushProperty name="width" value="0.05292" units="cm"/>
      <inkml:brushProperty name="height" value="0.05292" units="cm"/>
      <inkml:brushProperty name="color" value="#FF0000"/>
    </inkml:brush>
  </inkml:definitions>
  <inkml:trace contextRef="#ctx0" brushRef="#br0">12837 6959 619,'0'-3'29,"0"3"8,0-3 7,0 0 6,0 1 3,0 2 5,0 0 4,0-1 3,0 1 8,0 0-5,0 0 6,0 0 0,0 0-2,0 0-4,0 0 1,0 0 3,0 0 7,0 0 11,2 0 13,-1 1 4,2 1-3,0 4 8,5 1 6,1 5 8,-2-1 7,6 5 2,0 0-3,1 2-6,0 0-13,2 6-10,-1-4-8,-5 2-8,3-3-7,-6-4-6,-1-1-7,0-7-6,-5-1 1,2-2 3,-1-3 24,4-1 1,0-3 3,3-6-1,6-4 2,2-9 1,5-5 3,2-3 2,8-2 4,1-5 0,11-4-23,8-4-4,8-4-2,2-8-5,0 5-7,1-1-3,-4 0-7,-2-1-6,1-1-12,-2 3-11,-6 4-8,-8 3-2,-11 11-6,-12 9 7,-9 9 14,-5 6 14,-5 6 10,0 0 7,0 4 2,0-4 3,0 4-1,0 0-5,0 0 1,0-1-9,0 1-13,0 0-18,0 0-12,0 0-9,0-2-7,0 2-15,0 0-13,0 0-10,0 0-16,0 0-16,0 0-17,0 0-31,0 0-62,0 0-35,1 0-100,1 0-139,-1 0-397,-1 3 0,-3 5 0,-9 3 0</inkml:trace>
  <inkml:trace contextRef="#ctx0" brushRef="#br0" timeOffset="4066.0094">7661 8342 520,'0'0'47,"0"-2"17,0 1 18,0 1 19,0-2 18,0 2 13,0 0 15,0 0 15,-2 0 20,1 0-20,1 0-10,-3 0-13,3 0-18,0 0-18,0 0-17,0 0-14,0 0-13,0 0-11,0 0-13,0 0-8,0 2 1,0 2 4,1 2 4,2 6 4,2-1 6,4 3 4,0 3 1,3-2 3,-2 2 0,5-3-1,-4 1 1,-1-1-2,3-2 2,-3-3-2,-4-1-4,-1-4-2,1-1 3,-2-2 2,3 0-1,1-2 3,6-3-5,4-5-2,7-6-3,5-7 0,8-7-2,7-6-1,3-6-2,6-5-8,-1 0-5,-3 0 3,-2 0 3,-6 6-1,-2 1-2,-6 3 2,-4 7 2,-7 3-3,-2 3-2,-4 6 0,-6 4-2,-3 5-5,-5 6 13,-2-3 4,-1 5 1,0 0-2,0 0-2,0 0 1,3 0 2,-3 0-1,0 0 0,0 0-4,1 0-19,1 0-6,-2 0-1,2 0-4,1 0-2,-3 0-2,0 2-8,3-2-14,-3 3-34,3-1-66,0-2-146,3 0-136,-3 1-326,-2 4 0,2-3 0,-1 5 0</inkml:trace>
  <inkml:trace contextRef="#ctx0" brushRef="#br0" timeOffset="6918.8654">8877 9774 672,'0'0'45,"0"0"5,0 0 4,0 0 1,0 0 6,0 0 4,0 0 3,0 0 5,0 0 2,0 0-31,0 0-14,0 0 2,0 0 14,0 0 12,1 3 11,3 5 16,1-2 8,0 7 9,4 2 8,1 2 6,-1-2 11,-1 2 9,2 0-9,-2-2-8,-1-3-10,-2 2-14,-1-4-5,0-2-6,-1 1-1,2-5 11,1-3 11,2 1-5,3-8-2,7-4 6,4-6 1,5-5 5,3-10 3,8-1 6,3-8 11,10-2-9,6-1-11,3-1-10,0 0-2,-1-1-10,-8 3-3,-4 1-9,-8 5-8,-7 4-16,-8 6-15,-5 6-12,-8 6-7,-5 3 2,-5 5-5,-1 1 3,2 3-1,-4 2 1,4-3 1,-2 3 2,1 0-4,-1-1 3,0 1-2,2 0-4,-2 0 0,0 0-5,0 0-3,0 0-3,0 0 3,0 0-6,0 0 1,0 0-1,0-3 1,0 3-1,0 0 0,0 0 0,0-1 1,0 1-2,0 0-2,0 0 4,0 0-4,0 0-1,0 0-9,0 0-6,0 0-8,0 0-6,0 0-4,0 0-5,0 0-8,0 0-12,0 0-16,0 0-7,0 0-20,0 0-35,0 0-46,0 0-53,0 0-90,0 0-85,0-4-245,0 8 0,0 0 0,0 2 0</inkml:trace>
  <inkml:trace contextRef="#ctx0" brushRef="#br0" timeOffset="10701.8989">16325 12004 922,'0'0'53,"0"0"19,0 0 18,0 0 13,0 0 11,0 0 9,0 0 5,0 0 6,0 0 5,0 0-31,0 0-16,0 0-20,0 0-16,0 0-13,0 0-9,0 0 0,0 1 7,0 2 5,0 1 10,3 2 10,1 3 9,3 3 9,3 2 7,3 2 10,0 3 4,4 0-6,-4 2-6,5-3-5,-1 0-7,-4-5-9,5 3-4,-6-5-2,2-4-1,0-2-2,2-3 1,4-4 5,4-5 1,7-5-4,13-12-3,13-16 3,17-13 3,18-14 1,15-11 5,13-6 2,10 0 1,-1 1-7,-15 5-2,-12 10 1,-19 10-5,-21 12-7,-21 12-10,-14 10-7,-11 8-10,-7 6-3,-6 3-7,-3 3 1,0 4 0,0-3 0,0 3-2,2 0 2,-2-1 5,0 1-1,0 0-3,0 0-2,0-3-4,0 3-3,0 0-5,0 0-12,0 0-29,0 0-45,0 0-21,0 0-43,0 3-98,0-2-154,21-1-448,-24 7 0,-2 5 0,-7-7 0</inkml:trace>
  <inkml:trace contextRef="#ctx0" brushRef="#br0" timeOffset="14005.9901">9757 12900 588,'0'0'58,"0"0"22,0 0 12,0 0 13,0 0 8,0 0 14,0 0 12,0 0 9,0 0 8,0 0-32,0 0-21,0 0-20,0 0-15,0 0-9,0 0-8,0 0-9,0 0-5,0 0-1,3 0 7,0 4 16,0 0 16,1 3 14,2 0 10,4 5 5,-3 0 4,2-4 2,-1 6-2,-2-2-6,4 1-12,-5-4-14,-1 0-13,2-1-11,-1-1-4,0-3-1,2 0 4,-4 2 2,3-3 9,1-2 12,4 1 15,1-2 8,6-5 10,6-6 5,10-5 0,10-11-1,9-9-4,7-6-4,5-1-13,1-2-14,-1-1-14,-7 7-9,-4 0-18,-10 10-8,-6 2-3,-12 6-7,-5 6-5,-11 6-4,-1 1 1,-8 4-2,1 2-3,-2 1-2,0 1 6,0 0 0,0 0-2,0 0 2,0 0 1,0 0 2,0 0-2,0 0 1,0 0-1,0 0 2,1 0-6,-1 0 1,0 0-1,0 0-3,0 1 1,0-1-10,0 2-12,0-1-17,0 1-13,0-1-24,0-1-25,0 1-21,2 3-32,0-1-56,-1 2-63,1-3-82,4 0-117,-3 3-180,-3 2 0,4-2 0,-4 4 0</inkml:trace>
  <inkml:trace contextRef="#ctx0" brushRef="#br0" timeOffset="17300.0605">10485 16415 677,'0'-3'-6,"0"0"-17,0 0 1,0-1-3,0 2 0,0 0 0,0 2 1,0-1 4,0 1 7,0 0 4,0 0 15,0 0 26,0 0 12,0 0 25,0 0 38,0 0 36,0 1 27,0 1 24,0-1 6,0 2 0,0-1-2,0-1-9,0 1 3,0 1-5,4 1-23,-4 0-13,7 7-12,-1 3-7,3 3 6,4 2 3,-1 4 6,5 0 4,0 2-6,-1-7-3,1 0 6,1-5 6,2-7-4,11-11-9,5-11-10,18-18 2,14-15 4,16-16 5,11-10-5,6-2-10,0-1-19,-2 6-25,-12 2-14,-7 9-11,-15 6-5,-10 13-12,-12 4-14,-16 11-10,-6 6-5,-9 9 0,-4 4-5,-8 2 0,2 2 0,0 4 1,-2-2-3,0 2 1,1 0-3,-1 0-6,0 0-3,0-3-8,0 3-5,0 0-6,0 0 2,0 0 0,0 0-7,0 3-10,0-3-4,0 0-8,0 2-11,0-2-19,0 1-31,0 3-48,0-1-52,0 1-67,0-2-103,0-1-75,0-1-39,0-1-155,0 3 0,-1 3 0</inkml:trace>
  <inkml:trace contextRef="#ctx0" brushRef="#br0" timeOffset="23710.1286">6559 15716 430,'0'-4'32,"0"1"19,0 1 10,0-1 12,0 3 8,0 0 4,0 0 2,0 0 1,0 0 1,0 0-15,0 0-5,0 0-5,0 0 15,0 0 12,0 0 16,0 0 15,0 0 11,0 0 9,0 0 4,0 0 4,0 0-6,0 0-14,0 0-23,0 0-20,0 1-22,0 1-18,0-1-13,0 0-9,0-1-6,0 0-3,0 0-2,0 0 4,2 0 1,-1 3 0,2 0 1,0-3 2,3 1 12,-1 5 10,1 1 8,-2 0 1,4 1 2,1 4-2,-3-1 0,0-3-1,0 0 0,0-1-1,0-1-7,1-2-6,1 2 2,0-1 2,0 0-1,1 0 2,-2-1 3,-1-1 20,5-2 15,2-1 6,8-5 4,9-11 4,15-12 3,8-8 5,5-15 4,7-5 3,-6-1-5,-4 7-19,-9 4-18,-5 6-6,-12 11-9,-9 4-8,-5 8-13,-9 6-11,0 4-6,-3 3-8,-3 3-2,0 0-1,0-1-1,0 2-3,0 0-3,0-2-2,0 2-3,0 0-3,0 0-3,0-1-3,0 1-4,0 0-2,0 0-3,0 0-3,0 0 4,0 0-3,0 0-11,0 0-20,0 0-35,0 1-29,0 1-56,0 1-112,2-2-143,2-7-315,-1 12 0,-2 2 0,1 2 0</inkml:trace>
  <inkml:trace contextRef="#ctx0" brushRef="#br0" timeOffset="28040.972">4656 10524 691,'-19'-2'28,"-6"-2"12,-7 1 8,-3 0 13,10 1 13,3 2 14,5 0 7,5 0 2,4 0-22,2 0-44,5-3-9,1 1-10,0-1-5,0 1-12,1 0-9,-1 1-10,0 1 2,0 0 6,0 0 35,0 0 37,0 0 4,0 0 3,0 0 0,0 0 0,0 0-3,0 0-7,0 0-7,2 0-9,-2 0-11,1 0-7,2 0-6,2 0-5,-2 0-1,2 0-2,-1 0 3,2 0 3,-3 0 6,0 0 2,3 0 6,-3 0 2,2 0 3,2 1 6,-3 1 4,1 0 9,1 1 4,0-1 5,1 5 7,4-2 7,-3 5 4,7 0 3,-3 4 0,4 1-3,-2 2 0,2-1-7,-1 2-2,-2-2-2,0-1-6,1 0-5,-4 1-1,-2-3-3,1 1 1,-3-4 4,0-3 13,0-2 20,0-3 16,1-4 2,7-3 1,4-7 0,4-7-1,12-8 6,5-10 5,12-6 3,12-8-10,9-5-16,7-4-20,5 0-2,-9 5-8,-10 9-4,-14 9-8,-19 10-6,-13 8-11,-11 7-3,-7 5-7,-1 3-6,0 3-2,0-1-4,0 1 0,0 1-2,0 0 0,0-2 1,0 4-3,0-4-6,0 2 0,0 0 0,0 0-1,0 0 1,0 0 0,2 0 0,-2 0 0,0 0-3,0 0 0,0 0-3,0 0 0,0 0 0,0 0-1,1 0 0,-1 0 0,0 0-1,2 0-1,-2 0 0,0 0 1,0 0 2,0 0 0,0 0 0,0 0-1,0 0-2,0 0-1,0 0-7,0 3-17,0-1-25,0-1-43,0 3-38,4 3-76,-1-7-155,0-20-461,-3 23 0,3 2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11:25.989"/>
    </inkml:context>
    <inkml:brush xml:id="br0">
      <inkml:brushProperty name="width" value="0.05292" units="cm"/>
      <inkml:brushProperty name="height" value="0.05292" units="cm"/>
      <inkml:brushProperty name="color" value="#FF0000"/>
    </inkml:brush>
  </inkml:definitions>
  <inkml:trace contextRef="#ctx0" brushRef="#br0">22283 4763 1325,'2'-5'59,"1"0"25,1-2 28,3-3 28,-3 3 32,-1 1 20,0 0 12,0 6 9,-3-2 12,1 1-26,-1 1-10,0 0-21,-1-3-25,-4-1-21,-3-3-26,-9 1-15,-7-2-4,-5-1 0,-9 0-5,-1 2-5,-6 0-3,-2 3 2,-8 1-1,-4 1-5,-6 2-2,-10 0-5,-2 2-1,-10 2-5,-2 4 0,-3 8-8,2 4-7,1 5-5,2 8-3,7 3-3,-2 3-3,0 7-3,2 1-2,-1 3-1,3 6-5,3 0 2,1 4-1,6 1 1,5 4 0,0 2 5,-2 4 3,-3 4 0,-2 6 0,-4 5 2,-4 1 1,1-1-2,0 1 1,8 1-1,4-1 1,7 0-7,1-1 2,-1 0 3,4-4-5,-3-1-3,1-5 1,-4-2 2,-2-2-4,-1-6 4,-3-4-2,4-2 3,5-4-6,4-5-1,5-3 5,3-7 0,2-4-3,3-4-2,3-5 2,-1-6-1,4-1-1,7-4-4,4-1-7,3-6-23,8-2-67,0-2-67,6-5-177,15-5-565,-10 0 0,2-3 0,4-3 0</inkml:trace>
  <inkml:trace contextRef="#ctx0" brushRef="#br0" timeOffset="500.6183">18544 7146 1136,'-4'3'38,"-2"5"22,-4 0 13,-2 1 15,-1 6 28,0-1 28,3 4 23,0 1 14,3 6 4,4 2-14,3 1-15,0 2-16,3-2-8,7-4-11,6-4-16,5-5-15,7-6-12,6-5-5,0-5 0,2-11 0,2-1 0,-5-9-2,-3-6-3,-4-1-1,-7-3-10,-13 0-14,-3 0-8,-9 1-9,-8 5-5,-9 8-3,-7 5-5,-11 9-2,-3 4-4,-5 4-13,0 9-28,3 5-38,2 2-100,22-3-553,-18 10 0,0-1 0,2-5 0</inkml:trace>
  <inkml:trace contextRef="#ctx0" brushRef="#br0" timeOffset="5973.0445">10833 4509 1540,'0'-7'51,"0"1"2,0-3 1,0 0 2,0 0 2,0-1 2,0 0 4,0 0 4,0 0 14,0 1-30,-3-1 18,-2 3 19,0-1 12,-3 2 9,-3-2 8,-2 1 5,-2-3 2,-3 1 6,-1-3-6,-3 4-9,-4-4-22,1 2-16,-5-1-15,-3 0-8,0 0-10,-5 2-4,-7 2-4,-4 3-7,-6 4-5,-8 0-3,-8 0 0,-3 4-1,-4 4 5,-5 5 3,-1 4-2,4 4-1,-3-1-3,-2 4 0,0 2-3,-2 2-4,0 4 0,0 2-1,1 3-5,3 2-2,2 4-1,4 1 0,2 0-1,4 5-2,2 3 0,3 3-1,6 6 1,5 3 0,2 3 1,9 2-1,3-1 0,5 5-2,4 0 3,3 4 0,4 5-2,4 5 7,3 5-2,3 0 0,3 3-3,5 1 4,3-6-4,0 9 2,2-2 2,1 0-1,1 2 6,-3-6-8,1-5 0,1-8 0,1-9-1,0-7-2,-2-8 5,1-3-2,1-9-4,-4-2-2,1-2-1,-1-2 6,-2-6-3,2-1 0,1-6 0,0-3 3,1-5-3,-1-1 3,0-3 1,3-1 1,-3-2-2,-2-3-4,1-2 0,3 0 1,-1-1-8,2-1-16,0-3-11,0 0-10,0 0-5,0 0-1,0 0 1,0 0-3,-1 0-3,-4 0 0,2 0 9,-3 0 12,-3-3 15,1 2 8,-1-4 9,-3-3 9,-4-2 5,-5 1 11,-1-1 8,-6 0 1,-7-1 8,-4 0 5,-6-3 2,-5 4 2,-7 0-4,6 1-4,-3 5-5,9 2-6,6-2-2,13 4-3,6 0-6,9-3-7,3 3-3,5 0-9,0 0-21,3 0-46,0-2-93,0 2-107,3-3-132,0 0-278,-3 3 0,0-8 0</inkml:trace>
  <inkml:trace contextRef="#ctx0" brushRef="#br0" timeOffset="6355.7646">7516 6995 1652,'0'0'10,"0"0"3,0 0 1,0 1 1,-4 2 2,1 6 1,-3 2 5,-3 6 5,-5 9 3,4 5 0,-3 2-6,2 4-1,3 0-1,5-1-2,3-5-2,0-3-5,0-7-17,3-4-25,3-5-15,7-8-21,6-4-68,5-7-209,3 5 0,0-5 0,-3 2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13:47.734"/>
    </inkml:context>
    <inkml:brush xml:id="br0">
      <inkml:brushProperty name="width" value="0.05292" units="cm"/>
      <inkml:brushProperty name="height" value="0.05292" units="cm"/>
      <inkml:brushProperty name="color" value="#FF0000"/>
    </inkml:brush>
  </inkml:definitions>
  <inkml:trace contextRef="#ctx0" brushRef="#br0">6708 7238 921,'0'0'71,"0"-2"19,-1 2 15,-1 0 31,0 0 23,2 0 19,0-1 12,0-2 8,0 3 4,0 0-40,0-3-20,0 3-10,0 0 1,0 0-25,4-5-16,2 2-17,3-7-10,12-4-3,9-5 6,13-5 6,12-5 3,17-6 1,11-5-8,13-5 1,2-7-1,6-4 1,4-4-1,5-6-3,3 0-12,3-6-8,-5 0-4,-8 3-10,-18 5-5,-19 8-7,-17 12 0,-17 11-5,-15 9 0,-7 7-1,-6 8 1,-7 1-23,0 5-60,0 0-155,12-3-568,-12 5 0,-9-1 0,-9 2 0</inkml:trace>
  <inkml:trace contextRef="#ctx0" brushRef="#br0" timeOffset="939.9871">6720 7235 1523,'0'0'83,"0"-3"21,0 3 17,0 0 16,0 0 5,0 0 0,0 0-1,2-3 6,2 3 9,2 0-54,6 3-16,5 1-18,2 3-11,7 0-2,3 8 3,7 2 14,7 4 10,4 3 8,6 2 0,4 2 0,0 2-3,3 1 1,0 2-5,-1 0-9,1-1-7,-7 0-10,0-2-10,-7-3-12,-2-2-8,-5-5-6,-5-4-2,-4 0-6,-8-4-2,-6-5-4,-4 0-7,-5 0-16,-3-2-20,-4-2-46,1-1-49,4-1-210,-2-2-374,-3-1 0,1-1 0,1-5 0</inkml:trace>
  <inkml:trace contextRef="#ctx0" brushRef="#br0" timeOffset="2334.566">8608 6015 636,'-1'-3'75,"1"3"24,0-1 23,0-1 18,0 2 13,0 2 4,0-4 8,0 5 18,0 4 20,0 3-32,0 11-11,0 8-13,0 5-20,0 5-13,0 0-9,0-1 7,0-4 4,0-6-5,0-10 10,0-5 20,0-4 4,0-7-5,0-2-1,-3-5-4,0-6-1,0-3-11,0-6-10,2-7-14,-4-5-28,5-7-43,-1-4-19,1-4-3,-2-5-4,7 6 1,1 6-4,4 9-1,-2 8-4,7 13 6,0 3-5,0 7 4,4 8 4,1 9-3,0 6 1,-1 9 1,-2 3 0,-1 2 2,-4 3 0,-1-7-3,-2-2 4,-2-2 0,-3-7-6,3-4-44,-4-1-74,3-8-135,-6-17-565,3 10 0,-3-5 0,-3-5 0</inkml:trace>
  <inkml:trace contextRef="#ctx0" brushRef="#br0" timeOffset="3014.6047">8651 6142 1156,'3'0'44,"3"-3"18,6 0 33,5-1 39,5-3 25,5 0 15,-3-1 10,-1 1 3,-8 0 4,-5 1-35,-3 3-7,0 0-15,-1 1-31,1 2-36,7 4-24,-2 2-11,2 5-9,1 4 3,-6 6 0,-2-1 8,-3-1 13,-2-2 12,-2-4 12,0-1 10,0-4 12,0-2 27,0-6 14,0 2-2,0-4-2,0-4-7,-2-5-11,2-4-19,-1-8-15,2-2-13,6-1-12,5 1-30,6 0-15,6 2-4,2 4 0,1 2-5,-3 2-1,-3 3 4,-9 2 1,0 1-1,-5 2-2,-5-2-4,1 1-3,-3 2-2,0-3-4,-3 1 1,0 2-4,-2 1-8,-4 4 1,-1-1 0,1 5 3,-2 2 5,4 7 2,1 2 1,4 9 3,2 3 0,0 3 3,3 0 8,3 2-4,3-4-18,5 0-31,7-6-66,3-6-153,8-28-518,8 13 0,2-4 0</inkml:trace>
  <inkml:trace contextRef="#ctx0" brushRef="#br0" timeOffset="3588.7016">9449 5923 2251,'-11'0'69,"-1"0"8,-6 2 7,-2 2 21,2 6 18,5 4 14,4 5 11,4 4 8,3 0 3,4-3-52,4 0-11,2-3-6,2-3-2,2-4-20,2-2-15,1-7-10,3 1-9,-6-4-8,3-3-1,0-6-5,-3-3 0,-2-4-2,-5-6-5,-4 3-2,-1-2-2,0 4-3,0 4-5,0 6-4,0 3-3,0 3 2,0 3-1,0 4 1,2 6 5,0 4 0,2 1 6,4 6 7,2 3 13,1-2 9,-2 2 3,1-2 1,-2 0 0,1-1-2,-6-3 1,4-4-2,-4-1-6,0-4-6,-1 0-17,-2-6-14,1 2-25,-1-4-46,0-1-109,5 0-228,-5 0-322,-3 0 0,-3-1 0,-6 1 0</inkml:trace>
  <inkml:trace contextRef="#ctx0" brushRef="#br0" timeOffset="4694.6566">8410 7195 1666,'0'0'38,"0"0"34,0 9 28,0 2 25,0 9 16,2 3 9,2 9 2,-2 0 4,1 2 2,1-5-26,-3-1 9,-1-5-16,2-7-15,-2-3-18,0-3-12,0-3 9,0-4 8,0-2 4,0-2 0,0-5-5,0-5-13,0-7-16,0-7-14,-2-11-3,-3-3-5,0-8-18,-1-3-9,3 3-5,0 2 2,0 6 2,3 7 2,0 11 1,6 4-1,-1 4 1,4 5-1,6 0 0,4 4 1,1 4-5,2-1-2,-1 1-2,1 1-6,-5 5-1,-4 5 3,-3 4 0,-7 5 7,-3-1 7,-3 3 4,-7 0 3,1 1 1,-4-5 1,2 2-1,0-8 1,5-1-12,0-5-44,0-6-81,3 4-216,-5-8-532,2-1 0,3-4 0,3 0 0</inkml:trace>
  <inkml:trace contextRef="#ctx0" brushRef="#br0" timeOffset="5415.5689">8612 7211 824,'7'6'166,"-1"1"46,6 1 29,-1-2 15,-1-4 7,2-2 3,-1-2 3,-2-1 0,4-8 1,-3 4-113,-4-4-52,0-3-44,-2 4-28,-3 0-16,-5-1-4,-3-1-3,-4 5 4,-5-1 4,-1 6 4,-1 2 1,6 5 3,1 7 1,4 4 1,5 2 3,1 6 0,-1 1 0,7-7-4,1 4-3,6-2-5,0-5 1,7-4-2,1-1-1,3-5-2,4-3 0,-2-1 0,-1-5-2,-5-1-1,0-7-2,-4 0-1,-5-6 1,-5-3-1,-3 2 0,-2 3 3,-2 4-3,2 5-1,2 4 0,-2 3 2,0 5-1,3 4 1,1 2-2,1 4-1,3 5-2,-1-2-3,-4-4 3,0 0-2,0-5 16,-3-3 33,0-6 22,0 0 3,0 0 1,0-4 3,0-7-1,0-3-1,0-6 0,0-6-3,0 1-15,0 0-40,3 3-31,9 2-52,6 3-116,7-16-731,5 15 0,1-1 0,-3-1 0</inkml:trace>
  <inkml:trace contextRef="#ctx0" brushRef="#br0" timeOffset="5631.632">9128 7149 1796,'1'12'66,"2"8"10,2 3 5,-1 5 4,3-7-1,-2 0 2,1-5-20,0-7-131,4-4-390,-4 1 0,4-6 0</inkml:trace>
  <inkml:trace contextRef="#ctx0" brushRef="#br0" timeOffset="6257.9455">9271 7077 1879,'2'0'61,"0"0"24,1 0 21,0 2 12,2 5 7,1 5 2,3 5 4,4 5 1,-3-2 2,-1-2-58,-4-1 0,0-2-20,-4-5-4,1-3 18,-2-7 8,2 4 4,-2-4 0,0-4-3,0-1-1,0-8-3,0-6-3,0 0 0,3-5-13,6 2-31,4 3-15,4 6-6,4 2-3,-3 6 1,-2 2-2,-1 3-1,-4 0 4,0 6-7,0 0-1,-4 4 2,-4 5-2,-3 2 1,0-2 4,0-1 5,0-7 14,0-3 38,0-1 14,0-3 2,0-5 2,0-4-1,3-5 0,3-6-1,5-3-1,2 4-6,3 2-15,-4 4-38,-1 7-17,-2 4-1,-2 2-3,-2 5 1,0 4-1,-2 3-8,0 4-26,1 0-35,-1 3-46,1-2-132,13-8-591,-11 1 0,0-9 0,-1-1 0</inkml:trace>
  <inkml:trace contextRef="#ctx0" brushRef="#br0" timeOffset="6627.6664">9704 7086 2070,'0'0'96,"2"0"31,-2 0 5,6 0 3,0-4-6,0-1-22,3-4-46,-2-2-106,1-6-79,-5 0-86,-3 3-36,0-1-8,-6 3 47,-6 9 52,-3 0 69,-2 3 72,-2 3 72,2 6 121,4 5 98,5 2 40,3 6 4,3 4-14,2 5-48,4 0-54,2 1-60,6-2-50,3 1-25,3-6-17,5-4-52,-2-3-64,-1-8-157,-1-13-484,-5 6 0,-4-3 0</inkml:trace>
  <inkml:trace contextRef="#ctx0" brushRef="#br0" timeOffset="9273.9164">7427 9111 1263,'-1'3'72,"-2"-1"22,0 1 32,0 1 23,1-1 7,2-1 1,0 1 6,0-3 11,0 4 12,0-1-39,2 2 3,4 1-8,3-2-24,2 5-16,9-2 0,6 5 4,4-1 1,5 6-3,6-3-6,3 3-16,8 2-10,2 0-10,3-4-4,8-1-4,0-2-3,-2 1-4,4-6-2,-4-2-6,-2 4-5,-3-3-2,-6 3-4,-4 0-4,-6 3-4,-2 0-2,-6 1-2,-1-1-2,-5 1-3,-2-1-1,-3-1-1,4-2-1,-6-1 2,0-1-3,-3-4-4,0 5 4,-9-4-2,0-2 0,-2 1-2,-4-1 0,-1-2 0,-2 2-9,0-2-30,0 0-38,0 0-59,-2 0-147,-5-13-513,-5 10 0,-3-2 0,-9-4 0</inkml:trace>
  <inkml:trace contextRef="#ctx0" brushRef="#br0" timeOffset="10027.8234">7492 9078 1026,'0'0'131,"0"2"38,0 0 43,0 1 34,0-3 10,0 0 8,3 0 11,5 0 10,10-7 9,9-3-86,12-5-30,13-4-31,10-5-30,9-2-23,7-4-7,-2-3-2,2 1-9,-4-7-9,-5 4-10,-7 0-7,-4-1-4,-4 4-11,-6 2-9,-7 4-6,-8 0-5,-7 4-6,-14 5 1,-5 8 5,-4 3 1,-3 4-4,-1 2-1,1 0-4,1 0-28,-1 0-49,0 0-46,0 0-72,0-3-199,2 3-365,-2 0 0,0-4 0,3-1 0</inkml:trace>
  <inkml:trace contextRef="#ctx0" brushRef="#br0" timeOffset="10513.6229">8604 8450 1532,'0'0'73,"0"0"6,0 3 11,4 7 10,0 0 13,2 7 3,0 7 5,0 1 5,-3 0 11,-2 0-54,2-3 13,-3-1 16,0-8 7,0-2 8,0-6 16,0-2 3,0-3-1,0-4-4,0-7-5,0-6-9,0-11-19,0-9-20,2-6-15,4-2-19,3 2-28,0 5-9,4 8-2,0 11-1,1 12-3,-1 2-2,1 7-1,5 6-2,-1 6-3,0 3 1,-5 5 0,-1 4 2,-1 1-3,-8 1-4,0-2-10,0 0-33,-3-1-49,0-6-94,11-6-241,-11-2-281,-5-8 0,2-3 0,-9-6 0</inkml:trace>
  <inkml:trace contextRef="#ctx0" brushRef="#br0" timeOffset="11112.9035">8730 8501 2050,'2'-5'68,"2"-2"9,6-4 22,6-4 17,1-2 13,7 3 10,3 0 3,-5 3 17,-3 8 11,-2 3-46,0 7-9,0 3-9,-2 8-20,0 4-16,-3 6-14,-3-1-7,-2 0-6,-2-3-13,-4-5-8,1-5 13,-2-6 47,0-5 6,0-3 5,0-7-1,0-8 4,0-4-2,0-9 3,8-7-6,5 1 2,8 1-20,5 7-50,7 0-6,-1 6-8,-4 4 2,-5 4-2,-4 1 4,-8 4-1,-4 0 6,-1 0-4,-6 2-2,3-1 2,-3 2-5,-3-3 6,-7 3-5,1-1-3,-2 2-4,-4 3 2,1 2-3,3 5-1,-2 4 0,2 6-2,3 4 1,5 4-3,0-1 0,6-2 2,8-4-2,3 0-19,6-6-43,6-5-65,8-4-54,4-4-133,10-10-149,-9-3-292,-1-3 0,-7-6 0,-5 0 0</inkml:trace>
  <inkml:trace contextRef="#ctx0" brushRef="#br0" timeOffset="11461.9265">9411 8254 2137,'-8'-1'124,"2"1"13,-4 1 12,1 2 14,4 8 5,3 4 3,1 0 6,2 2 6,-1-3 5,2-3-94,0-4 17,1-3 7,4-3-4,5-4-9,-3-2-4,5-4-3,-2-4-5,-2-2-6,-2 2-7,-3 4-24,-1 1-28,-3 5-18,1 9-8,1 4-3,8 3-2,0 9-1,0 4 1,-2 1-2,0 1-1,0-2-21,-4-1-71,1 0-141,-6-17-622,0 13 0,-3-1 0,-5 4 0</inkml:trace>
  <inkml:trace contextRef="#ctx0" brushRef="#br0" timeOffset="12643.584">9003 9174 2395,'0'0'84,"0"4"29,0 9 18,3 8 8,0 4 3,3 8 1,2 4 4,2-1 0,-4-4 2,-1-5-45,-1-6-19,-2-4-7,-2-4 5,0-11-4,1 0-1,-1-8 1,0-8-4,-3-12 3,-3-9-1,0-11-7,-1-3-9,2-6-19,2 5-23,5 5-4,5 5-1,2 12-1,-1 7 0,4 9-4,3 6 1,-3 4-6,3-1 0,-6 8-3,0 1 0,-5 3 0,-2 8 0,-6 1-2,-4 7 4,-4 2-1,-5-1-2,1 0 3,-1-1-1,8-10 1,6-6-4,1-4 2,4-5-3,-1 0 4,4 0-1,6-2 1,4-2 1,4-2 2,7-5 2,3-4-3,-2-5 7,4-2-1,-5 1-1,-5 1-2,-6 1-3,-3 5-1,-9 4-2,-2 1-4,-1 3-3,-6 2 4,-3 3-5,-1 4 1,-1 5-1,-4 4 2,4 6 3,4 7-1,4-1-1,2 4 3,1-2 1,1-3 0,5-3 1,0-3-1,6-5 2,5-6 0,4-3-2,3-6 6,1-6 0,3-8-2,-5 0 0,-1-4-4,-6-1-1,-7 3 2,-1 6-5,-8 6-5,0 2 0,0 3-3,0 7-2,0-3 3,3 8-1,-3 1 4,3 4 0,0 2-3,1-2 5,-1-4 4,-1 0 10,-1-5 18,-1-3 20,-1-3 2,1 3 6,0-9 4,-5-3 2,4-5 1,-2-6 2,0-6-3,9-1-8,5-1-21,8 3-21,5 4-25,7 6-45,0 2-90,0 4-189,-5-30-590,-8 29 0,-6 3 0,-6-3 0</inkml:trace>
  <inkml:trace contextRef="#ctx0" brushRef="#br0" timeOffset="12841.5754">9656 9036 1944,'3'13'149,"2"6"19,2 1 12,1 9 2,-4-1 3,2-4 1,0 4 0,1-5 0,0-5-11,-1-5-161,0-6-213,4-7-472,-1-4 0,2-8 0,1-6 0</inkml:trace>
  <inkml:trace contextRef="#ctx0" brushRef="#br0" timeOffset="13199.7078">9776 9056 1872,'4'7'118,"2"1"17,-3 6 14,5 6 8,0 1 4,0-2 3,-2 5 7,-2-4 14,-1-3 13,-3-8-64,0 2-28,0-7-12,0-2-10,0-4-7,1-5-4,-1-4-1,0-6-9,0-2-16,0-4-19,2 5-17,1 3-21,0 9-4,2 3-5,1 3 0,2 6-1,-1 5-1,0 1-4,1 5-24,-1 0-79,1-2-174,-2-3-396,-3-4 0,-3-4 0,3-2 0</inkml:trace>
  <inkml:trace contextRef="#ctx0" brushRef="#br0" timeOffset="14470.6342">9897 5920 1229,'-3'0'75,"3"0"48,0 0 39,0 0 24,0 0 16,0 0 7,-3 0 7,3 0 9,0 0 10,0 2-31,0-1-20,0 2-36,3 0-28,0-3-11,8 3-2,6-3 2,9 2-2,9-4-5,4-1-11,3-3-14,-3 0-8,-7 0-12,-13-2-14,-5 5-22,-8 1-26,-3 1-21,-3 1-21,0 1-31,1 1-42,1-2-75,1 0-143,0-7-382,-3 7 0,1 1 0,-1 2 0</inkml:trace>
  <inkml:trace contextRef="#ctx0" brushRef="#br0" timeOffset="14968.06">9990 6079 1960,'0'2'161,"0"-1"24,0 1 18,0 0 19,0-2 21,0 0 19,2 0 12,1 0 9,8 0 10,6-2-123,12 0-22,9-2-22,7-4-16,1 1-18,2-3-21,-5 1-18,-10 1-13,-8 4-7,-7 1-9,-10-2-12,-4 5-4,-4-3-2,0 3-3,0-2 1,0 2-2,0 0 1,0 0-2,0 0-9,0 0-7,0 0-12,2 0-16,-2 0-16,0 0-30,0 0-22,0 0-50,2 0-95,14-1-231,-12 0-260,-1 1 0,4-2 0,0-4 0</inkml:trace>
  <inkml:trace contextRef="#ctx0" brushRef="#br0" timeOffset="16296.8603">10818 5482 1152,'2'0'89,"-2"-3"19,0 1 19,0-1 17,1 1 16,-1 2 13,0-1 10,3 2 9,-2-2 8,-1 1-62,2 0-7,-2 0-14,0 0-19,0 0-15,0 0-14,0 0-11,0 0-10,0 0-7,0 0-9,0 0-8,0 0-11,0 0-1,1 0-1,-1 1-1,0 1 3,0-2-1,0 1 2,0-1 3,0 2 2,0-2-2,0 0 2,2 2 5,-2 1 3,3 1 2,0 6-1,-2-2 2,4 6 13,-4-1 9,3 8 8,-1 5 9,1 5 7,-4 6 4,3 2-1,-3 3 2,3-2 1,-3-2 1,0-7-5,0-2 1,0-8-6,0 0-7,0-6-5,0-5-5,0-3 9,0-6 12,0 0 10,0-1-1,0 0-2,0-1-11,0 1 2,0 0-1,0 0-1,0 0-2,0 0-16,0 0-16,0 0-10,0-1-6,3-2-8,3-1 0,6 1-7,3 0-1,7 0-1,7 0 0,1 0-1,-1 0 1,4 0-5,-6 0 1,-4 2 0,-1-1-1,1 2-1,-8 0-2,1 0-1,-5 0-7,-3 0 4,-3 0-5,-3 0 2,-1 0-5,-1 0 2,0 0-3,0 0 2,0 0 2,0 0-1,0 0-8,0 0-29,0 0-38,0 0-50,0 0-57,0 0-60,2 0-147,-1-19-500,-1 16 0,2-1 0</inkml:trace>
  <inkml:trace contextRef="#ctx0" brushRef="#br0" timeOffset="16843.5708">11275 5620 404,'5'4'60,"-2"4"14,3 6 8,4 3 14,4 0 15,1 0 10,3 1 5,-4-3 2,0-1 0,-1-2-40,0-1-19,-2-1-21,-2-3-73,4-4-277,-5 3 0,-4-5 0</inkml:trace>
  <inkml:trace contextRef="#ctx0" brushRef="#br0" timeOffset="17153.4791">11451 5564 862,'-1'7'98,"-4"0"25,-2 9 20,-8 7 26,-5 6 26,-2 5 9,-5 7 5,3-4 1,4 1 1,5-4-61,6-10-33,6-1-36,3-7-17,0-9-48,10-4-205,3-20-343,3 14 0,6-9 0,7-2 0</inkml:trace>
  <inkml:trace contextRef="#ctx0" brushRef="#br0" timeOffset="17948.09">11603 5571 1136,'0'3'92,"0"1"42,0 6 26,0 5 18,0-1 11,0 10 14,0 1 8,0-1 9,0 1 6,0 1-52,3-5-28,1-1-32,1-6-15,3-4 3,3-3 6,-1-7-9,5 0-6,0-7-7,5 0-3,-1-5-9,-1-2-4,-4 0-6,-4 3-11,-5 4-23,-3 0-19,0 4-6,1 2 2,3 0-1,-1 2-3,4 2 4,6 2 7,-4-1 3,2 2 6,4-4 20,-1 1 28,1-1 20,-1-4 10,-2-3 5,1-2 11,-5-1-1,-2-8-1,2-2 0,-2-1-3,-7 0-12,1-5-22,-2 2-15,-3-1-7,-2-2-7,-3 4-7,-2 4 4,3 5-3,1 4-4,3 3-1,3 3-7,0 0 2,0 1-7,-4 0-4,0-1 0,1 2-2,3 0-7,-3 0-4,0 0-2,3 0-2,-1 0-1,1 0-4,-2 0 3,2 0 2,-1 0-5,1 0-1,-2 0 1,1 0 1,-1 0-4,2 0-2,0 0-6,0 2-10,0-1-23,0 0-45,0 3-65,-1 1-85,1-1-220,-3 4-531,-5-1 0,-7 0 0,-12 3 0</inkml:trace>
  <inkml:trace contextRef="#ctx0" brushRef="#br0" timeOffset="18688.5785">10151 7028 2528,'0'3'66,"-1"-3"10,1 0 14,0 1 15,0 1 12,1 0 14,6 1 8,4-3 4,7 1 4,7-1-57,2-1-8,3 1-13,-3 0-30,-3 0-77,-3-2-184,-6-16-490,-6 14 0,1 0 0,-5 0 0</inkml:trace>
  <inkml:trace contextRef="#ctx0" brushRef="#br0" timeOffset="18998.5463">10288 7140 1765,'0'4'101,"0"1"35,0 0 27,2 2 28,1-3 18,4-4 12,10 0 6,1 0 3,7 0 3,2-4-47,-1 0-52,-4-4-34,-2 2-28,-3-5-31,-4 5-36,4 0-46,-10 0-46,1 2-111,-1 0-116,-4-2-360,-3 3 0,2 0 0,-2 2 0</inkml:trace>
  <inkml:trace contextRef="#ctx0" brushRef="#br0" timeOffset="22112.5934">11775 6438 1943,'-3'3'79,"-2"2"29,-4 3 35,2 8 25,-2 2 19,-3 9 25,3 2 13,-4 8 21,-1 4 9,-3 11-58,-3 2-11,0 2-27,7-2-35,7-2-21,5-6-15,4-6-22,4-5-10,8-9-15,2-6-9,7-3-8,1-7-28,6-6-75,3-2-165,-1-35-619,2 26 0,-5-4 0</inkml:trace>
  <inkml:trace contextRef="#ctx0" brushRef="#br0" timeOffset="22562.5352">12025 6648 1459,'0'-9'199,"0"1"27,0 1-6,3 0 14,-3 6 11,0 10 11,0 7 10,0 8 8,0 10 7,0 5-124,0 4-38,-3-1-11,0-4 24,0-4-3,-5-5-6,-1-6-9,2-7-6,4-3 4,0-3 18,3-6 1,0-3-16,3-1-19,-3-1-14,6-3-10,5 0-5,8-1-5,9 1-10,2 3-38,7-1-61,-3 2-65,-1 0-60,-1 0-74,2 0-252,-8 0-403,-2 0 0,-3 0 0,-1-3 0</inkml:trace>
  <inkml:trace contextRef="#ctx0" brushRef="#br0" timeOffset="22840.5785">12444 6665 1688,'0'-5'124,"0"1"2,-1 1 8,1 3 14,0 3 10,1 12 3,3 6 4,-1 5 3,6 8 2,-4 2-122,0 0 0,-3-1-2,1-6-8,-5-2-17,2-6-49,0-7-159,-1-14-418,-3 6 0,1-6 0,-2 0 0</inkml:trace>
  <inkml:trace contextRef="#ctx0" brushRef="#br0" timeOffset="23519.8405">12372 6832 1877,'-1'-3'127,"-2"1"4,1-1 3,1 2 8,2-2 5,4 3 4,7 0-2,3 0 2,11 0-9,10-5-140,-1-1-67,-1 2-50,-9-2-7,-11-1 0,-5 4 21,-7 2 52,-2-1 45,0 2 32,1 0 34,-1 0 39,0 0 57,3 0 48,-3 0 13,4 0 1,-1 3-19,3 6-51,-1 3-42,4 4-30,0 3-24,-1 1-15,4-4-1,0 0 1,-3-2 0,-2-6 11,4-3 1,-4-2 4,2-3 2,-2-6 0,4-2 0,-3-1 3,0-7 2,-7 0-5,1-1-8,-2 3-21,0 5-16,0 1-8,1 7-5,2 1 0,3 3-1,0 3-1,5 2 2,3 1 5,5 0 7,-1-1 16,1-4 23,-2-1 10,-2-3 10,-2-4-2,1-6 2,-5-3-2,0-1-3,-4-8-2,-2 1-12,1-4-21,-8-1-21,-4 1-19,-3 1-14,0 6-21,-5 7-38,0 5-61,5 6-89,11 0-295,-3 5-369,3-4 0,3-1 0</inkml:trace>
  <inkml:trace contextRef="#ctx0" brushRef="#br0" timeOffset="24117.6779">12905 6413 1404,'2'-4'104,"-2"-1"43,3 2 39,7 1 22,-1 3 18,10 9 13,4 4 20,4 5 9,5 9 7,0 4-50,4 3-24,-8 6-21,1 1-15,-8 2-7,-9 4 4,-8 1-5,-8-2-12,-4-1-4,-2-6-1,1-5-3,-3-7-10,4-7-19,2-5-23,5-4-14,1-8-17,-4 0-8,4-1-6,0-3 1,0 0-3,0 0-11,0 0-4,0 0-1,0 0-2,-4 0-1,4 0-2,0 0-1,0 0-3,-3 0-5,3 0-4,0 0-3,0 0-1,0 0-5,0 0-1,0 0-8,0 0-6,-1 0-6,1 0-15,0 0-14,0 0-22,0 0-34,-2 0-15,1 0-23,-2 0-38,-2 0-43,1 0-97,2 0-170,-5 0-310,-5 0 0,-2 0 0,-6-3 0</inkml:trace>
  <inkml:trace contextRef="#ctx0" brushRef="#br0" timeOffset="26274.492">9987 8257 306,'0'0'48,"0"0"19,0 0 20,0 0 23,0 0 22,0 0 16,0 0 6,0 0 1,0 0 3,0 0-23,0 0-8,0 0-6,0 0-2,0 0 1,0 0-1,0 0-3,0 3 2,0-2 2,0-1-2,0 0-4,0 1-8,0-1-6,0 0-8,0 0-12,0 0-7,0 0-2,0 0-1,0 0 4,0 0 2,0 0 2,0 0 0,0 0-8,0 0-7,0 0-13,0 0-11,0 0-11,0 0-6,0 2-6,0-2-3,0 0-2,0 0-3,0 0 0,0 0 0,0 0 0,0 0 1,0 0 0,0 0 0,0 0 0,0 0-1,2 0 2,-1 0-1,1 0 0,1 0 0,-3 0 0,3 0-1,0 0 0,-3 0-1,4 0-1,-4 0 0,1 0 0,1 0 2,-2 0-1,0 0 2,2 0 7,-2 0 1,0 0 1,0 0 3,1 0 2,-1 0 3,0 0 0,0 0 5,0 0 2,2 0 3,-2 0-6,4 0 0,-1 0-2,3 0-3,2 0-2,-1 0-1,1 0 0,4 0-7,3 0 2,6-2-5,2 2 1,7-1-1,6-3 1,-6 1 1,0-1-1,-9 1-4,-6 1-3,-9 0-1,-1 2-5,-4 0-1,-1 0-7,0 0-28,0-3-32,0 3-39,0 0-45,0 0-124,6-3-183,-4 2-248,-4-1 0,-1 2 0,-3-1 0</inkml:trace>
  <inkml:trace contextRef="#ctx0" brushRef="#br0" timeOffset="26536.9244">10112 8361 1930,'2'3'112,"-2"-2"11,3-1 10,1 0 7,6 0 8,6 0 3,5 0 3,1-1 1,4-2 0,-5-1-100,1 1-43,-1-2-137,-2-4-503,-1 6 0,-6 1 0,-2-1 0</inkml:trace>
  <inkml:trace contextRef="#ctx0" brushRef="#br0" timeOffset="29522.5257">10940 8006 369,'0'-3'53,"0"0"37,0 2 35,0 0 17,1-1 8,-1 2 3,0 0 2,0 0 1,0 0 2,0 0-28,0 0-13,0 0-25,0 0-22,0 0-11,0 0 0,0 0 7,0 0 0,3 0 2,0-1-1,-1 0 0,-1-1 3,4-1-4,-5-3 0,3 1 7,0 1 6,-3-1 1,0 0 8,0 1 8,0 1 8,0-1 2,0 2-3,0 0-7,0 2-9,0-3-13,0 3-14,0 0-9,0 0-9,0 0-5,0-1-5,0 1-4,0 0-3,0 0 1,0 0 2,0 0 5,0 0 2,0 0 1,0 0-1,0 0-4,0 0-4,0 0-3,0 0-3,0 0 0,0 0-4,0 0-5,0 0-8,0 0-2,0 0-2,0 0 0,0 0 3,0 0-1,0 0 4,0 0-2,0 0-1,0 0 2,0 0 6,3 1 8,-3 4 15,3 4 12,-2 3 12,-1 5 7,2 3 7,-1 3 5,-1 3 6,-1 0 2,2-3 0,-1 0-5,0-2-14,0-7-11,0 0-11,0-3-5,0-2-8,0-4-1,0-2-5,0-2 8,0 2-1,0-3 6,2 0 3,2 0 0,1-3-3,1 3 0,1 0-5,1-3-2,1 0-4,1 2-8,0-1-1,3-2-8,2 2-6,2-1 0,-4 2-1,1-1-5,-5 1 1,0 1-1,-2 0 0,1 0-1,-2 0-1,-2 0-2,0 0-1,-3 0-1,1 0-4,-2 0 4,0 0-1,1 0 3,-1 0 2,0 0-2,0 0 1,0 0 2,0 0 1,0 0 2,0 0 3,3 0 1,0 0 0,-2 0-3,4 0 0,-2 1 3,1 1 0,-2-1 0,1 0-1,0 1 1,0-2 0,0 0-2,-2 0-1,1 0 2,-2 0 0,1 0-3,-1 0 0,0 0 0,0 0 1,0 0-1,0 0 0,0 0-1,2 0 1,-2 0 0,0 1-3,0-1-1,0 0 0,0 0 1,0 1 0,0-1-1,0 0-1,0 0 3,0 0-2,0 0-7,0 0 1,0 0 1,0 0-1,0 0-2,0 0 0,0 0 1,0 0 2,0 0-1,0 0 2,0 0 6,0 0 2,0 0 3,0 0 2,0 0-1,0 0 0,0 0 0,0 0 0,0 0 0,0 0-1,0 0-1,0 0-2,0 0-3,0 0-3,0 0 1,0 0-1,0 0 1,0 0-1,0 0 0,0 0 1,0 0-1,0 0 2,0 0 1,0 0 1,0 0 2,0 0 0,0 0 1,0 0-1,0 0 2,0 0-1,0 0 1,0 0 0,0 0-1,0 0-1,0 0 0,0 0-1,1 0-2,1 0 2,-1 0-2,-1 0 2,4 0-1,-1 0 0,0 0 1,0 0 1,-3 0 0,3 2 0,2-2 1,0 0 0,1 2 0,0-2-2,2 0-2,-3 0-2,2 0-3,-3 0-3,-1 0 0,-1 0-2,-2 0-31,0 0-44,1 0-35,-1 0-26,2 0-28,-1 0-75,5 0-199,-1 0-373,-2 0 0,0 0 0,-3 0 0</inkml:trace>
  <inkml:trace contextRef="#ctx0" brushRef="#br0" timeOffset="29943.5957">11370 7995 2501,'0'0'83,"0"-1"6,0 1 4,0-2 0,0 2 2,0 0 18,0 0 20,1 3 13,2 5 11,4-2-75,2 8-1,4 1-7,2 2-1,-1 1 1,-1-1-2,0 3-17,0-4-21,-2-1-9,2-3-10,-6-2-6,1-1-20,0-4-29,0-3-66,-1 1-159,-1-22-470,-2 15 0,-1 1 0</inkml:trace>
  <inkml:trace contextRef="#ctx0" brushRef="#br0" timeOffset="30268.2978">11582 7962 1452,'-3'0'97,"0"1"37,-1 5 43,-5 3 24,-1 5 10,0 7 5,-4 6 4,-3 3 2,0 2 3,-4-1-60,2 1-37,3-4-36,3-6-47,7-6-59,6-8-155,3-16-511,1 8 0,11-9 0,1 1 0</inkml:trace>
  <inkml:trace contextRef="#ctx0" brushRef="#br0" timeOffset="30865.5617">11700 8006 2984,'0'0'60,"0"-3"3,0 3 12,0-3 20,0 3 13,1 6 7,2 3 8,-2 8 10,4 5 7,3 5-54,-1-4-1,4 3 3,-2-8-3,1-1 1,2-5 18,-1-7 3,7-1-3,2-5-6,-1-7-3,2-4-4,0 0 0,-9-8-5,-3-3-8,-4-1-22,-4 4-30,-1 5-10,-1 5-8,1 6-2,1 2 0,-1 7 6,3 4 5,8 3 13,2 0 11,10 5 11,5 0 28,6-8 50,3-1 45,0-5 24,-4-6 15,-6-3 14,-6-5-3,-11-3-10,-4-1-12,-3-9-8,-2-3-31,-6-1-64,-4-4-74,-4 0-40,2 2-21,-3 3-71,5 9-83,3 8-60,3 6-34,2 6-63,1 0-95,4 4-266,-5-3-339,-2-2 0,0 4 0,-4-10 0</inkml:trace>
  <inkml:trace contextRef="#ctx0" brushRef="#br0" timeOffset="32900.4249">12478 5079 148,'3'-5'-7,"1"-3"2,3-1 6,0-2 23,-1 2 37,-2 3 45,1 2 41,-4-1 12,2 3 6,-3 2 7,5 0 11,-5-3 0,0 3-6,0 0-24,0 0-36,0 0-46,0 0-40,0 0-12,0 0-5,3 0-9,-3 0-2,3 0-2,-3 0 3,0 0 6,0 0 26,0 0 39,0 0 33,0 0 26,0 0 18,0 0 15,0 0 11,0 0 8,0 0-2,0 0-2,0 3-26,0-3-38,0 0-32,-3 0-25,0 0-20,-8 2-13,-2 1-11,-5 1-4,-12 3 0,-4-1 1,0 3 1,1 1 1,3 0 0,9-4 0,10 0 2,5-1 7,2-2 17,4-2 8,0-1 7,0 0 1,0 0-9,0 0-5,0 0 5,0 0-11,4 0-37,2 0-67,2 0-146,9 0-199,-3 0-328,-2-1 0,-1 1 0,-7-2 0</inkml:trace>
  <inkml:trace contextRef="#ctx0" brushRef="#br0" timeOffset="33588.5757">12574 4789 767,'0'-4'140,"0"-1"55,0 0 55,0-1 37,0 3 14,0 3 3,0 0 1,0 0 3,0 0 3,0 2-87,0 5-27,-1 10-31,-3 9-31,-3 13-17,-13 17 5,-8 15 7,-8 11 9,-4 12 4,3 0 0,2 0-5,5-6-7,6-3-18,0-6-6,1-12-16,8-7-16,3-11-10,5-9-3,2-14-8,5-9 0,0-5-2,0-7 2,0-2-3,0-3-14,0 3-3,0-3-3,0 0 2,0 0-6,0-3 0,0 3-2,0 0-6,0 0-9,0 0-2,0 0-2,0 0-1,0 0-2,0 0-1,0 0-5,0 0-5,0 0-23,0 0-41,0 0-59,2-2-78,-2 1-95,3-7-744,-2 2 0,1-2 0,-2-1 0</inkml:trace>
  <inkml:trace contextRef="#ctx0" brushRef="#br0" timeOffset="34614.3925">12913 5342 1251,'0'-1'130,"0"1"33,4 0 14,-4-2 10,-4 0 19,4 2 24,-5-1 12,-4 1 13,-3 0 12,-5 0-78,-4 0-41,0 0-30,-4 3-9,1 3-9,-2 3-16,2 4-22,6 2-10,0 0-11,9 4-8,4-1-3,5-2-3,0 1 4,6-5 8,3 1 8,5-3 6,7-1 0,3-3 3,2-2 0,1 0-1,1-1-5,-2-2-2,-3 1-5,-1 2-13,-3-1-9,-2 1-8,-7 2-2,-3 3-2,-4 3-2,-2 2 1,-4-1 4,-5 4 1,-5-3 3,-4 3 3,-10 0 0,-3 0 3,-1-3 1,-3-2 0,4-4 2,5-4 1,7-4-4,4-3 0,7-1-10,3-1-21,4 2-43,0-3-64,4-1-122,3-8-676,5 5 0,8-4 0</inkml:trace>
  <inkml:trace contextRef="#ctx0" brushRef="#br0" timeOffset="34941.6883">13095 5392 1822,'0'0'116,"0"0"12,3 0 24,1 4 12,2-3 10,6 9 8,5 4 4,3 3 2,2 4 5,5-1-110,2 0-3,1-1-12,0-2-23,-3-2-12,-6-2-9,-5-5-38,1-2-132,-10-23-549,3 14 0,-3-2 0,3-4 0</inkml:trace>
  <inkml:trace contextRef="#ctx0" brushRef="#br0" timeOffset="35219.6856">13394 5308 2235,'-4'0'86,"-3"5"25,-3 3 22,-7 8 13,0 10 11,-8 8 9,-3 7 3,2 3 2,-3 2 0,2-3-54,10-5-30,3-5-26,2-5-31,8-13-78,4-3-82,7-12-602,-1 0 0,4-7 0,7-5 0</inkml:trace>
  <inkml:trace contextRef="#ctx0" brushRef="#br0" timeOffset="35693.807">13648 5257 1977,'-7'0'129,"-2"0"18,0 0 12,-5 4 8,4 4 8,-3 4 6,6 5 1,1 2 5,3-2 4,3 0-102,0-1-22,5-1-14,1-5-10,3 2-6,3-3-4,4 1-2,-2-4 3,5 1-4,-3 2-1,0-1-4,-5-1 0,-2 0 0,-4 3 11,-3-1 5,-2 4 9,-7 1 5,-5 1 4,-9-1 11,-1 1 5,-5 2 3,-1-5 1,4-2-3,6-3-11,1-5-13,4-2-44,7-2-63,2-3-106,14-5-258,-3-1-406,2-4 0,9-5 0</inkml:trace>
  <inkml:trace contextRef="#ctx0" brushRef="#br0" timeOffset="36135.8742">14082 4782 1961,'0'-2'167,"0"-3"3,0 3 0,0 1 1,0 1 2,0 10 3,3 9 5,0 12 16,-2 19 14,-1 15-134,0 15-17,-4 10 2,-10 9 2,-2 0 2,-2-1-2,-1-8 0,2-9 7,3-13-4,1-13-8,2-12-6,5-14-7,3-6 3,3-9 2,0-8-4,0-6-26,0 0-40,0 0-81,4-3-242,-4 0-465,2-7 0,1 0 0,-2-9 0</inkml:trace>
  <inkml:trace contextRef="#ctx0" brushRef="#br0" timeOffset="37717.7391">14517 5172 724,'0'0'120,"0"0"16,0 0 26,0 0 37,0 0 17,0 0 14,0 0 15,0 0 19,0 0 17,0 0-62,0 0-23,-3 0-7,0 0-17,-3-2-25,-5 2-3,1 0-8,-6 0-9,0 0-16,1 0-14,-3 0-14,2 2-17,3 1-5,3 1-8,-1 8-9,7-3-12,2 2-6,2 2-2,0 0-2,0-3-2,3 2 1,0-1-1,5 2 1,-2-1-3,4 0-2,0-1-1,0 0 0,2-1-1,0-1 0,-2-1 3,4-3-3,3 0 1,5-4-1,-1 0 1,3 1 0,-1-1-1,-6 3 2,-1-1-4,-7 4 0,-2 0-2,-4 5 2,0 0 4,-3 0 4,0 2 7,-3 0 12,-7 1 20,-4-2 10,-7 3 4,-9 2 5,-1-1 0,-5 0-2,-1-2-4,3-2-7,7-5-5,3-5-9,6-2-26,9-4-34,1 0-63,3-3-109,4-3-195,5-33-631,6 26 0,2-9 0,7-3 0</inkml:trace>
  <inkml:trace contextRef="#ctx0" brushRef="#br0" timeOffset="38349.7825">14623 4882 2059,'0'-1'175,"0"1"24,0-2 24,0 1 40,0-2 7,3-2 5,5-4 9,4-2 6,11-3 14,1-1-132,1 3-30,-2 1-23,-3 5-23,-4 4-33,-1 2-6,-5 5-4,-2 4-6,-2 4-6,-3 3-13,-3 6-7,-4 4-4,-6 0 1,-3 5 1,-7 1-2,-2-3 1,-1-1 0,8-6-3,3-5-2,8-3 3,4-3 1,0-5 3,0-1 10,3-3 8,12 0 3,5-4 0,10 0-2,8 0 4,2-6 0,0 1 1,-1-1-5,-11-1-6,-6 2-11,-9 2-13,-5 0-4,-5 4-3,-1 0 0,-2 1-2,0 0 2,0 0-4,0 0-4,0 0-7,0 0-14,0 0-20,0 0-57,0 0-57,0 0-66,0 1-152,-2-2-588,-2 1 0,-7 2 0,-4 0 0</inkml:trace>
  <inkml:trace contextRef="#ctx0" brushRef="#br0" timeOffset="46801.2625">15597 4613 2630,'0'-5'143,"0"2"17,0-1 15,0-1 9,0 2 4,0 3 5,0-1 6,0 1 4,0 0 1,0 0-107,0 4-31,0-1-15,0 4-5,0 3 6,0 2 6,-1 2 12,-3 6 11,-1 4 7,-3 7 5,-7 6 2,-4 6 1,-4 3 4,2 3-12,-3-1-9,1 0-3,6-2-15,3 0-14,3 2-6,4 1-5,2-3-4,2-3-3,2-4-6,1-3 2,-3-7-4,3-6-7,-2-6-2,2-4-6,-2-7 0,2-1-2,0-3-31,0-2-56,0 0-91,0 0-212,0-2-654,-1 2 0,-5-1 0,-4-3 0</inkml:trace>
  <inkml:trace contextRef="#ctx0" brushRef="#br0" timeOffset="49891.7591">10949 4809 733,'1'-2'122,"-1"0"37,0 0 31,2-3 28,-4 3 21,4-2 17,-2 1 20,0 0 20,0 0 18,0 2-64,0-1-37,0 2-32,0-2-21,0 2 8,3 0 2,0 4-5,0 4-10,4 9-2,5 8-6,-6 10-9,0 8-1,-3 6 6,-1-1-4,-4 1-26,2-3-12,-1-7-2,-4-5-1,1-8-17,-1-4-5,1-8-2,1-8-2,3-2 11,0-1 19,0-3 20,0 0 7,0 0 1,0 0 1,3 0-8,0 0-1,6-3-1,5 2-2,10-3-21,7 0-24,8-4-30,2 5-21,3-1-11,-1 1-8,-4 1 5,-7 2-11,-8-2-24,-7 2-40,-6 0-51,-8 0-30,-1 0-40,-2 0-44,0 0-58,2 0-73,-2 0-168,0-25-535,0 18 0,1 0 0</inkml:trace>
  <inkml:trace contextRef="#ctx0" brushRef="#br0" timeOffset="50800.7035">11192 4470 2003,'0'0'123,"0"0"26,0 0 27,0 0 11,0-1 4,0-2 3,2 1 2,2-1 2,3-3 1,6 0-91,-1 0-27,2 1-24,-1-1-27,2 4-6,-1 1-2,-2 1-2,0 5 0,0 4-1,-1 4 0,0 4-2,-5 5-1,-4-1 1,0 1 1,-2-1 3,-4-1 12,-3-3 7,-3 3 8,-1-6 3,-4-2 1,3 1 1,4-3-2,4-4 4,4-1 8,0-2 13,0-3 6,0 0 10,0 0 5,0 0-3,0 0 0,3 0 2,0-3 0,1 1-4,6-4-6,0 1-21,3 1-20,2 0-15,-1 3-14,2 1-3,0-2-2,-2 2-1,0 0-1,-3 0 0,1 0-5,-2 2-1,-3-1 0,0 1-3,-1-2 0,-3 2 2,-2-2-2,1 0-3,-2 0-3,1 0-17,-1 0-76,2 0-86,6 0-320,-5 0-466,1 0 0,-1 0 0</inkml:trace>
  <inkml:trace contextRef="#ctx0" brushRef="#br0" timeOffset="52708.2933">12139 4464 1922,'0'0'159,"0"0"19,0 0 9,0 0 10,-2-1 21,1 4 35,-5 9 29,-4 6 17,-4 16 17,-7 12-121,-5 12-27,-5 11-14,-5 3-10,1 3-4,2-5-22,6-9-32,4-6-27,6-13-18,6-9-17,8-10-12,0-8-34,3-7-30,1-3-66,1-4-167,4-9-650,2 6 0,8-10 0</inkml:trace>
  <inkml:trace contextRef="#ctx0" brushRef="#br0" timeOffset="53362.797">12148 4790 2608,'0'-3'103,"0"2"5,0 1 16,0-1 17,0 3 14,0 8 14,0 4 12,0 3 8,0 5 6,2 0-87,1-2-4,0-1 4,2-5-4,2 1-7,2-3 0,-3-5-3,2-5-7,2 1-2,-1-6-2,1-2-4,1-4-5,-1-2-8,-3-4-12,1-3-11,-2 2-9,-3 3-12,1 0-9,-4 7-7,0 1-5,0 5 0,0 0-1,3 5 0,0-2 1,4 4 1,-1 0-3,3 3 0,2-2 5,1-2 6,0-2 2,-1-4 4,2 3-1,3-6 5,-2-5 0,2 0-1,-4-6 1,2-6 1,-1 2-1,-6-7-5,-4 1-3,-3-2-5,-3 3-6,-5-3-12,-4 6-13,-2 3-27,-2 7-47,4 3-75,1 5-111,1-5-697,2 4 0,4 3 0</inkml:trace>
  <inkml:trace contextRef="#ctx0" brushRef="#br0" timeOffset="53813.7486">12476 4427 2932,'0'-6'90,"2"-1"8,2-1 3,6-3 2,4 0 3,6 4 4,3 1-1,-1 2 1,-1 3-1,-6 1-75,-2 2-10,-3 8-7,-7 1 2,0 5 4,-6 3 12,-3 6 6,-2-4 9,-1 4 0,2-5 3,0-1 2,4-3 3,3-4 12,0-2 10,3-2 5,4-3-7,-1-2-8,4 0-6,1-3 2,-2 0-2,3 0-3,-2-1-11,-2 1-29,2-2-57,-2 1-66,-2-2-79,2-1-237,-4 3-441,-1-1 0,-3 2 0,3-1 0</inkml:trace>
  <inkml:trace contextRef="#ctx0" brushRef="#br0" timeOffset="57056.4646">10619 8993 282,'0'0'40,"0"0"4,0 0 0,0 0 1,0 0 2,0 0 1,0 0 0,0 0 0,0 0 0,0 0-31,0 0-14,0 0-5,0 0 0,0 0 0,0 0-2,0 0-1,0 0 0,0 0 1,0 0 2,0 0 3,0 0 5,0 0 2,0 0 0,0 0-2,0 0-1,0 0 0,0-3 2,0 3-1,0 0-2,0 0-1,0 0-2,0 0-2,0-2-4,0 0-19,0 2-119,0-1 0,0 1 0,0 0 0</inkml:trace>
  <inkml:trace contextRef="#ctx0" brushRef="#br0" timeOffset="58617.6854">11077 7324 1341,'-5'1'34,"2"1"13,-4-1 19,4 3 38,0-3 36,0 2 20,3-1 11,0-1 7,-2-1 6,4 0-13,-2 0-13,0 0-8,-2 0-6,2 0-33,0 1-31,0-1-20,0 0-4,3 0 1,5 0-5,7 0 17,12 0 6,12 0 1,15-2-8,8-3-3,7-3-1,4-4-2,4-2-2,8-6-3,11-1 4,3-1-22,5-4-6,-3-1-6,-9 5-3,-17 4-2,-12 4-3,-15 8 1,-11 3-5,-9 3-7,-10 0-10,-6 0 1,-5 0-2,-3 0-2,-4 0-19,0 2-35,0-1-51,3-1-204,0 0-448,-3 0 0,3-3 0</inkml:trace>
  <inkml:trace contextRef="#ctx0" brushRef="#br0" timeOffset="61538.5511">13481 6699 1052,'0'0'113,"0"0"51,0 0 33,0 0 34,0-3 30,0 3 27,0 0 22,0 0 12,0 0 8,0 0-76,0 0-32,0 0-48,0 0-29,0 0-31,0 3-21,0-3-18,0 1-14,0 2-3,0 0 4,3-1 9,-3-1 0,4 1 2,0-2 0,3 2-2,1-1-5,0-1-9,2 0-5,2 0-11,2 0-8,2 0-6,3 0-8,1-1-2,3 1-4,-4-2-4,-4 2 0,0 0-4,-2-2 0,-4 2-1,-2-1-7,-3 1-12,1 0-14,-3-2-21,-2 2-37,1 0-65,-1 0-65,2 0-142,1-6-507,-2 6 0,1-1 0</inkml:trace>
  <inkml:trace contextRef="#ctx0" brushRef="#br0" timeOffset="62651.3664">13716 6166 1646,'2'1'149,"-2"-1"19,0 0 21,1 0 19,-1-5 12,0 5 8,0-1 6,0 1 6,0-2 5,0 2-108,0 0-1,0 3 3,0 5-8,0 4-2,0 9 7,-1 12 3,-3 8 3,-2 11 4,-5 11 4,0 6-8,-4 8-15,1 1-18,-2-5-7,4-5-14,-5-5-16,7-13-10,-2-7-5,1-8-6,5-8-7,3-6-12,2-6-3,-1-4-1,2-8-1,2 3 2,-2-6 3,-2 0 2,2 0-6,2 0-2,-2 0-1,0-3 0,0 3-10,0-3-7,0 1-21,0 1-27,0 1-33,0 0-61,0 0-92,0 0-88,21-7-746,-18 3 0,0-3 0,3-2 0</inkml:trace>
  <inkml:trace contextRef="#ctx0" brushRef="#br0" timeOffset="65553.2924">14380 6345 1795,'0'1'135,"0"6"39,0 3 35,0 5 25,1 4 31,5 13 29,2 9 12,0 7 4,2 8 5,-4 1-79,-3 1-49,-2-4-38,1-3-29,-2-8-20,0-7-27,0-7-28,0-4-12,0-9 1,0-9 2,0-1-1,0-4-8,0-2-30,0-2-58,2-6-99,4 0-273,-4-2-458,0 0 0,1 1 0</inkml:trace>
  <inkml:trace contextRef="#ctx0" brushRef="#br0" timeOffset="67296.2007">14852 6365 1092,'2'-2'95,"-1"2"32,-1 0 45,2 0 29,1-1 12,-3 1 7,0 0 3,0 0 9,-3 0 9,1 0-65,-2 0-11,1 0-26,-6 0-36,-2 0-18,1 0-5,-3 0 6,2 0 9,-2 0 4,3 0-1,-3 0-2,6 0-8,1 0-4,5 0-10,1 0-8,0 0-8,0 0-10,0 0-14,0 0-11,0 0-6,-2 0-6,2 0-4,-1 0 0,2 0 2,-2 0-7,1 0 3,0 0-1,0 0 2,0 0-3,0 0-2,0 0 1,0 0 1,0 0-2,-2 0-1,0 0 4,2 0-1,-3 0 0,-1 1-2,1-1 2,3 2 1,-3 0 0,0 3-1,3 1 1,-3 0 0,0 2-1,2 0 0,1 2 1,-2 1 0,1 1 6,1 1 2,-2-2 3,2 3 1,-1 1 3,1 1 3,0-1 5,0-3 2,0 3 4,0-6 0,3-1-1,1-2-2,2-2-2,3 0 3,2 2-3,-2-4-4,-1 3-5,1-3-1,-1 0-4,3-1 0,0 2-3,1 1 0,3-4-3,0 4-4,-3 1 2,1-4 2,-2 3-1,-4 2 2,2-1-1,-3 4 3,-3 0 6,-3 1 6,0 2 8,0-3 11,-1 2 9,-4 3 7,-2-4 15,-4-1 10,-4 3 10,-4-2 35,-1-1 22,-3-1 33,-4 1 24,3-1-4,-3-5 9,3 1-12,6-1-6,2-1-13,3-2-8,6 0-33,4 2-29,2-2-33,1 0-30,0 0-4,0 0-10,0 0 3,0 0-8,0 0-1,0 0-2,0 0-5,-2 0 0,2 0-3,0 0 0,0 0-5,0 0-8,0 0 1,0 0-17,0 0-50,0 0-87,0 0-69,0 0-50,0 1-85,0 1-149,0-4-818,-1 4 0,-2-1 0,-5 1 0</inkml:trace>
  <inkml:trace contextRef="#ctx0" brushRef="#br0" timeOffset="69978.306">15320 6070 3025,'0'0'111,"0"0"28,0 0 27,-3 5 35,-1 4 27,-1 10 26,-2 11 9,-6 16 4,-4 16 3,-7 9-75,-5 9-28,1 0-27,-1-5-26,9-9-36,4-12-25,7-12-26,4-11-8,2-8-4,1-9-1,2-5-8,0-4-11,0-4-29,0 1-47,0-4-103,2-2-144,4-14-696,-1 7 0,4-5 0</inkml:trace>
  <inkml:trace contextRef="#ctx0" brushRef="#br0" timeOffset="70451.3237">15379 6338 1474,'0'0'208,"0"0"20,0 0 18,3 5 24,-3 1 20,0 8 23,0 7 20,-3 5 12,0 5 9,-4-2-160,-3 1-27,1-5-13,2-4-13,1-6-14,4-3-6,2-6-13,0-3-12,0-3-11,7 0-7,4-1-14,5-1-7,6 0-14,7-2-17,2-4-44,1 4-90,-1-3-96,0 0-171,-3-8-588,-12 12 0,-5-4 0,-6 3 0</inkml:trace>
  <inkml:trace contextRef="#ctx0" brushRef="#br0" timeOffset="70730.2637">15572 6432 1109,'0'-9'204,"0"-3"56,0-2 48,-2 1 28,2 7 7,-2 0 4,1 6 13,1 0 19,-2 7 13,1 9-124,1 5-67,0 9-52,-2 7-45,1 2-28,-2 3-4,-4 1-5,4-4-10,3-3-19,-3-5-15,6-6-27,-3-6-58,0-7-130,0-27-775,0 15 0,3-5 0</inkml:trace>
  <inkml:trace contextRef="#ctx0" brushRef="#br0" timeOffset="71231.2566">15736 6291 2890,'0'-3'79,"1"3"8,1-1 6,0 1 9,0 6 6,1 7 6,-2 5 5,3 10 9,-3 6 25,1 5-56,-4 2 11,-3 0 9,-1-4 2,1-4 7,-1-6 0,0-9 3,6-4 9,0-5 14,0-5-9,0-3-12,0-1-16,6-2-12,0-3-10,5 0-13,6 0-8,7-3-9,3 3-13,5 1-24,0 2-15,-2 2-8,-2 0-3,-5 0-2,-6 0-6,-6 0-8,-5 0-9,-1 0-20,-4 0-52,-1 0-89,0 0-74,10-1-271,-6-1-410,-4 2 0,3-2 0</inkml:trace>
  <inkml:trace contextRef="#ctx0" brushRef="#br0" timeOffset="71728.6121">16189 5961 2481,'0'-4'119,"0"-4"18,0 3 1,0-3 0,0 4 1,0 1 12,3 6 18,1 4 24,-1 8 26,1 6-77,1 13-5,-3 10-7,-2 11 4,-2 8 11,-7 8 4,-4 7-4,-4-3-19,0-1-21,1-7-24,2-7-22,7-13-14,1-6-11,-2-9-6,7-10-30,-1-8-32,2-4-116,8-6-316,-5-7-472,0-6 0,1-7 0,7-11 0</inkml:trace>
  <inkml:trace contextRef="#ctx0" brushRef="#br0" timeOffset="72153.5322">16338 6245 2799,'0'0'71,"0"0"17,0 6 8,0 6 8,0 8 2,-3 6 5,3 1 6,-3 4 14,-1-3 20,1-5-45,0-1-6,2-8-10,-1-2-4,2-7 4,0-1-1,3-3-3,3-2-6,5 0-21,4-2-34,3-1-36,6-1-45,-1 0-60,1 2-174,-3-27-532,-5 22 0,0 1 0,-5-2 0</inkml:trace>
  <inkml:trace contextRef="#ctx0" brushRef="#br0" timeOffset="72448.2925">16497 6291 2705,'0'-3'136,"0"-2"10,0 2 2,0 1 4,-1 1 14,-1 6 13,2 5 13,0 7 5,0 9 0,0 10-104,0 3-20,0 1-10,0 3 1,-1-4-3,-2 0-15,1-6-42,1-3-96,18-8-307,-14-7-427,4-7 0,-1-5 0,0-6 0</inkml:trace>
  <inkml:trace contextRef="#ctx0" brushRef="#br0" timeOffset="73136.6901">16632 6312 2642,'0'0'69,"0"4"21,0 0 19,0 7 14,0 4 12,0 9 10,0 5 17,2 4 11,1 1 7,2-2-43,1-1-16,-1-4-11,5-2-6,-6-7 0,4-6-3,0-4-6,2-6-15,-1-3-10,4-3-6,-2-8-7,-1-4-6,-1-7-18,-6-3-12,-1 2-16,-1 4-9,-2 4-2,1 9-2,0 5 4,1 3 4,-1 3 4,6 5 8,-1 2 13,4 1 2,4 2 3,0-3 6,-3-2 15,2-3 21,-3-3 11,0-2 3,3-2 2,-3-5-2,2-4-6,-2-3-1,-5-8-3,1-7-4,-2-2-16,-3-4-25,-3-3-14,-2 4-7,-2 6-4,1 5-5,-8 7-4,7 4 0,-1 7-6,2 1-21,0 0-18,3 3-15,0 0-26,0 0-31,-1 0-33,0 0-42,1 0-47,0 0-74,2-4-186,-2 4-340,-1 0 0,1 0 0,-4 0 0</inkml:trace>
  <inkml:trace contextRef="#ctx0" brushRef="#br0" timeOffset="76386.6571">10595 9056 2648,'0'0'80,"0"0"13,0 4 15,0-4 8,0 2 7,2-2 6,7 0 4,1 0 2,7 0 2,5 0-65,7 1-12,-2 1-10,4-2-16,0 0-8,0 0-8,-1 0-20,-4 0-25,-9 0-30,-4 0-102,-5 0-157,-5 0-364,-2 3 0,-2-3 0,-2 3 0</inkml:trace>
  <inkml:trace contextRef="#ctx0" brushRef="#br0" timeOffset="76609.9604">10753 9195 1831,'0'4'187,"0"3"37,0-4 19,0 1 12,0-4 7,6 0 4,5 0 2,4 0 2,6-1 0,7-5-161,4 1-56,4-4-129,17-6-756,-14 1 0,-4 0 0,-4 0 0</inkml:trace>
  <inkml:trace contextRef="#ctx0" brushRef="#br0" timeOffset="77364.1282">11358 8840 3412,'0'0'79,"0"-2"19,-1 0 19,1 1 30,0 1 27,0 0 16,0-3 12,0 2 8,0-2 3,0 1-61,0-3-13,1-1-16,2 0-13,2-2-30,3-1-25,5 0-14,-3 1-10,5 1-6,0 4-1,5-1-3,1 4-2,6-1-2,-4 2-5,2 3 1,-2 2-3,-5 3 0,-6 8-2,-6 3 0,-3 6-3,-2 0 4,-5 4 3,-4 1 3,-8 0 4,-9 3 5,-6-4 10,-6 1 5,3-7 6,9-5 2,11-4 17,7-5 32,3-6-5,4-4 5,4-5-6,5-7 0,4 0-5,8-2-7,5-3-10,4 2 0,0 1-17,2 2-34,1 2 0,2 3-10,-5 2 5,-2 3-20,-4 2-43,-1 0-39,-11 2-22,-1 0-41,0 2-60,-3 4-88,3 0-83,40-4-737,-34-1 0,3-1 0,1-4 0</inkml:trace>
  <inkml:trace contextRef="#ctx0" brushRef="#br0" timeOffset="77695.5055">12312 8564 2927,'-6'-2'143,"-3"1"40,-6 2 39,-3 7 18,-5 7 16,-4 11 6,0 12 5,4 9 2,6 8 3,6 0-117,8 4-27,7-3-39,9-4-48,5-3-47,5-6-71,8-9-100,9-5-228,1-14-552,6-9 0,0-10 0,4-13 0</inkml:trace>
  <inkml:trace contextRef="#ctx0" brushRef="#br0" timeOffset="78067.1712">12678 8604 3574,'0'-1'52,"0"1"18,0 5 25,0 7 14,0 8 12,0 11 8,0 9 7,0 3 1,0 4 5,-6-1-37,1-4 1,2-7-12,-4-9-20,4-3-9,1-11-1,2-4-3,3-5-7,8-3 0,8 0-5,7-1-7,8-4-17,6-3-39,3-1-62,-4-3-103,4 0-280,-10 2-467,-5 1 0,-5-1 0</inkml:trace>
  <inkml:trace contextRef="#ctx0" brushRef="#br0" timeOffset="78380.2043">13079 8514 3162,'0'-7'87,"0"2"2,0 2 5,0-1 8,0 8 11,4 7 15,0 14 16,1 10 0,5 8 5,-1 5-74,0 6-11,-3-4-3,-2-2-4,0-8-8,-4-4-10,0-10-33,1-6-62,4-8-259,-4-9-523,1-3 0,-1-6 0,-1-8 0</inkml:trace>
  <inkml:trace contextRef="#ctx0" brushRef="#br0" timeOffset="78533.2666">13045 8738 2473,'0'-2'115,"0"1"6,0 0 4,4-2 5,3 0 3,9 1-6,7-2-51,39-6-736,-24 1 0,2-4 0</inkml:trace>
  <inkml:trace contextRef="#ctx0" brushRef="#br0" timeOffset="79082.5886">13403 8567 3820,'-4'0'30,"1"3"25,1 3 21,1 4 23,-1 7 7,8 8 6,1-1 3,3 7 2,0 1 4,7-6-20,-8 1-2,3-8-17,-3-5-13,-3-4-12,-2-6-2,3-2-5,-3-5-3,5-8 0,-5-5-3,2-6 1,-2-7-9,-1 1-9,0 5-9,1 4-13,-1 10-3,1 8 1,3 2-3,2 7 1,2 5 4,6 2-3,6 4 4,-1 0 3,0-7 4,-2 1 12,-2-6 9,-5-3 13,-4-3 6,-1-2 4,-1-6-5,-4-5 2,-2-2-5,-2-9-8,-6-5-17,0-4-34,-6-2-41,0-2-33,-1 0-34,4 6-80,4 10-140,3-35-684,3 42 0,0 3 0,6-3 0</inkml:trace>
  <inkml:trace contextRef="#ctx0" brushRef="#br0" timeOffset="79489.7541">13799 8234 3717,'0'-1'49,"1"1"13,1-1 31,4 1 21,3 5 9,10 8 15,5 6 6,6 9 0,-1 10 3,-8 3-36,-1 7 21,-8-2 3,-7 7-23,-7 0-11,-7-1-1,-6 1-10,-8-3 4,-1-4 8,-4-8 4,2-3-6,8-11-26,5-5 2,3-8-8,9-4-14,-2-5-3,3-2-9,0 0-35,-3-2-27,3-2-31,0 1-44,0-3-68,0 0-90,0 0-171,-3-25-632,-6 22 0,0 3 0</inkml:trace>
  <inkml:trace contextRef="#ctx0" brushRef="#br0" timeOffset="80794.9586">6171 10415 2176,'0'3'117,"0"-1"16,0-2 23,0 2 20,0-2 13,0 0 8,0 0 4,3 0 8,9 0 9,5-2-92,14-5-2,14-5-10,11-4-16,5-6-18,4-3-14,-3-2-5,-3 1-4,-9 3-9,-12 2-8,-9 2-14,-11 7-10,-9 5-9,-6 3-24,0 1-33,-3 3-18,0 0-25,2-1-82,5-1-205,-4-1-390,3-1 0,3 2 0,-4-1 0</inkml:trace>
  <inkml:trace contextRef="#ctx0" brushRef="#br0" timeOffset="81197.9894">6720 10089 2503,'0'0'100,"0"0"10,0 0 7,0 0 3,0 0 4,2-3 11,2 3 5,4 0 5,7 0 1,6 0-84,9-2-8,6 0-8,6-1-7,-4-1-4,-5 1-7,-6 0-8,-10 6-2,-10 4 0,-6 7 0,-1 8 0,-5 7-5,-1 3 0,-5 5-4,-2 3-21,0-2-41,3-3-146,1-28-554,4 13 0,-1-7 0,-1-7 0</inkml:trace>
  <inkml:trace contextRef="#ctx0" brushRef="#br0" timeOffset="81679.3823">6290 10435 1733,'-2'0'76,"1"0"29,-1 0 13,2 0 2,0 0 14,0 0 24,2 0 21,1 0 18,4 2 17,2 1-23,10 4-3,4 4 7,11 7 7,7 7 4,9 8-6,6 5-22,4 9-16,3-1-17,-1-3-16,-2-2-21,-3-2-27,-6-8-36,-7-4-21,-10-5-20,-9-5-44,-10-5-42,-6-7-42,-6 3-142,-3-17-650,0 7 0,0-4 0</inkml:trace>
  <inkml:trace contextRef="#ctx0" brushRef="#br0" timeOffset="86884.5633">7367 9932 2567,'-2'-1'61,"2"-2"7,0-1 6,0 2 8,-1-5 9,1 4 6,1-2 4,-1-4 12,0 1 13,0-4-38,0 2-2,0 2-2,0 4-7,0-1-9,0 5-4,0 5 7,0 4 19,2 9 6,-2 7 0,2 9-1,-1 4-6,4-1 4,-1-4 5,-1-5 5,-1-5-1,1-9 1,-3-4 3,0-5 10,1-3-6,-1-2-6,0-2-7,2-10-7,-2-2-4,0-9-6,0-9-5,3-2-17,3 1-31,0 2-31,0 6-10,6 11-9,0 5 2,0 6-4,6 5-2,1 7 3,0 6 1,0 10 4,-2 4 2,-1 5 7,-2 2 7,-2 3 3,0-7-1,0 0 3,-8-7-6,1-7-58,-5-4-101,3-5-270,-6-6-559,1-6 0,-9-9 0,-3-5 0</inkml:trace>
  <inkml:trace contextRef="#ctx0" brushRef="#br0" timeOffset="87031.2149">7456 10006 1012,'17'0'76,"5"0"2,11-3-78,5 1-233,-3-2 0,0-3 0,5-3 0</inkml:trace>
  <inkml:trace contextRef="#ctx0" brushRef="#br0" timeOffset="87267.19">7801 9932 4419,'1'2'32,"5"0"3,7-2 2,1 0-7,6 0-31,0 0-70,0 0-123,9-4-214,-14 4-367,-8-1 0,0 1 0,-1-3 0</inkml:trace>
  <inkml:trace contextRef="#ctx0" brushRef="#br0" timeOffset="87464.134">7844 10043 3356,'-1'6'144,"-1"2"26,2 0 14,-1 1 11,2-1 5,10-4 2,-2-4-3,9 3-32,8-3-44,11-5-264,8-7-818,2 1 0,0-7 0,-3-6 0</inkml:trace>
  <inkml:trace contextRef="#ctx0" brushRef="#br0" timeOffset="87702.8235">8266 9819 2306,'0'0'127,"0"0"34,0 6 21,1 4 16,1 6 12,2 9 2,0 6 0,3 5-1,-1 1-3,0-3-135,1-3-169,-1-15-704,3 0 0,-1-7 0,5-6 0</inkml:trace>
  <inkml:trace contextRef="#ctx0" brushRef="#br0" timeOffset="87965.1723">8440 9814 2598,'2'0'120,"-2"0"23,1 3 16,2 3 12,2 8 3,4 9 5,0 5 4,3 6-3,-5 2 3,2 3-92,-3-5-33,-1-4-43,-5-5-58,2-2-141,-4-14-621,4-2 0,-4-4 0,-3-7 0</inkml:trace>
  <inkml:trace contextRef="#ctx0" brushRef="#br0" timeOffset="88220.257">8214 9794 3258,'0'0'148,"2"-1"30,1 1 25,3 0 14,8-2 3,8 2 3,10-1 1,4 1 2,4 0-6,0-1-145,-1-1-175,-2-4-918,-2-3 0,-5-1 0,3-2 0</inkml:trace>
  <inkml:trace contextRef="#ctx0" brushRef="#br0" timeOffset="88630.595">8807 9831 3372,'2'13'44,"-1"7"6,3 6 3,-1 6 2,4-1 0,-1-2 0,0-2 1,0-3 1,-1-2 0,-1-8-33,-3-1 16,1-6 23,-2-4 2,1-3-1,-1-3 6,0-8 7,0-4 10,-3-5 5,-4-12 6,-2-4 0,-3-3-18,2 3-20,2 4-2,5 8-1,3 7-6,4 7-6,6 4-11,6 3-8,8 3-33,7-1-202,7-54-756,0 43 0,7-2 0,3-5 0</inkml:trace>
  <inkml:trace contextRef="#ctx0" brushRef="#br0" timeOffset="89087.2506">9199 9678 3424,'0'0'79,"0"-1"14,0 1 7,0-2 5,3-1 3,0 0 5,4 1 3,2-2 2,3-1 0,2 3-52,-1-3-26,0 4-16,0 1-7,-1-1-1,0 3-3,-3 3 0,-4 4 1,-1 5 13,-5 4 17,-2 3 17,-7 4 17,-1 1 13,3-4 0,-4 2 8,4-4 9,6-4 6,2-1 1,2-3-10,1-2-18,5-2-15,1-4-15,6-2-7,2-1-2,0-1-12,2-3-21,3-1-42,-4-2-77,-3-2-96,2 0-198,-10-2-631,0 3 0,-3 1 0,-2-1 0</inkml:trace>
  <inkml:trace contextRef="#ctx0" brushRef="#br0" timeOffset="91934.1069">7417 10839 2102,'0'0'146,"0"0"29,0-3 18,0 3 13,0-4 20,0 4 13,0-1 3,0 1-3,0 0 5,0 1-98,3 3-10,1 4-14,1 11-9,1 5-5,3 6-19,0 6-7,-2-3-2,-1 0 3,1-3-5,-4-6-13,-3-3-22,3-5-7,-3-8 12,0-4 27,0-4 22,1 0-4,-1-3-1,0-4 0,-1-5 4,-2-10 1,0-7 1,-5-13-12,3-4-18,2-4-33,0 2-23,3 2 1,3 7-9,2 8-1,1 6 4,2 6-4,5 9-3,1 2 0,2 5-2,-1 2-8,2 2 6,-4 2-7,1 5 17,-8 2 1,0 6-1,-6 5 6,-3 3 0,-3-2 8,0 0-4,-3-1 2,-2-4-28,1-2-55,4-4-90,1-3-209,1-57-773,2 44 0,2-2 0,0-2 0</inkml:trace>
  <inkml:trace contextRef="#ctx0" brushRef="#br0" timeOffset="92608.2577">7659 10924 2879,'2'5'89,"3"2"12,5 0 10,-1-2 2,7-1 3,2-4 2,0-5 3,-2 1 0,1-4-3,-6-2-83,-2-1-20,-6-2-12,-3 2-11,-6-1 0,-4 5 1,-4 0 2,-6 3 12,-2 2 16,1 5 24,3 4 13,4 5 10,4 7 5,7 4 2,3 5-2,6-1-12,10 1-13,1 0-31,12-5-21,5-6-22,2-1-33,-1-9-30,1-5-60,-8-3-101,-5-7-83,-6-5-35,-7-7 2,-6 1 44,-1-1 85,-3 4 87,-1 4 95,1 8 53,1 0 57,-1 0 105,0 4 85,0 4 47,0 1 12,2 3-28,-2 3-75,2 3-71,-1-1-35,1-2 12,-1-5 39,1-2 34,-2-1 36,0-3 11,1 0 1,-1-5 1,0 1 0,0-6-10,0-5-37,0-6-54,2 1-69,1-4-89,7 3-118,7 2-99,10 1-176,3-42-620,2 43 0,-8 2 0,-2 0 0</inkml:trace>
  <inkml:trace contextRef="#ctx0" brushRef="#br0" timeOffset="92829.1535">8236 10824 3931,'-3'2'129,"-2"1"13,2 3 9,0 2 5,3 3 1,0 4 2,0 5 2,3-2-5,0 5-21,2 4-178,1-3-100,7-2-265,-8-6-528,1-3 0,0-8 0,6-3 0</inkml:trace>
  <inkml:trace contextRef="#ctx0" brushRef="#br0" timeOffset="93457.3999">8475 10819 2930,'0'0'46,"0"0"14,0 0 14,0 5 7,0 6 4,6 2 2,0 6-1,1 6 3,2-3 1,-4 3-41,1-4 2,-2-5 5,-2-5 50,-2-2 15,1-6-1,-1-3 2,2-5 2,-2-3-1,0-4-1,0-7-3,1-8-5,-1-2-22,2 3-62,-1 4-25,5 7-4,1 5 0,4 8-6,5 2 4,0 2-2,-2 4 1,-1-2-2,-2 3 3,-5 0-1,-5-1 3,2 1 7,-3-3 4,0-3 12,2 0-3,-1-2 3,4-3-2,-2-4 3,3-5-7,8-6 2,3-1-1,-1-1-8,2 6-9,-1 4-8,-6 8-1,-3 1-2,-2 10 2,1 4 1,-4 2 6,-1 8-1,-1 2-3,2 2-39,-1 1-38,1-2-44,0-5-55,4-2-181,-2-6-507,1-5 0,-3-6 0,1-2 0</inkml:trace>
  <inkml:trace contextRef="#ctx0" brushRef="#br0" timeOffset="93834.4047">8847 10829 3453,'4'0'85,"2"0"20,0 0 8,5 0 4,0-2 2,2-1-9,-4-2-32,3-2-69,-5-2-88,-5-4-113,1-1-32,-6 2-20,1-3-6,-5 1 22,-4 2 57,1 4 44,-3 6 69,-1 0 97,6 6 101,0 6 68,5 5 17,2 5 4,2 3-2,4 4-25,3-1-84,4-4-80,6 0-134,3-5-144,0-7-23,4-7-425,2-2 0,1-2 0,0-7 0</inkml:trace>
  <inkml:trace contextRef="#ctx0" brushRef="#br0" timeOffset="94694.2697">9087 10643 3322,'-1'0'70,"1"-1"16,0 4 13,-2 9 6,7 8 4,2 11 0,1 7 4,1 2-2,3 1-4,-3-3-59,-2-4-25,0-5-23,-6-7-15,1-8-13,-2-6-29,0-6-34,0-2-56,0-7-30,-2-5-4,1-7 10,-6-2 19,0 2 53,-1 0 56,3 5 32,1 4 33,4 3 42,2 4 58,7-4 37,1 3 8,10-4 5,10-2-11,3-2-44,-1 0-51,-4 0-26,-9 6-4,-9-2-8,-6 5-4,-2-2-7,-4 0-1,2-2-1,0 2 5,-6-2 5,-2 4 8,-3 0 5,-1 3-2,-3 2 11,6 2 19,3 8 18,4 1 5,-1 6-5,8 2-4,1 1-10,6-2-7,4-4-6,4-2 2,6-3-10,-4-6-21,-1-4-15,-4 0-10,-4-1-5,-1 0-2,2 5-15,-5 4-11,1 4-1,0 2-4,-3 2-1,-1 1 6,-3-5 27,-3-3 39,1-3 22,-2-2 21,1-5 41,0 0 45,0-3 15,-3-1 12,-3-3-1,3-4-7,-1-8-40,2-6-80,2-3-31,0 1-22,6 0-28,3 1-35,10 1-14,9 3-11,6 4 0,1 1-27,-2 6-27,-13 5-3,-7 5-88,1 1-242,-6 0-580,-5 0 0,4 0 0,-4-3 0</inkml:trace>
  <inkml:trace contextRef="#ctx0" brushRef="#br0" timeOffset="126354.5573">10485 10889 1848,'0'3'194,"0"1"37,0-1 39,4-3 33,0 2 12,8-2 3,4-2 0,6 2 3,5 0-5,3-3-174,3-1-125,-2-3-304,0-28-574,-7 24 0,-4-2 0,-6-1 0</inkml:trace>
  <inkml:trace contextRef="#ctx0" brushRef="#br0" timeOffset="127250.2105">10383 10576 2363,'-9'3'101,"-5"0"31,2 4 23,-6-2 16,8 0 8,0 0 7,2-2 5,5 1 7,1-1 13,2 2-48,0-2 8,2-2-10,2 2-1,10 1 0,10-4 3,10 0-2,15 0-1,6-7-4,2 2-12,2-5-23,-9-1-36,-11 3-22,-9 1-27,-12 1-27,-9 3-23,-8 2-26,-1 1-39,0-2-68,0 4-87,4-2-246,-1-24-481,-3 20 0,-3-1 0,-5 2 0</inkml:trace>
  <inkml:trace contextRef="#ctx0" brushRef="#br0" timeOffset="128420.2728">11097 10452 1173,'0'0'128,"0"0"35,0 0 38,4 0 32,-4 0 22,0 0 17,0 0 27,0 0 26,0 0 24,0-1-76,0-1-34,0 0-27,0-5-34,3-1-29,0-2-16,6 0-10,3-1-22,3 1-27,4 0-18,-2 3-10,2 2-5,2 1-4,1 2-2,-1 1-5,0 2-1,0 3-8,0 1-5,0 6 3,-7 1-1,0 2 1,-7 7 4,-4 3 2,-3 2 2,-7 8 3,-7 0-1,-5 3 2,-6 0 7,-5 1-1,1-4-2,5-8-1,6-3-4,5-6-1,6-9 3,6-1 6,-1-7-1,-1 0-2,-1-7-2,0-5-3,1-7-1,1 0-3,4 0 0,5 2-4,0 4-7,9 4-7,3 3-1,8 5-1,2-1-2,4 2-1,0 3 1,-1 0-4,-2 4 2,0 1-2,-2 3-2,-2 0-7,-2-2-11,-6 2-18,-5-3-32,0 0-81,-4 2-124,9-7-300,-12-2-391,1 2 0,5-7 0,-3-13 0</inkml:trace>
  <inkml:trace contextRef="#ctx0" brushRef="#br0" timeOffset="128694.1119">11871 10413 1602,'-6'-4'181,"0"3"16,3-2 2,-4-1 1,7 4 3,0 4 9,0 4 9,0 9 5,0 8 1,3 7-148,-3 10-32,0-1-16,4 3-2,-3-3-3,2-2-6,2-8-50,0-7-181,1-13-480,-2-2 0,7-6 0,1-3 0</inkml:trace>
  <inkml:trace contextRef="#ctx0" brushRef="#br0" timeOffset="128981.0927">12028 10420 2524,'0'-5'97,"0"-1"-2,0 2 19,0 0 22,3 4 17,1 12 5,7 10 3,1 7 1,1 9 2,-1 8-82,-5 0-16,-4-3 3,0-3-16,-3-4-26,0-6-14,0-9-19,0-4-73,0-6-192,4-42-472,-4 27 0,-4-4 0,-2-13 0</inkml:trace>
  <inkml:trace contextRef="#ctx0" brushRef="#br0" timeOffset="129316.9017">11700 10306 2434,'0'0'135,"1"0"36,2 0 44,1 0 27,6 0 17,8 0 21,13-1 11,8-5 9,11 1 3,1-4-93,2-5-48,-2 5-37,-6-2-71,-8 2-98,-7 2-136,7-1-320,-17 5-391,-4-2 0,-5 2 0,-2-1 0</inkml:trace>
  <inkml:trace contextRef="#ctx0" brushRef="#br0" timeOffset="129898.0813">12315 10464 855,'3'5'202,"0"2"38,-1 5 26,2 4 18,-1-1 11,0 5 7,2-1 9,-4 2 8,7 1 7,-5 0-138,1 2-50,-1-4-29,0-4-11,-1-5 7,-1-2 39,-1-4 44,0-3 4,0-2-3,0-2 0,0-7-3,0-5-3,-4-7-7,-2-10-13,0-5-20,-2 1-34,1 0 1,5 3 10,1 7 45,1 7 29,0 4 25,1 5 6,-1 2-2,2 0-3,5 4-4,11-6-16,11-2-51,10-4-25,11-2-49,4-3-36,-4 1-27,-5 4-12,-12 3 0,-11 3 0,-10 4-11,-6 3-112,-6 2-102,4-2-98,-4 2-188,0-6-888,0 4 0,0 2 0,0-5 0</inkml:trace>
  <inkml:trace contextRef="#ctx0" brushRef="#br0" timeOffset="133622.1187">7068 11915 1870,'1'1'92,"-1"1"34,0-1 28,2 1 14,-4 0 10,2 0 4,2-1 3,-2-1 6,0 0 9,0 0-51,0 0 8,0 0-13,6 0-9,9-1 1,15-3 9,12-6 5,14-1 2,8-7-2,1-2-10,-6 1-17,-5 2-28,-10 5-21,-11 0-18,-8 3-15,-5 1-20,-11 3-21,-3 1-26,0 1-53,-3 3-76,0-2-197,0-10-568,3 8 0,-1 0 0,1-5 0</inkml:trace>
  <inkml:trace contextRef="#ctx0" brushRef="#br0" timeOffset="133933.4456">7581 11680 2625,'0'0'92,"0"0"5,3 0 13,-3-1 12,6-2 6,-1 2 5,9-2 4,2 0 6,3 2 3,-1 1-80,2 2-2,-4 4 2,-5 8-2,-2 3-3,-4 6 2,-5 2-2,0-1-2,0 4-6,-10-2-3,1 3-5,-4-2-9,1 0-36,2-3-84,7-5-199,1-13-527,4 1 0,1-4 0,5-10 0</inkml:trace>
  <inkml:trace contextRef="#ctx0" brushRef="#br0" timeOffset="134414.0195">8111 11676 1974,'0'0'54,"0"4"16,0 3 9,0 7 6,0 6 5,0 5-1,0 2 0,0 1 1,0-3 2,0-4-34,0-5-11,0-3-1,3-4 36,-3-5 7,3-4 6,4 0 7,-1-9 3,2-4-1,-2-8-2,-3-6-1,4-7-6,1 0-16,-1 2-45,1 9-15,1 3-12,0 13-7,2 2-2,-1 10 1,4 5 0,3 4-2,-3 9 0,4 7 3,-1 0 0,-4 2 1,1 0 3,-5-3-2,1-1-7,-4-6-30,0-4-125,1-8-207,-7-2-294,0-6 0,-3-5 0,-5-7 0</inkml:trace>
  <inkml:trace contextRef="#ctx0" brushRef="#br0" timeOffset="134598.1087">8240 11821 1807,'0'0'126,"0"0"26,0 0 14,4 1 6,2-2 2,4 1-1,7 0-13,10 0-67,20-9-240,0 1-428,3-2 0,5-5 0,-2-2 0</inkml:trace>
  <inkml:trace contextRef="#ctx0" brushRef="#br0" timeOffset="134832.0386">8752 11751 2232,'0'3'139,"0"-2"20,3 2 13,4-2 11,2-1 3,6 0 1,9 0 0,7 0-3,5 0-22,3 0-205,4-8-706,-13 5 0,-7-1 0,-11-1 0</inkml:trace>
  <inkml:trace contextRef="#ctx0" brushRef="#br0" timeOffset="135038.452">8884 11822 1926,'-3'8'108,"3"1"20,-3 0 25,2 3 14,6-5 7,5-6 2,2 2 0,10-3-4,8 0-27,5-2-231,3-7-168,-1-3-343,-8 5 0,-1 0 0</inkml:trace>
  <inkml:trace contextRef="#ctx0" brushRef="#br0" timeOffset="149425.064">21276 7454 434,'-3'0'78,"0"0"27,0 0 36,-1 0 40,3 0 37,1 0 27,0 0 21,0 0 20,0 0 15,-4 0-36,3 0-7,-1 0-9,1 0-15,-1 0-4,4 0-8,-2 0-4,0 0-14,0 0-16,0-1-13,1-2-17,4-1-12,5-1-13,9-5-20,12-4-33,17-4-27,14-7-21,7-4-8,8-9-6,-2-2-2,-10 2-1,-9 1-4,-19 10-4,-11 5-2,-13 7-2,-7 4-4,-6 6 0,0 3-1,2 0 2,-2 1-3,0 1-1,0 0-3,0-1-5,0 2-13,0-2-17,0 1-23,0 0-32,0 0-37,0 0-54,0 0-60,0 0-89,3-6-177,-3 6-212,1-2 0,-1 1 0,0-3 0</inkml:trace>
  <inkml:trace contextRef="#ctx0" brushRef="#br0" timeOffset="163873.8823">22272 6613 359,'-3'-6'52,"-4"3"13,3-5 33,-2 4 23,1 0 17,2 1 15,1 3 19,1 0 25,-1-2 31,-2 2-3,1-1 24,0 0 12,2-2-11,-2 0-4,-1-1-1,4-3 11,-1 4-1,1 0-15,0-2-27,1 3-35,-1 1-39,0 1-28,0-1-19,0 1-16,2 0-9,3 1-22,2 3-4,5 7 3,3 6 8,2 5 9,3 10 6,-3 6 7,1-1 3,1 2 2,-2 3-4,-3-6 0,1-3-4,-3-10-5,-3-5-3,-3-5 4,0-7 4,0-3 15,3-3 4,2-8-3,-2-4 5,0-8-5,0-8-7,0-8-12,2-7-8,0-4-14,3-1-14,-1 5-11,-4 8-8,-2 6-3,-4 7-12,-2 8-3,-1 7-27,0 0-18,0 4-36,2 3-45,-2-1-60,1 1-93,5 1-177,-2-6-587,1 6 0,1-1 0,0 0 0</inkml:trace>
  <inkml:trace contextRef="#ctx0" brushRef="#br0" timeOffset="164274.5977">22698 6649 2864,'-3'7'118,"0"4"18,-1 6 31,4 5 12,-3 0 13,3 0 12,3 2 7,1-6 4,-1-4 5,6 0-82,1-8-26,4-4-16,0-2-26,4-4-12,-4-5-13,1 0-10,-5-6-7,0-7 0,-5 2-3,-2-5-7,-4 1-4,-6 3 0,-7 1-5,-1 2-1,-2 6-3,-2 8-12,6 1-51,4 6-88,4 3-214,3-4-567,2 3 0,3 0 0,10-3 0</inkml:trace>
  <inkml:trace contextRef="#ctx0" brushRef="#br0" timeOffset="164580.2501">22942 6370 2318,'0'-4'144,"0"1"9,0 2 32,0 1 39,-3 8 30,6 9 18,3 12 10,0 9 3,2 8 7,2 3-130,-1 1-11,-1-4-8,-1-5-32,-1-3-40,-4-8-49,2-4-120,4-6-257,-2-10-568,3-5 0,3-5 0,1-6 0</inkml:trace>
  <inkml:trace contextRef="#ctx0" brushRef="#br0" timeOffset="164928.5556">23228 6561 2176,'-3'0'179,"3"0"40,-3 4 40,0 5 25,2 2 9,1 8 5,0-1 8,4 6-1,2-2 5,4-1-125,3-4-45,5-3-36,-3-6-37,4-5-22,-2-3-2,2-3-7,-2-7-3,1-5-4,-2-4-4,-5-9-15,-5-4-19,0-2-27,-6-6-16,0 5-18,0 6-83,0 9-175,27 1-611,-23 15 0,-1 3 0,4 2 0</inkml:trace>
  <inkml:trace contextRef="#ctx0" brushRef="#br0" timeOffset="165572.217">23537 6466 2463,'0'0'114,"0"0"32,0 3 23,0 4 19,0 5 10,0 4 4,1 5 1,-1-1 4,4 0 0,0 0-102,-3-1-7,1-4-33,-1-5-16,-1-1 8,2-5 16,-2-3-1,1-2 2,-1-3 1,0-7-1,0-7-3,2-8-1,1-7-2,0-4-7,3-2-30,4 6-27,-1 3-6,2 11-4,2 9 0,0 6 0,0 3 4,1 6-2,0 5 3,-4 4-1,0 3 5,-4 2 1,-2 0 3,-1-4 3,-3 1-3,0-5 2,0-2 6,4-6 0,-4-3-2,4-2 6,1-7-6,-1-3 1,4-9-2,4 0-3,-2-2 0,8 2-3,-4 6-7,1 6-4,-4 5-1,-2 4-6,-4 6 1,0 6-1,0 6 3,-4 3 1,2 5-19,-3 1-22,0-2-72,0 0-52,0 0-75,6-6-120,6-8-130,-6 0-248,3-8 0,0-3 0,5-3 0</inkml:trace>
  <inkml:trace contextRef="#ctx0" brushRef="#br0" timeOffset="166642.277">23961 6512 2046,'0'-2'212,"0"-2"39,0 0 17,2 0 5,3-2 4,0 2-1,1 2 1,5-3 0,2 0 3,-1 0-178,6 0-32,-6-4-37,3-1-19,-1 1-8,-5-4-4,-2 1-4,-2-1-1,-2 0 0,-3 3-2,-3-4 1,-6 1-2,-2 1 1,-5 0 11,-5 6 14,-2 2 14,1 0 8,3 8 8,5 4 4,4 6 9,1 3 6,6 7 8,3 3 6,3 0-4,0-1-6,3 1-9,5-1-5,2-6-2,0 1-8,5-6-6,-5-2-6,5-4-8,-3-7-7,2-1-6,-5-1-6,3 0-3,-4-1-6,-4 1-10,-4-2-7,1 0-14,-1-3-16,-3 0-14,0 2-22,0-1-23,0 3-25,0-1-13,0 2 3,0 0 6,0 0 9,0 0 11,0 0 16,0 0 13,0 0 20,0 0 25,0 0 25,0 0 8,0 0-14,0 0-17,0 0-17,0 0-19,0 0-20,0 0-23,0 0-16,0 0-15,0 0-34,-3 0-52,3 0 0,-4 0 19,4 0 18,-3 0 19,3-1 15,0 1 24,-3 0 16,3 0 12,0-2 37,-3 2 54,3 0 16,0 0-1,-1 0-3,1 0 0,0 0 4,0 0-1,0 0 0,0 0-1,0 0-1,0 0 1,-2 0-1,2 0 2,0 0 1,-2 0 0,2 0 0,0 0 1,0 0-1,0 2-5,0-2-10,0 0-10,0 0-2,0 0-1,0 0-1,0 0 3,0 0 2,0 0 1,0 0 1,0 0 5,0 0 4,0 0-3,0 0-19,0 0-22,0-2-35,0 2-119,0 0 0,0 0 0,0 2 0</inkml:trace>
  <inkml:trace contextRef="#ctx0" brushRef="#br0" timeOffset="170574.0272">21330 7483 669,'0'0'59,"0"-1"22,-1 0 26,-1 1 28,-2-2 32,3 1 25,-1 1 28,2 0 26,-1 0 18,1 0-30,0 0-9,0 0-18,0 0-23,0-1-26,0 1-34,0 0-16,0 0-20,3-2-16,5 2-8,3 0 0,8 2 8,9-1 17,3 2 14,8-1 19,5 3 16,7-1 1,6 3 0,4 0-4,-3-1-9,2 7-7,-6-2-14,-10 2-16,-6-1-16,-6 1-17,-10-4-12,-6 3-9,-2-5-7,-1-1-4,-3 0 2,2-2-4,1-1 1,-1 0-5,2-2-1,3 1-3,-1-2-3,-2 1 0,-1 0-3,-1-1 0,-3 2-4,-6-1-3,0-2-2,-3 2 3,2-1-3,-4 0-4,2-1-13,2 2-46,-2-1-95,0 0-212,0-14-599,0 13 0,2-3 0</inkml:trace>
  <inkml:trace contextRef="#ctx0" brushRef="#br0" timeOffset="171015.4482">22170 7500 2042,'0'0'67,"0"0"30,0 0 30,0 2 18,4 0 11,3 2 12,3 3 6,3 5 10,3 0 7,-1 2-55,2 1 3,-4 0-20,1-2-19,-8 2-14,0-1-1,-2 1-1,-4-1 2,3 3 6,-3 1 6,-7 1 4,-4 2 1,-7 2-5,-5 3-5,-8-4-2,1 5-9,3-5-9,4-1-12,8-6-15,6-3-14,5-4-33,4-2-48,0-3-104,3-3-291,-3 0-458,0 0 0,0-9 0</inkml:trace>
  <inkml:trace contextRef="#ctx0" brushRef="#br0" timeOffset="175048.035">22676 7347 754,'0'-2'107,"0"2"22,0-3 34,0 1 37,0 2 26,0-1 18,0-2 12,0 0 15,0 1 20,0-1-66,0 0-21,0 2-22,0 1-31,0 0-36,0 0-22,0 0-8,0 1 3,0 5 4,0 5 2,0 5 4,0 7 12,0 7 8,-2 4 4,-4 6 2,-2-1 1,-3 2-8,-1-2-9,-2-3-20,4-4-16,2-5-12,1-5-14,4-7-1,3-6 6,0-5 13,0-3 8,1-1 4,6 0-5,3 0 1,3-1-4,8-1-3,3 1-5,3-1-8,-1-3-8,-2 4-18,0-1-13,-1-1-7,-5 3-11,-6 0-16,-3 0-24,-3 0-35,0 0-62,1 0-71,0 0-150,10-5-651,-9 2 0,0-1 0,5 1 0</inkml:trace>
  <inkml:trace contextRef="#ctx0" brushRef="#br0" timeOffset="175585.9415">23135 7595 1743,'-2'0'145,"-4"0"27,0 0 26,-7-5 23,-2 2 11,0 2 3,-1 1 3,3 0 8,3 0 18,-3 4-98,3 5-15,5 3-12,-2 4-11,2 4-19,5 0-4,-1 3-1,2 0 0,4-7-5,2-1-11,1-5-17,7-7-7,-3-2-13,4-2-12,-2-6-2,0-3-7,-2-1-1,-2-3-7,-1-3-10,-1-2-26,-4 1-13,-2 4-5,-1 2-20,-1 5-3,0 4-4,0 3 0,2 7-1,0 4 5,2 3 5,2 6 17,1 3-19,3 1-55,-3-3-71,8-2-182,-6-16-449,1 8 0,-2-4 0,1-8 0</inkml:trace>
  <inkml:trace contextRef="#ctx0" brushRef="#br0" timeOffset="175893.9853">23388 7345 1236,'0'-6'108,"0"0"28,2 4 40,-2-1 27,2 10 16,1 10 14,3 9 17,0 4 13,3 11 7,-3 5-98,-3-1-5,-1-2-29,-2-1-39,0-6-27,0-4-23,0-5-45,0-8-109,3-8-182,-3-4-393,1-6 0,-1-6 0,-1-8 0</inkml:trace>
  <inkml:trace contextRef="#ctx0" brushRef="#br0" timeOffset="176555.0525">23343 7613 1415,'0'0'115,"0"0"24,0 0 24,3 0 18,1-2 9,9 4 7,1-2 4,7 0 2,5 0 9,-2-2-75,3-2-25,-3-1-18,-1-5-21,-10-3-17,1 2-5,-10-1-4,-2 1 5,-2 1 9,0 2 5,-5 2 13,-5 2 20,-5 2 14,-3 4 4,-1 2 2,3 6-1,7 2-2,4 3-6,4 5-14,1-1-13,1 4-20,5-3-27,2-3-18,5-3-4,4-4-2,3-5 0,-2-2-1,0-3-2,-2-3 2,-4-1 0,1-3-6,-3-3-14,-3-2-4,0-1-4,-3 4-9,-2 1-14,-1 5 0,3 1 0,-2 7-1,2 1-1,1 8 5,0 0 13,-1 4 6,-1 5-2,-3-3 12,3-6 22,1 1 21,-4-5 24,0-3 32,0-4 23,0-2 8,0-4 8,0-1 2,0-10 2,-4-4-3,4-5-13,0-8-23,0 3-35,4 2-27,9 2-29,11 6-21,15 7-64,15 1-145,42 0-892,-39 3 0,-6 2 0</inkml:trace>
  <inkml:trace contextRef="#ctx0" brushRef="#br0" timeOffset="176978.882">24065 7549 2614,'-14'3'176,"2"-1"14,-6 1 8,2 1 2,4 0 7,4 2 13,1 1 19,3 1 12,0 3 9,2 3-145,1 3-17,2 0-7,-1-1-6,2 0 3,-2-3-9,3-3-11,2-4-10,4-2-8,4-3-8,-1-4-9,0-3-9,3-3-12,-6-5-10,2-3-12,-7 1-2,1-2-2,-4 4-18,-1 3-10,0 7-2,0 2 3,0 8 2,0 5 2,0 7-12,2 4-13,1 6-55,3 0-44,3-2-67,4-4-12,8-5-157,-2-28-378,0 17 0,1-9 0</inkml:trace>
  <inkml:trace contextRef="#ctx0" brushRef="#br0" timeOffset="177258.8639">24298 7349 1584,'0'-7'190,"0"1"19,0 1 51,0 2 55,4 10 25,-1 12 24,1 9 12,-1 10 8,1 8 0,-1 5-162,0 3-24,0-2-19,-1-3-56,2-1-79,-4-7-95,3-6-163,2-18-767,1 2 0,3-9 0,4-7 0</inkml:trace>
  <inkml:trace contextRef="#ctx0" brushRef="#br0" timeOffset="178124.0007">25303 7427 1114,'-9'-7'180,"-1"2"50,-7-4 30,-1-2 26,-1 1 21,-1-1 10,0 8 6,3-1 5,0 4 7,0 7-105,4 0-49,-1 7-40,5 4-23,2 6-15,2 3-13,2 2-5,3-2-2,0 1-5,3-5-2,3-4-3,2-6-14,5-3-10,5-3-6,2-2-10,1-3-8,2-1-4,-4 0-5,-4 1 0,0 0-2,-3 5-5,-4 2-2,-2 0 4,-5 5-2,1 2 1,-4 0 2,-1 1 6,-3-2 10,-3-1 7,-5 0 5,-5-3 2,-3-1 2,0-2 1,-2-6 1,5-1-6,4-2-25,1-6-63,7-3-148,5-3-283,1-2-501,7-2 0,7 2 0,11-1 0</inkml:trace>
  <inkml:trace contextRef="#ctx0" brushRef="#br0" timeOffset="178312.9249">25416 7635 3235,'0'0'174,"3"-2"33,-3 1 13,2-2 1,2 1 0,-1-1 1,0 0-19,3 0-83,6-1-267,-3-3-788,3-1 0,5-4 0,4-3 0</inkml:trace>
  <inkml:trace contextRef="#ctx0" brushRef="#br0" timeOffset="178851.238">25764 7468 2128,'0'0'130,"0"0"13,0 3 19,-2 7 14,-2 6 9,-1 8 7,-5 11 6,-2 4 4,-5 4 4,2-2-126,0 1 3,6-6-7,1-5-13,3-9 11,5-5 40,0-8 11,0-6-2,3-6-1,2-5-1,3-7 2,1-8-5,6-10-5,-3-6-4,6-12-27,-1-1-50,2 0-16,-2 4-5,-4 8-8,-2 11-3,-1 12-3,-1 10-1,-1 7-1,5 11 3,1 6 2,4 8 4,-3 4 1,0 7 4,0 2 4,-5-1 2,0 1-1,-3-5-2,-2 1 3,-2-7-7,0-3-11,-3-2-48,0-8-90,0-2-133,0-15-710,0 4 0,-3-2 0,-3-12 0</inkml:trace>
  <inkml:trace contextRef="#ctx0" brushRef="#br0" timeOffset="181557.9886">21404 7508 452,'-3'-5'57,"-3"1"34,2-2 34,-4 2 27,2 3 26,6 1 26,-3 0 23,3 0 21,-3 0 27,3 0-14,0 0-8,0 0-25,0 0-29,0 0-29,0 0-19,0 0-11,0 1-15,0 2-12,0 4-10,3 2 2,0 7-1,3 3 13,6 5 19,7 4 12,5 4 6,4 2-10,5 9 1,2 3 4,5 4-10,-2 6-8,1-4-16,0 0-14,-4-3-22,-4-3-8,-5-6-11,-5-5-4,-3-4-8,-6-6-11,-2-4-4,-3-5-13,-1-2 0,0-1-6,0-6 0,1 2 1,-1-4-2,-1-2-1,-1-1 0,1 1 0,-3-2-6,1 1-1,2 1-3,-2-2-4,3 6-5,1-3-7,-3 2-3,1 5-11,2-5-11,-3 3-25,1-2-31,0-1-55,-4-2-48,2-1-82,0-3-168,-1-7-477,-2 0 0,1-5 0,-4-3 0</inkml:trace>
  <inkml:trace contextRef="#ctx0" brushRef="#br0" timeOffset="182054.3367">21975 8141 1994,'0'0'108,"1"0"9,-1 0 36,0 3 37,3 4 21,0 5 21,3 7 12,1 6 18,1 1 16,1 3-84,-3-1-3,2 0 1,-2-3-22,-3-3-18,-2-5-4,-1-4-5,0-4-6,-1-1-9,-5-2-12,-5-3-11,-7 3-6,-9-1-8,-6-2-16,-2 1-21,5 0-21,3 2-30,8-2-35,10 0-66,5 0-114,1-1-70,10-2-216,-1-1-441,4 2 0,7-8 0,5-4 0</inkml:trace>
  <inkml:trace contextRef="#ctx0" brushRef="#br0" timeOffset="182397.9475">22516 8208 2650,'0'0'125,"0"0"1,0-1 13,0 2 12,0 2 15,3 9 12,0 10 14,3 5 5,-4 7 10,1 3-118,-3 1 6,0-2 3,0-4-9,0-3-11,0-8-14,0-5-8,0-6-29,0-4-68,0-6-80,2-7-198,-2-15-530,0 1 0,0-9 0,-2-6 0</inkml:trace>
  <inkml:trace contextRef="#ctx0" brushRef="#br0" timeOffset="182699.1177">22424 8151 2461,'0'0'152,"0"0"45,2 0 45,-2 0 32,0 0 29,1 5 19,6-3 14,3 5 7,7 0 9,7 0-98,7 0-50,9-4-41,-1-2-43,3-1-33,-2 0-31,-5-1-30,-6-1-36,-7 2-48,-4-2-112,-3 2-133,-2-6-211,-8 0-453,1 3 0,-4 3 0,-1-5 0</inkml:trace>
  <inkml:trace contextRef="#ctx0" brushRef="#br0" timeOffset="183469.0596">23127 8208 2471,'0'0'157,"-6"0"19,-1 0 23,-5-1 16,0 1 13,-6-2 8,2 2 6,0 2 12,4 2 10,-5 3-122,4 1-21,-1 5-15,5 2-22,-1 0-13,1 1-11,6 0-1,1-2-4,2-1-6,0-4-6,5 1-2,1-3-1,7-1 1,1-2 3,4 0-4,-6-3 1,3 2-6,-3-1-3,1 2-6,0 0-3,-3 3-8,-1-1-1,-3 2-6,-4 1-2,-1 0 4,-1 2-7,0 1 3,-1 1-1,-5-2 4,-3 2 0,-2 1 0,-10-2-1,1-3-1,1 4 1,-6-4 0,2-2 2,3-5 0,4 1-1,4-3 0,2 0-2,5-3-1,2 1-15,-2 2-27,4-3-74,1-1-78,0 2-87,1-5-172,2-7-494,2 9 0,4-6 0,1 2 0</inkml:trace>
  <inkml:trace contextRef="#ctx0" brushRef="#br0" timeOffset="184176.8139">23455 8279 1423,'2'0'107,"-2"0"13,1 0 14,-1 0 27,2 1 22,-2 2 16,0 4 20,0 6 19,0 9 13,0 2-78,0 9-18,-2 0-8,-1-1-10,-1 2-23,0-5-8,-3-6-7,4-4-11,0-6-3,3-4 18,0-7-2,0-2-4,0-5 0,0-2 2,3-12 4,0-5-11,4-8-7,4-8-3,3-2-18,4 0-23,-4 5-1,0 6 2,-3 8-3,-2 6-6,0 8-5,-3 4 3,3 2 8,3 6 5,-3 2 4,0 4-2,2 8 2,-2 3-2,-2 6 4,3 5 0,-2 3-3,0 2-3,-2 1-11,3 1-10,0-3-6,0-2-4,-3-8-6,0-1-13,-2-9-34,-1-6-28,-3 0-60,0-4-95,0-4-141,0-4-206,-3-4-324,-4-2 0,-3-6 0,-7-4 0</inkml:trace>
  <inkml:trace contextRef="#ctx0" brushRef="#br0" timeOffset="184709.0981">23531 8470 1874,'0'0'182,"0"0"32,0 0 38,1 2 39,-1-4 27,0 2 9,0 0 9,2 0 6,1 0 2,2-2-144,3 2-31,6 0-31,-1 0-37,6 0-37,0 0-28,-5-1-8,0 1-9,0 0-6,-4-2-5,-2 1-10,0 1-11,-4 0-14,3 0-15,-4 0-16,-3 0-15,4 0-15,-4 0-25,1 1-33,-1 4-31,2-2-26,-2 1-13,0-2 6,0 0 17,1-2 15,-1-2 19,0 2 20,0 0 31,0 0 37,0 0 35,0 0 35,0 0 21,0 0 5,0 0-8,0 0-23,2 0-16,-1 0-32,1-1-53,-2 1-49,1-3-35,-1 0-43,0-2-53,0-13-114,0 13 0,0 1 0,0 0 0</inkml:trace>
  <inkml:trace contextRef="#ctx0" brushRef="#br0" timeOffset="193684.9583">24579 6260 2608,'-3'0'97,"3"0"22,-4 0 13,3-1 20,-1-2 29,2 1 25,0-1 9,2 1 7,-2-1 2,0 3-61,0 0-33,0 0-20,0-1-11,0 1-12,0 0-18,5 0-10,8 0 0,12 0 1,8-3-2,10-2 0,4 2-1,-3-2-1,-5 0-2,-6 1-11,-10 1-21,-2 2-36,-8 1-65,-3 0-75,-4 0-77,-3 0-69,-3 0-155,11 0-366,-15 4 0,1-2 0,-6 5 0</inkml:trace>
  <inkml:trace contextRef="#ctx0" brushRef="#br0" timeOffset="193946.1098">24715 6384 2394,'0'0'84,"3"2"36,3-1 22,4 3 13,7 0 10,4-4 7,6 0 2,3 0 4,0 0 0,0 0-55,-3-1-44,2 1-79,-5-2-97,-1-3-211,-4-4-403,-6 3 0,-5 4 0,0-3 0</inkml:trace>
  <inkml:trace contextRef="#ctx0" brushRef="#br0" timeOffset="194539.9041">25764 5869 1714,'0'-1'170,"0"-1"8,0 0 5,0 0 15,0 1 21,0 5 20,0 5 19,0 8 18,0 7 13,-2 7-125,-2 9-28,-5 3-3,-3-2 2,-5 2-10,4-4-19,-1-7-15,5-6-17,3-7-10,4-6-2,1-6 13,1-5 7,0 0 7,1-2-7,7 0-1,5 0 0,7-2-3,12 2-2,1 0-6,4 0-13,-1 0-21,-2 0-17,-6 0-17,-4 2-14,-4-2-30,-7 3-53,-3-2-71,-7 3-91,3-4-203,-5-10-462,1 8 0,-1 2 0</inkml:trace>
  <inkml:trace contextRef="#ctx0" brushRef="#br0" timeOffset="195322.3424">26116 6043 2136,'-1'0'130,"-1"0"20,2 0 10,-1 0 8,1 0 1,0 0 7,1 0 7,-1 0 8,5 1 11,5 8-94,2 2-15,9 4-12,4 2-4,7 3-5,1-3 1,-3 2-8,-1-5-4,-8-2-10,-7-2-11,-2-2-28,-3-1-47,-2 0-80,1-3-170,17-5-507,-19 1 0,1 0 0,-3-3 0</inkml:trace>
  <inkml:trace contextRef="#ctx0" brushRef="#br0" timeOffset="195616.0761">26373 6001 1608,'0'0'136,"-1"0"10,-4 2 15,-4-1 14,-3 2 13,-3 8 8,-5 7 7,-2 6 2,-2 6 3,4 5-122,1-1-13,8 0-5,2-5-19,8-5-29,-1-4-55,8-8-179,3-7-440,2-1 0,5-11 0,9-5 0</inkml:trace>
  <inkml:trace contextRef="#ctx0" brushRef="#br0" timeOffset="196271.8887">26634 6004 2450,'0'0'34,"-2"0"22,2 0 26,-1 7 26,-1 1 14,1 5 10,1 4 14,0 1 11,1 2 6,-1 0-21,5 0 2,0-2-16,3 3-22,0-5-16,2 2-8,-1-4 0,3-3-3,-2-5-8,1-3-3,1-5-4,3-2-6,-1-4-6,-1-4 0,0-3-11,-6 0-5,3-2-12,-5 5-9,0 2-7,-2 6-2,1 1-2,2 3-2,3 1 2,2 2 0,1 3 1,4 2 3,0 3 8,-2-1 11,2-3 14,0-1 17,-4-4 13,0 0 2,-3-2 3,0-3 2,2-3 1,-2-2-2,-3-2-8,-5-6-11,1-4-15,-2-1-22,-3-2-16,-3-1-8,-3 0-10,-5 5-14,5 0-36,-2 9-64,1 3-79,4 4-158,6-4-598,-6 7 0,4-2 0,4 2 0</inkml:trace>
  <inkml:trace contextRef="#ctx0" brushRef="#br0" timeOffset="196544.9075">27163 5969 2506,'0'0'84,"0"4"38,0 5 16,3 4 9,2 3 6,4 5 2,6 2 2,3 3 1,5-3 3,-1 1-45,-1-5-39,-3-2-40,0-7-46,-4 1-85,2-8-206,-5-9-421,-3 5 0,-1-2 0,-4-1 0</inkml:trace>
  <inkml:trace contextRef="#ctx0" brushRef="#br0" timeOffset="196811.9534">27371 5949 1363,'-2'0'147,"-3"8"37,-3 1 22,-4 3 22,-8 5 8,2 7 5,-6 1 2,-1 6 2,-4 1-2,2 1-84,0 1-66,9 0-65,4-5-115,11-10-220,0-4-337,12-8 0,6-6 0,5-5 0</inkml:trace>
  <inkml:trace contextRef="#ctx0" brushRef="#br0" timeOffset="197685.8679">27529 5666 1283,'1'-3'164,"-1"1"0,0 0 1,2 1 24,-2 6 21,0 10 15,3 6 19,0 14 11,5 10 9,0 9-127,-3 6-25,1-4 14,-3 2 12,0-5-16,-3-9-17,0-3 0,0-12-8,0-4-2,0-7 7,0-6 18,0-5 15,0-6-8,0-1-10,0-5-4,0-10-9,0-3-15,6-7-10,2 0-2,4-2-19,4 4-21,4 2-24,4 4-7,3 0-1,3 6-3,-3 2 4,5 4 0,-7 1-2,-5 3-6,-2 1 1,-2 1-2,-7 3 4,-4 1 6,0 4 7,-5 4 9,1 1 2,-2 1 1,1 2 4,1 2-2,-1-2 4,0 2 4,0-2-5,0-3-3,0-6-9,0 1-3,0-4-3,0-2 0,0 1 2,0-3 6,2-1-1,-1 0 1,1 0 3,1-1-2,-2 1 0,2 0-3,-3 0-1,0 0-2,0 0-2,0 0-7,0 0-4,0 0-1,0 0-8,0 0-8,0 0-8,0 0-10,0 0-10,0 0-23,0 0-30,0 0-23,0 0-16,0 0-25,0 0-23,0 1-33,0-1-63,0 0-96,0 0-108,0-5-266,0 5 0,0-1 0,0-1 0</inkml:trace>
  <inkml:trace contextRef="#ctx0" brushRef="#br0" timeOffset="204859.8306">27302 9489 2410,'0'-3'123,"0"-1"26,0-2 12,0-3 12,0-1 16,0 4 16,-2-2 12,2 2 15,-1 2 3,1-1-105,0 3-22,-2-1-25,2 6-11,0 2-11,0 7-10,0 10-8,0 12-3,0 14-1,0 12 4,0 15 8,0 15 4,0 9-1,-1 10 3,-4 6-1,-4 4-6,-3 2-9,-5 5-9,1-5-11,2 0-7,4 0-3,1-10-6,6-9-2,3-8-9,0-5-8,0-8-18,0-11-35,0-9-80,0-10-167,-3-29-612,-2-1 0,-1-14 0,1-11 0</inkml:trace>
  <inkml:trace contextRef="#ctx0" brushRef="#br0" timeOffset="206751.4724">27361 9469 1521,'0'-4'70,"0"-1"34,0-1 20,0-3 10,0 1 9,0 4 14,-2-3 9,2 0 18,-3 2 14,3 2-40,-3-4-1,0-1-16,0-1-7,1-1 4,1-2 3,-1 5 4,2-3-1,0 1-8,-1 2-1,1 1-7,1-1-16,-1 6-18,0-2-17,0 3-14,0-2-5,3 2-17,5 0-6,10 0-8,13 0-11,12 0-5,15-1 0,16 1 3,14 0 5,17 0-1,18 0-4,11 0-1,15 0 1,16 0-3,12 0 1,12-2-1,13-1-1,10-3 0,5 0-3,-1-5 2,-8 0-2,-8 2 3,-18 0-4,-22-2 0,-22 8-1,-25 2 3,-18 1-2,-18 2-3,-11 0 1,-9 3-1,-4-2 2,-7 3-5,-6-3 2,-12 0 4,-10 1 12,-7-3 32,-10-1 9,1 0 1,-4 0 0,2-1-5,0 1-5,2 2 4,-2 1-4,0 5-3,0 6-12,0 6-35,0 4-8,0 12 4,-5 8 0,-2 11 2,-1 14 6,-1 14-4,-4 15-1,-1 11 3,0 11-2,-7 6 2,1 7-1,-6 0-4,-4 5 1,0-2 6,1-3-1,1-3 3,0-5 2,4-7-2,0-3 6,3-5 1,6-4 4,0-10 5,3-8-1,3-12-7,2-10 1,1-11-2,2-9 2,0-11-2,2-6-4,-1-8 1,0-9 9,0-1 2,-1-8 0,-2-1 2,-5-2 1,-7-3 2,-10-4-1,-13 0 0,-16 0-1,-20-5 0,-15 2-5,-19 2 4,-19-1 3,-17 2 10,-17 3 10,-9 1-4,-15 2-3,-5-1 11,1 0 10,-1 2 11,10-3-2,9-3-9,15 2 18,20-3-4,19-2-1,22-3 30,20 2 17,24 0 14,22-2 5,12 4-16,12 1 2,6 0 3,2 0-20,0 3-6,2-3-10,-2 2-30,0-1-15,0 1-22,0 0-15,0 4 0,0 0-5,0-1-5,-3 1 0,-3-1 0,-2 0 0,-5-1 0,-6 3 0,-5 0 0,-4 0 0,-8 0 0,-6 0 0,-1 0 0,-6-1 0,-3-4 0,3-3 0,-4-7 0,6-3 0,4-5 0,10 1 0,10 1 0,8 4 0,8 5 0,4 7 0,-1-1 0,3 4-2,-2 2-17,-3 0-36,0 0-58,0 0-111,-2 2-86,3 4-168,15-5-920,2 0 0,12-3 0</inkml:trace>
  <inkml:trace contextRef="#ctx0" brushRef="#br0" timeOffset="207179.5339">28393 11183 2282,'0'-11'138,"0"-1"38,0-1 32,0 0 8,0 4 5,0 6 14,0 7 22,1 10 24,5 14 19,0 19-78,-3 27-14,0 24-35,-3 17-28,-6 16-10,-9 14-3,5 0-13,-8-2-23,1-4-22,1-5-20,2-18-24,4-11-22,1-10-5,2-16-15,1-19-30,3-14-74,3-19-116,0-16-199,0-25-545,6-13 0,5-19 0</inkml:trace>
  <inkml:trace contextRef="#ctx0" brushRef="#br0" timeOffset="208192.7831">28399 11185 2314,'-3'-2'142,"3"-1"16,-2-1 14,1-1 12,-1-2 6,2 0 15,0 1 19,0-2 25,0 1 12,0 2-112,0 2-24,2 1-10,7-2-9,6 4-8,13 0-5,17-3-8,19 3-15,17 0-22,23 0-9,18 0 0,21 0-4,22-4-4,20 1-3,14-4-3,9-1-4,6 1-3,-1 2-6,-10-1-2,-6 3-6,-12-2 0,-16 2 0,-23 2-1,-18-1 0,-24 1 1,-30 1 2,-25-2-5,-25 0 6,-15 2 0,-6-4 3,-3 4-3,-3-3-1,3 1-1,0 2 1,-3 0-2,-2 0 1,-3 5 3,0-1-6,-1 8-2,3 10 0,4 10 3,-2 10-1,3 12-3,-2 17 0,-3 12 1,-1 12 4,0 10-7,-5 9 4,1 8-4,-2 6 7,-1 1-3,1-2 1,-1-1 3,0-9 0,4-6-5,-2-5-4,3-8 7,0-6 3,0-13 6,3-8-6,3-16 1,0-10 2,1-15 8,1-9 28,-3-9 11,-2-7 9,-4-4 6,-4-2-1,-11-4-3,-17-6 0,-15 3 1,-23-3-4,-25 0-5,-28 1-32,-26-2 0,-32 0 17,-21 1 20,-22 1 17,-17 2 2,4 6 6,8 0-11,9 2 6,28 0-18,26 0-69,33 0-87,29-3-189,60-5-985,0-6 0,25-10 0</inkml:trace>
  <inkml:trace contextRef="#ctx0" brushRef="#br0" timeOffset="208853.8969">27233 11373 2376,'0'0'33,"0"3"42,4 3 37,2 11 26,8 6 48,11 17 51,11 15 25,11 14 13,13 15 13,12 14-4,5 19-16,7 6-38,11 8-32,4 1-24,2-3-48,0-8-52,-6-8-26,-9-13-14,-17-13-26,-15-12-93,-19-17-213,-14-36-710,-15 4 0,-6-19 0,0-19 0</inkml:trace>
  <inkml:trace contextRef="#ctx0" brushRef="#br0" timeOffset="209587.7151">27488 9433 2036,'0'0'51,"5"6"36,-1 5 38,10 13 27,5 5 24,5 22 12,3 16 68,8 14 37,6 20 18,10 11-16,11 13-23,10 5-36,6 3-38,6-4-27,-1-6-30,0-9-81,-3-15-343,-14-16-670,-10-20 0,-22-22 0</inkml:trace>
  <inkml:trace contextRef="#ctx0" brushRef="#br0" timeOffset="210477.0421">31020 9261 1941,'0'3'139,"0"1"37,0 1 22,0 9 33,0 6 28,3 9 32,3 11 14,5 15 19,2 11 18,7 13-94,1 17-26,5 14-28,2 10-19,8 4-32,8 3-28,1-6-32,5-9-16,-5-8-30,-2-14-53,-5-10-94,-8-10-140,26-15-772,-41-8 0,-5-10 0,-8-7 0</inkml:trace>
  <inkml:trace contextRef="#ctx0" brushRef="#br0" timeOffset="211304.7542">30369 11961 2942,'1'0'158,"2"0"12,0 0 20,0 0 36,3 3 19,0 8 16,6 8 11,0 19 14,6 12 14,2 16-111,4 11-38,3 9-12,3-2-16,0 2-37,-3-3-19,-8-8-17,-3 0-9,-5-6-11,-3-5-16,-5-1-6,-1-7-8,-1-5-18,-1-8-26,2-6-12,1-11-23,6-4-35,-3-6-55,8-5-93,2-3-270,-5 1-402,-5-4 0,-2-2 0,1-2 0</inkml:trace>
  <inkml:trace contextRef="#ctx0" brushRef="#br0" timeOffset="229176.8646">28132 9451 920,'6'-8'30,"1"2"22,6-5 35,-1-1 47,0 0 43,-2 4 37,-2 3 16,-5 1 11,-1-1 11,-2 4-1,0 1 10,0-2 5,0 2-7,0 0-23,0 0-31,0 0-29,0 0-14,0 0-8,0 0-9,0 0-14,0 0-22,0 2-25,-3 1-28,-2 4-21,0-2-12,-1 2-5,2-3-2,1-1 1,3-3 1,0 1 1,0-1 1,0 0-1,0 0 0,0 0 0,0 0-1,0 0-3,0 0 1,0 0-3,0 0-4,0-1-2,3 1-2,-3-1-1,0-1 3,0 1-2,0 1-1,0 0 3,0 0-1,0 0-4,0 0 1,0 0 0,0 1 0,0 5-1,-3 2-1,-6 8 2,-3 9 3,-11 4-4,-10 7 2,-10 3 4,-6 7-1,-5 0-1,-6 5-1,6 3 1,0 3-6,4 3-8,8-1-37,6 5-43,4-7-65,7-2-98,8-11-184,2-5-415,3-8 0,10-10 0,1-13 0</inkml:trace>
  <inkml:trace contextRef="#ctx0" brushRef="#br0" timeOffset="229505.0132">28831 9407 2637,'-7'2'55,"-3"8"10,-8 10 16,-9 13 11,-15 10 4,-5 14 3,-7 7 1,-3 6-1,1 5-5,3-4-71,7 3-124,11-10-184,2-4-326,14-12 0,11-14 0</inkml:trace>
  <inkml:trace contextRef="#ctx0" brushRef="#br0" timeOffset="229757.709">29540 9396 516,'-4'3'94,"-5"5"37,-4 7 8,-7 10 0,1 4-60,-5 3-298,4 7 0,5-3 0,9-1 0</inkml:trace>
  <inkml:trace contextRef="#ctx0" brushRef="#br0" timeOffset="231115.2867">29549 9776 1546,'0'1'166,"0"4"30,1-2 26,-1-2 30,0 0 22,0-3 42,0-6 27,0-2 29,-1-7 15,-1-7-80,-2-6-60,-1-10-16,0-9-20,-4-9-26,1-17-13,1-10-37,1-9-21,3-2-22,3-2-13,-1 4-4,-1 5-11,-1 2 3,-1-3-3,-2 8 8,4 4-8,-1 3 24,3 8 23,-3 11 25,2 10 28,1 7 8,-2 12 4,1 7-17,1 6-4,0 8-11,1 1-1,-2 2-28,1 2-31,0 1-40,0 0-38,0 0-14,0-3-15,0 3 1,0 0-1,0 0 1,0 0 5,0 0 0,0 0 6,0 0 17,0 0 11,0 0 5,0 0 3,0-4 9,0 3-9,0-5 9,0 2-6,0-1-9,0 1-28,0 3-27,-5 0 2,-7 5 2,-4 7 4,-13 9-9,-7 9 8,-6 8-7,3 4-4,4-4 9,11-3 22,10-8 29,4-11 2,7-4 16,3-6 2,0-4-1,0-4 4,1-2-3,1-8 3,7-6 0,1-5-1,7-7-1,4-1-16,2-2-19,-5 2-3,3 1 2,-5 9-20,-5 3-14,0 7-6,5 4-3,2 6 2,0 2-5,8 2 9,1 8-1,0 2-2,-2 2-2,-3 5 24,-6 0 19,-5-1 1,-5-3 6,-2 0 11,-7-2-1,-7-1 5,-11 2-2,-11 2 5,-18 0-2,-10 4-74,-5 0-147,8 4-134,18 0-352,19 2-671,22-2 0,23 2 0,24 0 0</inkml:trace>
  <inkml:trace contextRef="#ctx0" brushRef="#br0" timeOffset="231866.7815">30927 10464 2430,'0'0'32,"1"0"27,2 0 39,4 0 29,0 0 20,3 0 22,6 0 43,2-3 32,4 1 24,-1-1 8,5-2 2,-2-2-16,7 4-27,6-3-15,9 1-10,11-1-8,16 2-31,14-4-16,17-1-1,10-3-9,13 1 3,1-4-2,-1-1 1,-9 1-2,-13 1-4,-18 0-8,-20 5-13,-21 1-9,-13 4-32,-13 0-21,-8 3-76,-6-1-80,-3 2-56,-3 0-83,0 0-127,0 0-169,-3-10-650,0 5 0,-7-7 0,-4-5 0</inkml:trace>
  <inkml:trace contextRef="#ctx0" brushRef="#br0" timeOffset="232219.1129">32397 10072 3083,'0'0'83,"0"-3"16,0-1 48,0 4 39,5-2 14,5 2 20,10 2 14,10 7 8,9 1 8,6 5-60,0 4-19,-9-1-12,-7 2-46,-9 0-36,-13 0-6,-4 1-11,-9 1-7,-9 2 5,-10 2 15,-10 5 53,-9 1 49,-4 1 16,-1 0 12,6-4 5,5-3-18,8-2-6,11-5-13,7-6-28,6-3-99,3-5-157,2-1-174,1 1-172,16-3-850,-21 2 0,-5 1 0</inkml:trace>
  <inkml:trace contextRef="#ctx0" brushRef="#br0" timeOffset="232952.648">29679 10794 2354,'0'0'27,"0"3"4,0 4 13,0-1 23,0 5 28,0 0 28,0 0 18,0 2 21,0 8 19,0 4-2,0 9 10,0 11 11,0 11-6,0 15-19,0 15-27,-3 9-28,2 3-19,1 0-18,-3-3-24,3-11-19,3-9-13,-3-16-15,0-14-6,0-12-2,0-13-16,0-12-36,0-7-49,0-2-99,1-7-197,1-5-410,-2 1 0,0-5 0,-2-3 0</inkml:trace>
  <inkml:trace contextRef="#ctx0" brushRef="#br0" timeOffset="233313.7254">29576 11754 3308,'-5'5'110,"-3"7"24,4 0 18,-5 3 21,8-2 24,-1-2 17,9 0 14,4-5 17,10-2 12,7-1-68,10-2-31,3-2-24,-2-4-17,0-2-19,-7-2-22,-12-6-18,-6-5-11,-9-2-15,-5 4-10,-6-3-6,-12 2-25,-3 5-36,-11 2-63,-10 7-106,3 2-244,-8 3-568,-4 0 0,-11 0 0,-11-6 0</inkml:trace>
  <inkml:trace contextRef="#ctx0" brushRef="#br0" timeOffset="234024.8484">28662 10476 3562,'-1'-3'105,"-1"2"16,-1-3 16,-3 0 20,-2 4 16,-5-3 15,-4 3 5,-8 3 6,-7 3 2,-11 4-74,-9 5-26,-9 6-15,-13 5-16,-10 0-19,-8 3-16,-4-4-17,2 0 0,9-4 12,17-8 4,15-5 2,19-3-2,14-2 1,10-3-13,5 0-18,5 4-35,2-4-47,-1 0-79,1 0-77,-1 0-109,1-7-169,-1-11-364,-1 14 0,-4-1 0,-3-2 0</inkml:trace>
  <inkml:trace contextRef="#ctx0" brushRef="#br0" timeOffset="234328.8292">27588 10626 956,'-2'0'196,"-3"0"45,1 0 40,-5 2 38,0 0 41,-3 5 25,0 4 23,1 6 15,1 7 10,4 0-127,4 2-61,6-4-38,9 2-32,8-7-34,12-7-35,8-4-21,4-3-23,0-7-15,-3-3-17,-9-1-46,-9 2-82,-9-2-104,-7-2-189,-5-7-548,-6 13 0,-9-2 0,-5 1 0</inkml:trace>
  <inkml:trace contextRef="#ctx0" brushRef="#br0" timeOffset="250475.1607">28159 13307 1372,'0'0'137,"0"0"26,0 0 24,0-5 26,0 3 22,2-3 14,-2-3 11,1 4 12,-1-1 7,2 0-74,-2 4-61,0 0-24,0-1-20,0 2-21,0 0-14,3 0-9,-3 4 2,0 3 2,0 3 10,0 2 10,0 8 5,-3 1 4,0 1 3,0-5-6,-1 2-7,1-4 9,3-6 13,0-4-7,0-2-15,0-3-10,0-3-6,0-6-2,0-2-5,0-2-1,1-2 0,-1 1-14,2 1-26,0 1-5,1 1-4,0 1 0,2 2-2,-2-5 1,3 2-4,0 1 2,0-2 1,0 2 0,-4 3-2,-2 7-1,1-4 2,-1 3-3,0 1-1,0 0-17,0 1-22,0 3-36,0-4-59,0 2-74,2 0-179,-1-6-570,2 4 0,0 0 0,5-8 0</inkml:trace>
  <inkml:trace contextRef="#ctx0" brushRef="#br0" timeOffset="251308.8511">28886 11231 646,'0'-2'110,"0"-1"32,0 0 24,3 1 10,-3 2 3,0 0-1,0 1 1,0-2-4,0 1-7,0 0-87,0 0-43,0 0-35,0 0-24,0 0-11,-3 1-2,-1 3 1,1 2-2,0 2-1,0 2-7,-2-3-18,2-3-23,2 3-43,-1-6-23,1 2-20,-1 2-30,2 2-43,-4 5 0,-2 1 0</inkml:trace>
  <inkml:trace contextRef="#ctx0" brushRef="#br0" timeOffset="252661.6664">29437 12354 3576,'0'0'138,"0"-3"35,-2 3 38,2 0 31,-3 0 34,2 0 71,-2-3 63,3 2 38,0-2 22,0-1-88,-3-1-49,3 1-36,0-5-37,0 1-33,0 2-32,0 1-72,0 2-63,0 2-37,3 1-23,6 0 0,0 0 0,2 1 0,4 2 0,-3 5-10,1 1-14,-4 2-14,-4 1-6,-2 1 0,-3-1 0,-3 3 6,-2-5 6,-2 0 10,-8-1 21,1-3 10,-4-4 15,5-1 14,-1-2 6,5-5 0,6-4 0,3-4-6,-3-2-5,6-4-12,6 1-19,1 4-2,6 6 0,5 3 0,0 4 0,-2 2 0,-1 2 0,-7 1 0,-3 3 0,-5 0 0,-3 5 0,0-2 0,-2 2 0,-2-2 0,-1 2 0,-3-6 0,-2-1 0,2-1 0,1-1-109,-1-2-137,1-2-134,4-3-311,0-5-662,1-7 0,1-8 0</inkml:trace>
  <inkml:trace contextRef="#ctx0" brushRef="#br0" timeOffset="253452.6687">29172 9965 1987,'0'-2'146,"0"-4"23,0 0 32,3-2 19,5 2 28,4 1 25,0 4 11,6-2 10,-3 3 7,3 0-111,-3 0-27,-1 3-21,-4-2-19,-2 3-10,-1 3-14,-7 1-10,3 1 2,-10-1-4,-1-1 0,-5-2 4,-5-2 7,-8-3 5,5 0-2,1-3 18,7-5 11,4 4-3,4-6 3,5 1 0,0 2-6,5 1-10,5-2-9,4 2-6,2 3-6,-2-4-26,4 6-29,-6-3-14,-3 3-45,-2 1-72,-4 0-38,-1 0-102,-2 1-137,3-1-289,-8 1-439,-8 6 0,-7 0 0,-14 5 0</inkml:trace>
  <inkml:trace contextRef="#ctx0" brushRef="#br0" timeOffset="254025.9386">27947 11040 2120,'0'2'148,"2"-2"26,-1 1 30,7-1 37,-2 0 22,7-1 10,4-1 5,-2-1 3,-1 2 4,-4 0-112,1 2-12,-8 0-13,0 5-12,-2 0-14,-4 5-4,-1 0 12,-3 1 33,-6-1 40,-2-2 23,0-2 22,6-5 8,1 0-8,5-2-27,1-4-81,2-5-120,4-2-96,5-3-197,45-5-1053,-31 5 0,11-2 0,5 0 0</inkml:trace>
  <inkml:trace contextRef="#ctx0" brushRef="#br0" timeOffset="254463.5593">31229 10778 1337,'3'0'87,"3"0"28,2 0 32,2 0 23,-5 0 22,-2-2 8,0 2 7,0-1 5,-3 1 3,0-3-66,0 3-35,3 0-92,-3-4-137,8-3-165,-4 3-274,-1 1 0,0-2 0,-1 5 0</inkml:trace>
  <inkml:trace contextRef="#ctx0" brushRef="#br0" timeOffset="256652.8691">29374 13307 1499,'1'0'162,"-1"-2"27,2-1 14,-1 1 18,1-1 11,-1 1 6,-1 0 5,2 1 2,-2-1 12,0 2-102,0 0-16,1 0 2,-1 0 4,0 0-1,0 2 0,0-1 2,0 2 3,0 1 1,0 1-4,0-1-13,0 1-21,0-3-26,0-2-11,0 2-10,0-2-5,0 0-2,0 0 1,0 0-2,0 0-4,0 0-5,0 0-6,0 0-2,0 3-7,0-2-5,0 6-4,0 2-5,0 3-5,0 5-1,0 0 1,0 4 17,0 4 33,-1 7 21,-1 3 17,-5 5 7,-2 1 5,3 1-4,1-7 2,-1-1 1,6-7-4,0-6-9,0-8-32,-3-4-13,3-2-3,0-6 4,0 1-2,0-2 9,3 0-4,-3-2-6,0 2-1,6 0-5,4 0 8,6-1-11,5-1-16,6 0-11,0-1-8,2 0-2,1-1 2,0-1 2,-3 3-1,0 1-7,-4 1-9,-8 0 8,-3 0-2,-5 0-10,-2 0-11,-2 0-11,0 1-11,0-1-20,0 0-13,-3 1-7,0-1-5,0 0-22,0 0-50,0 0-4,0 0 0,0 0-5,0 0 3,0 0 19,0 0 11,0 0 13,0 0 4,0 0 17,0 0 57,0 0 10,0 0 13,0-1 14,0 1 7,0 0 4,0-1 1,0 1 0,0 0 0,0 0-3,0 0 0,0-3-1,0 3 0,0 0-1,0 0 0,0 0-5,0 0-4,0 0-11,0 0-7,0 0-4,0 0-7,0 0-13,0 0-30,3 0-36,-3 0-36,0 0-17,0 0-12,0 0-15,0 0-41,1 0-119,5-4-154,-4 4-188,-1 0 0,1-2 0,-1 0 0</inkml:trace>
  <inkml:trace contextRef="#ctx0" brushRef="#br0" timeOffset="258137.2286">30880 12395 3174,'0'-5'109,"0"0"24,-1-2 17,-1-3 18,2 3 21,0 3 11,-1 1 2,1-3 5,-2 5 20,-1 2-57,0 2-14,-1 6-5,-4 5-10,2 5-10,0 3-18,-3 6-5,3-3-2,2 0 8,2-4-7,1-2 1,2-9 6,1-1 10,2-6 5,2-3-5,6-3 3,6-4-2,-3-5-3,3-3-11,-4-7-7,-4 1-21,-5 6-26,-2 1-40,-2 6-5,-2 4 1,1 5-6,0 5-2,1 3 4,-1 5 3,0-1-15,3 3 6,4-2 14,1-3 33,1-2 12,4-3 12,0-6 0,1 0-4,2-6 1,-1-5-5,2-4 4,-7-4-30,1-3-35,-7-4-48,-2-5-65,-4 2-40,-5-1-21,-1 4-20,5 4-37,-6 9-26,-1 9-45,5 1-63,-1 6-86,3 1-185,0 1-406,0 0 0,3 1 0,3-5 0</inkml:trace>
  <inkml:trace contextRef="#ctx0" brushRef="#br0" timeOffset="259058.1463">31607 12025 1573,'2'-3'195,"-2"0"29,0-1 16,1 1 4,-2 1 7,2 2 20,-1 0 27,0 3 24,0 6 23,0 8-139,0 10-19,0 9-19,0 12-10,0 3-2,0-1-2,-1 0-15,-4-7-26,2-2-18,-2-11-20,1-4-14,1-7-1,3-11 3,0-4-1,0-1 0,0-6-1,0-5-3,0-3 1,0-6-3,0-5-1,1-2-4,2-5-10,2 0-9,4 2 3,3-2 1,5 0 4,1 5 9,2 5 0,5 6 2,-1 9 5,-3 2-2,0 4-5,-1 7 1,-4-1-9,-4 2 2,-1 2-16,-4 1-1,-4-4 4,0 5 21,0-4 3,-3 3 16,0 1 17,0 1-4,0-1 15,0 5-4,0 2 6,0-3-5,0-1-8,0 1-21,0-3-9,0-2-17,0-2-12,0-5-3,0-2-13,0-2 8,0 1 6,0-3 5,0 0-3,0 0 0,0 0 0,0 0 0,0 0 0,0 0 0,0 0 0,0 0-8,0 0-9,0 0-9,0 0-2,0 0-3,0 0 0,0 0-8,0 0-15,0 0-5,0 0-9,0 0-13,0 0-6,0 0-8,0 0-3,0 0-18,0 0-21,0 0-39,0 0-41,0 0-34,0 0-51,0 0-90,-3 2-172,-1-9-630,-3 5 0,0 2 0</inkml:trace>
  <inkml:trace contextRef="#ctx0" brushRef="#br0" timeOffset="262842.9137">27837 14420 2702,'0'-9'123,"0"-2"27,0 0 36,0-2 24,0 4 5,0 6 12,0 1 37,0 2 24,0 10 25,0 13-69,0 15-25,0 12-23,-1 15-32,-2 8-17,-5 3-1,-5 1-14,-1-5-23,-2-9-10,1-10-4,1-7-10,5-17 14,6-8 32,3-9 7,0-8 2,6-4-6,12-3 5,5-5-11,14-1-25,4 2-22,7-3-59,-3 6-100,2 1-82,-3 3-65,-5 1-124,-4 4-210,-13-8-652,-4 7 0,-9 3 0,-3-6 0</inkml:trace>
  <inkml:trace contextRef="#ctx0" brushRef="#br0" timeOffset="263411.94">28287 14452 1631,'0'-6'159,"0"-3"37,-3 5 54,3 1 44,0 10 34,0 13 32,3 13 23,0 11 12,0 14 3,1 6-152,-1 2-6,-2-2-34,-1 0-45,0-10-34,0-5-21,-1-9-19,-1-11-8,2-9 21,-1-8 13,1-8 2,0-8 5,3-8-6,5-8-5,5-4-7,9-8-14,11 2-11,8 1-15,2 6-37,-3 8-21,-3 8-19,-10 3-15,-6 7 3,-10 2-7,-5 4-1,-6 3 1,0 5-6,0 0 5,0 1 2,0 1 6,-3-1 16,0 1 11,3-3 0,-2 0 12,2-3-24,-1-2-28,4 0-27,-3-3-44,0-4-65,0 2-128,30-6-827,-24 0 0,-3-3 0,4-5 0</inkml:trace>
  <inkml:trace contextRef="#ctx0" brushRef="#br0" timeOffset="265838.658">28987 14504 3471,'0'0'86,"-3"1"33,3 3 23,0 8 17,-1 3 5,1 10 11,1 3 14,-1 4 14,0 5 19,0 2-49,-1 3-18,-3 5-31,-1-4-22,0 0-14,1-3-2,-1-7-12,5-2-11,0-8-23,0-7-51,0-4-72,0-3-95,0-5-137,3-7-245,-3 3-377,2-8 0,-1-6 0,-1-3 0</inkml:trace>
  <inkml:trace contextRef="#ctx0" brushRef="#br0" timeOffset="266061.514">28879 14829 2356,'-6'-4'165,"1"-1"26,1 0 38,-1-1 38,5-1 29,0 5 19,5-1 14,2 1 6,8-2 2,7 2-123,9-1-41,8 0-36,5-2-72,2-1-118,-2 0-160,7-6-815,-18 1 0,-10 2 0,-8 0 0</inkml:trace>
  <inkml:trace contextRef="#ctx0" brushRef="#br0" timeOffset="266427.7421">29269 14555 2201,'1'-5'201,"2"-2"43,-3 0 19,3 0 34,1 3 45,1 5 22,-2 9 18,2 8 18,-1 8 8,-2 12-146,-1 11-42,-4 2-41,-1 3-18,-4-1-19,3-3-34,-5-9 2,4-7 17,3-13 41,3-5-3,-2-10-11,6-4 8,3-7-6,6-3-4,7-4-62,9 1-56,7 2-110,6 4-83,0 5-124,3 2-107,1 1-227,-3-33-576,-4 36 0,-4-2 0,-4-1 0</inkml:trace>
  <inkml:trace contextRef="#ctx0" brushRef="#br0" timeOffset="267096.4682">29765 14498 2195,'-3'-12'183,"3"1"12,-1-1 60,1 3 39,0 6 32,0 16 14,1 9 12,5 10 9,-3 11 2,3 9-153,-3 4-28,0 2-10,-3 1-62,2-2-35,-4-6-27,-1-8-7,3-7 4,-3-10 28,0-10 15,3-12 0,0-6 1,0-10 0,6-8 4,2-7-2,7-3-6,5 0 1,8 2-25,2 7-29,2 7-18,-5 8-1,-5 2-4,-4 5-6,-7 7 4,-8 1 3,0 6-3,-3-1 2,0 5 19,0 0-10,0 4 2,0-3 17,0 6 1,0-1 2,0-4 3,0 2-10,0-3 3,0-8-10,0-1-5,0-5 3,0-3-10,0-1-37,0-2-19,0-2-17,0-1-45,0 0-12,0-1-19,0 1-28,0 2-45,0-2-44,0 6-20,0-3-12,0-3-33,0 0-91,3 2-132,-1-4-289,-2 1 0,3-1 0,1-1 0</inkml:trace>
  <inkml:trace contextRef="#ctx0" brushRef="#br0" timeOffset="267537.8323">30545 14478 3224,'0'-5'89,"0"2"24,0 2 48,0 0 32,0 9 27,0 11 13,1 7 14,1 11-1,1 13 2,1 6-82,-1 5-3,-3-3-25,0-2-46,-3-4-31,-1-4-24,-2-4-12,-2-7-23,0-3-32,4-8-73,1-4-92,3-9-277,0-9-499,0-3 0,0-6 0,0-5 0</inkml:trace>
  <inkml:trace contextRef="#ctx0" brushRef="#br0" timeOffset="267837.0366">30409 14817 3429,'0'-1'196,"0"1"31,0 0 26,0 0 21,3-1 16,6 1 21,11 0 11,8 0 0,13 0 3,7-3-145,1 0-67,-3-4-68,-4 0-55,-13-2-78,-10 1-113,-11 2-159,-7-7-765,-1 5 0,-3-4 0,-1-2 0</inkml:trace>
  <inkml:trace contextRef="#ctx0" brushRef="#br0" timeOffset="272777.8296">31189 14679 3548,'0'-3'112,"0"2"8,-2 0 13,1-1 18,-2 2 12,-2 0 14,2 2 16,0 3 18,2 1 17,-2 6-72,4 6-9,-4 9 0,0 5-7,3 3-18,0 5 3,0-2-1,0-4-7,3-8 42,2-6 17,2-11-1,8-3-5,2-12-3,4-3-6,1-6-12,1-1-14,-3-7-19,-7 1-12,-1 0-59,-6 1-33,-3 5-33,-3 2-5,0 11-7,0 0 5,0 9 15,0 5-3,2 1 10,1 5 11,0-3 2,7 4 5,1-4 21,1-5 14,1-1 2,0-5 7,0-1-6,1-8 4,-1-4-22,-4-2-18,0-5-7,-7-2-19,-1-7-50,-2-1-64,-4 4-58,-4-6-38,1 3-42,-2 3-78,2 8-140,5 4-207,2 4-415,2 4 0,-1 3 0,5-1 0</inkml:trace>
  <inkml:trace contextRef="#ctx0" brushRef="#br0" timeOffset="273245.61">31557 14372 2330,'0'-5'142,"0"5"55,0 0 37,0 9 28,0 9 25,5 15 21,-1 10 16,1 12 4,1 4 2,-1 2-99,-4-5-37,2-3-50,-3-10-26,-3-6-23,6-9-22,-3-9-11,0-6-7,0-9-6,0-3-1,1-6-1,1-8-5,4-2-4,3-5-10,2-5-4,7 6-2,1 3-11,-1 7-7,5 4 1,-2 7-1,-6 3 0,1 5-1,-5 3-2,-2 2 1,-6 4-2,1 0-8,0-2-8,0 1-14,1-1-32,-4-4-80,4 0-118,1-5-278,-2-4-460,-1-2 0,5-2 0</inkml:trace>
  <inkml:trace contextRef="#ctx0" brushRef="#br0" timeOffset="273802.7324">32149 14711 2692,'0'-3'129,"0"0"4,0 1 5,-3 0 19,3 1 21,-2 2 20,-1 3 17,0 5 15,0 4 8,2 0-96,1 8-10,0 1 8,0-1-2,0 4-14,3 1-18,3-1-16,3-4-13,4-2-14,1-3-5,2-8-3,1-5-12,-2 0-11,2-8-5,-4-1 0,2-6-8,-7-2-2,-1-5-5,-4-3-6,-3 0-7,0 1-5,0 4-9,0 7-2,0 3 0,0 5-3,0 2 4,0 0-1,0 2-1,0 0 6,0 1 2,0 1 1,0-2-4,0 1-35,0-3-61,0 0-88,0 0-210,0-26-529,0 22 0,-1-1 0,-1-1 0</inkml:trace>
  <inkml:trace contextRef="#ctx0" brushRef="#br0" timeOffset="274168.7648">32220 14447 3417,'0'-4'118,"0"2"51,0 0 54,0 2 27,0 11 30,0 9 45,1 14 50,2 12 22,0 12 1,-3 6-100,3 4-17,-3 1-48,0-6-43,-3-5-24,0-6-22,-4-7-63,-1-6-91,-1-10-120,4-7-83,-2-6-182,6-11-280,1-7-509,0-11 0,0-13 0,0-6 0</inkml:trace>
  <inkml:trace contextRef="#ctx0" brushRef="#br0" timeOffset="274371.5752">32078 14812 2738,'-2'-3'217,"1"3"28,-1-5 17,1 3 7,1-3 8,6 5 4,6 0 1,17 0 1,7 0 1,17 0-172,5 0-148,1 3-187,-4-12-775,-8 9 0,-6-5 0,-11-2 0</inkml:trace>
  <inkml:trace contextRef="#ctx0" brushRef="#br0" timeOffset="274908.6563">32546 14683 2738,'0'3'168,"3"6"26,-3 4 26,0 6 18,0 3 8,0 6 4,0-1 3,0 3 6,2-3 5,1-6-132,2-2-24,2-7-18,2-7-25,4-2-20,2-6-10,6-5-10,-4-6-12,-2-2-15,-6-9-5,-4 2-5,-5 0-5,0 5-6,-2 6-1,2 7 6,0 5 9,0 4 20,0 4 20,3 6 22,2 1 13,2-1 20,5 3 38,3-5 72,0-4 26,0-5 17,-1-2-1,-5-5-10,4-7-21,-2-3-35,-5-6-73,1-6-87,-4-5-78,-3-2-131,0-5-87,0-4-68,-3 5-40,-1 3-59,4 9-207,-3-22-305,3 34 0,3 4 0</inkml:trace>
  <inkml:trace contextRef="#ctx0" brushRef="#br0" timeOffset="275371.6279">32960 14280 2766,'0'0'164,"0"4"50,0 8 20,0 5 29,0 12 20,1 12 5,2 13 5,0 4 0,2 5 3,-2-5-105,0-5-50,-3-2-47,3-8-14,-3-9-24,-3-2-11,3-11 5,-3-5 39,3-10 14,0-1 13,0-10-5,3-5 3,6-7 6,8-4 10,7-1 9,9 3 2,6 6-7,-2 7-41,-2 5-14,-8 6-12,-7 6-1,-7 5-6,-7 5-9,-4 4-19,-2 3-13,-5 2-50,-1 1-52,-4-2-94,-5 2-100,-3-6-164,-6-18-840,-1 4 0,-3-8 0,-5-8 0</inkml:trace>
  <inkml:trace contextRef="#ctx0" brushRef="#br0" timeOffset="276045.6205">26110 14757 3520,'2'0'124,"4"3"26,4-2 19,8 1 24,15-1 14,18-1 0,11 0 3,13-1-1,2-2-28,-6 0-185,-11 0-229,-16-20-753,-16 17 0,-14 1 0,-8 0 0</inkml:trace>
  <inkml:trace contextRef="#ctx0" brushRef="#br0" timeOffset="276280.5696">26390 14921 3520,'0'2'90,"-2"1"15,2 1 8,5-1 5,10 1 2,7-2-1,11-2 2,11 0-15,9 0-62,6 0-216,-4-12-684,-8 9 0,-11 3 0,-15 0 0</inkml:trace>
  <inkml:trace contextRef="#ctx0" brushRef="#br0" timeOffset="276872.5889">25860 15908 2768,'0'3'124,"0"-1"33,-3-1 44,3 0 35,0-1 36,3 0 22,3 0 13,12 0 3,3-1 1,14 0-97,2-1-26,7-3-49,1 1-89,1-1-131,0 3-192,2-7-770,-16 8 0,-13-2 0,-9 2 0</inkml:trace>
  <inkml:trace contextRef="#ctx0" brushRef="#br0" timeOffset="277094.8268">25931 16053 3484,'0'2'49,"3"-1"8,0 1 15,9-2 12,6 3 10,8-3 1,8-3-3,8 3-12,4-3-48,0 0-194,1-8-633,-11 8 0,-12-1 0,-6 1 0</inkml:trace>
  <inkml:trace contextRef="#ctx0" brushRef="#br0" timeOffset="279688.7938">27472 15609 1118,'1'-1'102,"1"1"25,-1 0 22,1 0 22,-4 0 20,4 0 20,-2 0 16,0 0 13,1 0 18,-1 0-64,0 0-8,0 0-15,0 0-18,0 0-14,0 0-9,0 0-15,0 0-6,0 0-12,0 0-13,0 0-11,0 3-4,2-3 3,-2 1 11,0-1 4,0 0-7,2 0-4,-2 0-7,0 0-3,0 0-6,0 0-1,0 0-12,0 0-10,0 0-16,0 0-11,0 1-5,0 1 1,0 1 0,0-3 3,0 2 4,0-2 1,0 0 6,0 0 1,0 3 8,0-3 4,-4 3 2,1 0 3,-3 1-1,0 0-3,0 0 5,-3 0 3,2 1 4,1 0 4,1 1-3,-1-5 7,3 0 11,0-1 42,0 3 37,2-6 37,1 3 24,0 0-7,0 0 10,3-2-5,4-4 16,8 1-2,9-4-13,9 0-41,7 2-39,4 2-37,-6 5-30,1 0-3,-5 9-16,-9 5-3,-5 9-22,-7 6-8,-7 3 0,-6 2-5,-9 1 0,-9 2 0,-15-2 0,-9 3 0,-11-3 0,-2-1 0,9-4 0,7-6 0,17-8 0,11-5 0,7-6 0,9-4 0,9-7 0,13-1 0,3-4 0,13 2 0,5-4 0,1 6 0,-5 3 0,0 1 0,-5 6 0,-5 4-25,-8 2-34,-6 4-38,-9 2-75,-3 2-73,-2-3-72,-1 0-126,8-4-276,-4-2-503,3-4 0,6-4 0,2-6 0</inkml:trace>
  <inkml:trace contextRef="#ctx0" brushRef="#br0" timeOffset="280103.1022">28196 15669 1745,'0'-8'205,"1"-3"39,-1 1 23,0-1 56,0 5 29,2 9 31,1 8 16,1 10 17,2 11 11,-3 7-133,3 10-47,-4 2-29,-2-1-14,-8-2-38,2-4-16,0-6-11,-3-9-4,1-5 16,4-11 1,4-4-11,2-8-6,3 1-13,5-4-8,3 2-43,11 0-47,6 0-76,7 0-62,6 0-82,2 0-83,2 0-110,3 2-263,-13-2-456,-5 0 0,-8 3 0,-6-3 0</inkml:trace>
  <inkml:trace contextRef="#ctx0" brushRef="#br0" timeOffset="280583.6272">28689 15608 2329,'-1'-10'156,"-1"3"18,-1 2 39,2-2 40,1 8 23,0 17 28,3 10 17,0 9 9,3 16 2,-3 7-140,4 3-12,-4 0-16,-3-5-39,0-6-31,0-6-11,-7-9-16,1-9-3,1-10 7,2-4 8,0-11 8,3-5 1,3-6-7,3-4 2,2-8-5,8-2-16,7-2-15,5 6-9,2 4-13,4 7-17,-3 5-8,-4 2-8,-7 9 9,-7 3-7,-8 2 1,-2 5-3,-3 2-16,-2 1-18,2-1-34,2-1-56,-2 0-128,2-5-281,-2-6-519,1-5 0,2-3 0,7-6 0</inkml:trace>
  <inkml:trace contextRef="#ctx0" brushRef="#br0" timeOffset="280979.503">29780 15591 1972,'0'-4'156,"0"3"22,0 1 39,0 5 34,0-1 35,0 16 31,0 10 12,3 12 3,-1 9 1,1 7-141,1 2-21,-1-3-50,-1-4-84,-1-7-87,-4-6-92,0-12-159,9-13-578,-12-4 0,2-8 0,1-8 0</inkml:trace>
  <inkml:trace contextRef="#ctx0" brushRef="#br0" timeOffset="281161.4919">29695 15883 2809,'-4'-8'163,"3"0"19,-1-3 36,1 5 20,10 1 5,10 5 4,15 0 0,15 0-1,16-2-45,7 1-276,6-8-868,-5 5 0,-4-4 0,-12-5 0</inkml:trace>
  <inkml:trace contextRef="#ctx0" brushRef="#br0" timeOffset="281585.7631">30328 15764 3128,'0'0'122,"0"0"17,0 0 32,3 0 34,3-3 17,7-2 19,7 2 12,6 1 10,1-1 3,3 6-88,-6 4-32,-5 3-17,-6 5-32,-7 6-31,-3 8-16,-11 0-18,-9 4-14,-8 1-8,-7 0-2,-5-2 0,5-4-2,9-6 4,9-5 0,9-4 6,5-4 2,9-3 2,11-1 0,8-2 0,8-2-8,14-1-18,-2 0-54,0 0-134,-2-1-216,-8-28-632,-9 24 0,-8-1 0,-3-4 0</inkml:trace>
  <inkml:trace contextRef="#ctx0" brushRef="#br0" timeOffset="282125.485">30805 15868 3350,'0'-1'124,"0"1"33,-3-2 31,0 2 22,-3 0 28,2 3 12,2 8 7,1 1 3,1 8 5,1 3-82,1 3-40,1 0-32,4-3-29,-1-1-22,5-4-24,2-5-10,-4-5-4,5-5-4,1-3-3,-5-4-2,7-7 0,-5-2-3,-6-3-1,1-4 0,-4 4-6,-3 4-6,-1 4-1,2 5 1,1 4-2,-1 3 4,4 4 2,1 2 10,7 2 44,3 0 36,3 0 17,4-6 46,-1-3 38,-1 0 16,-4-6 7,1-4-3,-4-6 0,-1-3-10,-4-6-47,-6-6-51,0-4-27,-10-3-73,-7 0-106,-7-2-84,-2 3-45,-2 5-52,5 8-83,2 4-101,11 6-190,2 5-492,5 2 0,2 3 0</inkml:trace>
  <inkml:trace contextRef="#ctx0" brushRef="#br0" timeOffset="282573.9697">31264 15479 3316,'0'-3'98,"0"2"49,0 1 34,0 5 31,3 12 23,3 15 11,-1 14 6,3 12 5,-1 9 2,-3 1-70,-2 0-23,-2-8-50,-2-7-31,2-7-27,2-10-12,-2-9 59,0-10 58,0-8 16,1-6 6,2-6-2,5-8 6,5-9 12,4-4 3,4-3 8,6-1 2,3 6-70,6 7-65,4 12-20,1 0-8,0 9-1,-3 11-7,-6 2-13,-5 6-5,-8 8-13,-7 2-12,-6-2 0,-8 1-43,-11-5-145,-2 0-112,-8-2-190,-4-20-944,0 5 0,-1-8 0</inkml:trace>
  <inkml:trace contextRef="#ctx0" brushRef="#br0" timeOffset="283181.6119">25967 16811 3576,'0'0'132,"0"0"8,-3 0 9,6 0 16,10 0 16,4-3 16,9 1 11,8-1 2,11 0 2,2 0-116,6 3-154,-1-2-216,-11-23-712,-11 20 0,-10 0 0,-14 0 0</inkml:trace>
  <inkml:trace contextRef="#ctx0" brushRef="#br0" timeOffset="283380.953">26129 16883 3794,'0'3'93,"0"0"8,6 1 2,8-2 2,16-2-11,9 0-45,20 0-74,36-6-837,-21 0 0,4-2 0,-3-6 0</inkml:trace>
  <inkml:trace contextRef="#ctx0" brushRef="#br0" timeOffset="284011.0008">27321 16774 3100,'-6'-2'164,"-1"-2"19,-4-1 8,5 4 8,6-3 12,0 3 13,0-1 20,0 1 14,0-2 16,8-3-105,7-1-22,5-3 13,10-2 33,8 0 5,-1-1 1,-1 4-1,2 4-18,-5 2-16,-2 6-12,-4 7-21,2 0-30,-10 9-40,-3-1-41,-8 8-12,-5 0-11,-6 3-17,-11 2 6,-5 1 3,-12 0-2,-7-1 9,-6-2 20,4-3 14,-1-9 8,13-5 16,6-4 11,9-5 15,10-3-5,0-3 8,12-1 0,9-3-6,8-4-10,8-1-3,12 0-14,6 0-10,8 1-15,2 8-7,1 0-9,2 3-37,-5 7-62,-9 4-102,-11 5-73,-12-1-74,-9 6-151,-8-13-816,-5 4 0,-6 0 0,3-10 0</inkml:trace>
  <inkml:trace contextRef="#ctx0" brushRef="#br0" timeOffset="284394.0083">28503 16524 3466,'-8'0'66,"-2"0"28,-3 0 32,-3 1 26,5 2 12,4 6 25,-1 6 14,1 7 11,-1 12 8,-7 6-47,-6 11-14,-3 5-27,2 7-32,8 2-27,9-2-20,7-1-31,10-3-53,12-3-93,6-8-103,17-9-288,-2-5-433,-3-14 0,3-11 0,-7-7 0</inkml:trace>
  <inkml:trace contextRef="#ctx0" brushRef="#br0" timeOffset="284770.9911">28844 16783 2952,'-6'-11'119,"2"-1"23,-1-3 6,0 1 25,7 6 35,-2 7 32,1 5 20,3 8 13,-1 10 6,1 9-89,-1 8-23,0 9-17,-6 3-3,-6-2-23,-3 1-30,0-6-28,-4-5-12,5-13 18,5-4 18,3-12-1,9-6 2,15-3-5,9-1-1,8-1-9,11 1-57,1 0-43,1 0-76,-4 1-131,-4 3-163,-6-4-735,-6 3 0,-8 2 0</inkml:trace>
  <inkml:trace contextRef="#ctx0" brushRef="#br0" timeOffset="285260.4208">29246 16736 1959,'-3'-16'151,"0"0"42,3-1 16,-3 0 19,3 6 40,3 10 46,-3 5 29,0 7 22,0 8 5,3 8-104,4 14-37,-2 5-41,1 5-14,-1 7-21,-4-3-39,1 2-44,-2-10-29,0-1-22,0-12 1,0-8-5,3-11-6,-2-10 0,6-7-2,1-8-1,6-9 3,4-5 2,3-1-1,5 1 1,4 7-4,-2 6-1,-1 5-1,0 6 0,-9 5-1,-6 5-2,-4 7-6,-5 5-24,-3-1-19,0 5-60,0-3-97,0-3-179,0-17-620,0 9 0,0-6 0,0-7 0</inkml:trace>
  <inkml:trace contextRef="#ctx0" brushRef="#br0" timeOffset="285677.9348">30141 16729 1514,'0'-5'118,"0"1"37,0 0 49,-3-4 30,6 4 17,-3 2 49,0 2 39,0 6 22,0 10 7,2 12-69,1 11-41,3 7-39,0 9-49,0 2-36,-5-2-49,1-3-104,-2-5-115,0-10-175,0-20-600,1-1 0,1-12 0,-2-8 0</inkml:trace>
  <inkml:trace contextRef="#ctx0" brushRef="#br0" timeOffset="285860.4812">30075 16944 3183,'0'-3'77,"2"3"5,7 0 4,9 0 2,10 0 0,18 0-1,15 0-31,17 0-195,-2-46-582,-1 41 0,-12-2 0,-13-5 0</inkml:trace>
  <inkml:trace contextRef="#ctx0" brushRef="#br0" timeOffset="287100.7773">30719 16876 1811,'2'0'179,"-1"0"23,1 0 16,1 2 16,-3-4 32,0 2 46,0 0 41,0 0 34,0 0 22,0 0-125,0 0-33,3 0-16,-3-1-15,0 1-14,0-2-31,0 2-46,0-1-41,0 1-33,3-1-21,1 1-15,-4 0-6,0-2-5,0 2-2,0 0-2,0 0-1,0 0 0,0 0-1,0 0 4,0 0-2,0 0 0,0 0 10,0 0 1,0 0-6,0-3 1,0 3 0,0 0 3,0 0 0,0 0-3,0 0 5,0 0 0,0 0-12,0 0-4,0 0 5,0 0-1,0 0 5,0 0 0,0 0-1,0 0 1,0 0 3,0 0 4,0 0 0,0 0 12,0 0 1,0 0-1,0 0-4,3 0 4,-3 0 1,0 0-1,0 0-2,0 0-4,0 0 2,3 0-8,-3 0 1,0 0 7,0 0 0,0 0 8,0 0 8,0 0 19,0 0 12,0 0 19,0 3 24,0 4 12,0 4 18,-3 6 1,3 3 1,0 7-17,0 3-7,0-3-20,0 4-15,3-3-21,-1-6-26,7-5-12,4-7-18,2-6-9,8-6 0,4-5-19,-4-8-21,-1-4-22,1-2-9,-11-2-7,-5-3-1,-4 4 3,-3 2-5,-1 5 3,-1 6 1,-2 4 17,1 5 35,0 5 42,3 4 27,0 5 25,3 3 10,7 1-3,1 2 5,5 0-3,6-5 0,0-2 0,2-8-13,-4 0-21,-4-8-15,-3-6-21,-3-6-8,-4-6 0,-3-4 0,0-11 0,-6 0 0,-5-4 0,-2-3-27,1 3-28,0 5-50,1 11-143,4 5-140,4 12-146,0-1-832,0 8 0,4 0 0,7-4 0</inkml:trace>
  <inkml:trace contextRef="#ctx0" brushRef="#br0" timeOffset="287529.5869">31232 16569 2984,'0'-7'158,"0"2"29,0 0 44,0 2 27,0 10 21,0 11 14,0 13 7,3 8 1,0 9 1,-1 8-144,0 0-11,-1 1-31,-1-1-44,0-5-27,0-5-21,0-8-12,0-13-4,0-8 1,0-11 2,3-7-2,0-10-1,4-10 5,4-6-1,1-3 1,8-2-4,-1 4 1,1 10-3,2 8-5,2 9-2,0 2-2,-2 9-2,0 2-6,-4 5-10,-6 3-14,-6 3-34,-3-2-73,-1-1-77,-2-3-204,0-41-589,0 29 0,0-5 0,0-7 0</inkml:trace>
  <inkml:trace contextRef="#ctx0" brushRef="#br0" timeOffset="287855.5436">31514 16554 3111,'-3'-14'156,"3"-3"7,0 0 15,3 2 32,6 8 34,10 9 34,8 7 26,16 11 19,8 10 22,9 12-118,-6 15-32,-9 3-1,-18 6-6,-20 1-36,-26 1-27,-17 0-26,-20-5-13,-11 0-3,-11-5-27,-2-6-21,9-6-86,8-11-76,18-6-102,17-15-178,18-14-216,6-14-440,4-13 0,0-10 0</inkml:trace>
  <inkml:trace contextRef="#ctx0" brushRef="#br0" timeOffset="308299.7878">28164 17687 1808,'0'-1'31,"0"-1"13,-2 0 33,2 1 12,0 1 28,0-1 30,2 0 16,-2 1 13,0-2 10,0 1-15,0-1 5,0 2 0,6 0-27,3 0 6,8 0-12,8 0-1,13-2 10,14 2 17,16-3 8,19 0 7,24 2-4,19-1-10,19 0 7,18 1-18,14-2-13,7-2-28,6 0-24,0-2-28,-2 0-21,-12 2-14,-15 1-13,-21 0-19,-18 4-60,-27 0-74,-23 4-97,-19 1-151,9-3-621,-42 5 0,-18 3 0,-20-3 0</inkml:trace>
  <inkml:trace contextRef="#ctx0" brushRef="#br0" timeOffset="308717.8573">28385 18083 2786,'3'-2'5,"9"-1"-17,8-2-10,16 1-3,14-1 1,16-1 5,15 0 24,9-2 47,8-3 46,7-2 45,4-1 56,14-6 49,11 0 32,9 2 20,9-1 2,12 2-1,3 7-23,6 2-47,-1 1-64,-2 2-97,-6 3-136,-14 1-147,7-8-803,-44 4 0,-23-1 0,-31-4 0</inkml:trace>
  <inkml:trace contextRef="#ctx0" brushRef="#br0" timeOffset="309071.486">28734 17922 3562,'44'0'69,"24"-3"25,32-1 16,41-5 11,18 2 2,26-6-3,15-3-10,20 2-34,4-1-51,-3 1-90,-4-2-170,-8-7-587,-22 11 0,-22-3 0</inkml:trace>
  <inkml:trace contextRef="#ctx0" brushRef="#br0" timeOffset="309329.5514">29413 17694 3698,'59'-13'-132,"18"-3"-120,23-20-410,19 11 0,-13 1 0,-10-2 0</inkml:trace>
  <inkml:trace contextRef="#ctx0" brushRef="#br0" timeOffset="310785.336">11485 13159 1298,'0'0'35,"0"0"4,0 2 21,0 2 21,0-2 15,0 6 19,0 0 17,0 5 29,0 3 20,0 4-13,0 4 17,0 10 27,0 9-3,0 15-15,-3 13-6,-5 13-12,-1 16-12,-8 6-25,-4 13-23,2 5-18,-2 6-15,-2 4-30,8 2-16,-1 2-4,2-4-2,1 1-4,-3 0 1,-3-3-1,1-4 3,-2-3-4,-2-3 1,3-7 4,-2-8-3,5-9-3,4-14-6,3-17-7,6-13-41,1-17-82,4-12-197,-2-31-515,0 6 0,0-10 0,0-16 0</inkml:trace>
  <inkml:trace contextRef="#ctx0" brushRef="#br0" timeOffset="311706.887">11543 13171 601,'-1'-7'53,"-1"-2"17,-1 2 28,0-1 32,0 5 32,1 3 12,2 0 0,0 0-2,0 0 2,0 0-40,0 0-10,0 0-10,0 0-21,0 0-29,0 0-29,0 0-1,0 0 7,4 0 6,3 0-1,2 0 0,2 0 0,1-2-7,-5 2-6,-1 0-1,-4 0 6,-1-1 2,-1 1 0,2 0 4,-2 0 0,0 0 1,0 0-5,1 0-3,-1 0-1,0 0-1,0 0-7,0 0-11,0 0-5,0 0-3,0 0-2,0 0 1,0 0 0,0 0 2,0 0 2,0 0-3,0 0-25,3 0-91,2 0-154,-2 0-313,1 1 0,2-1 0,-4 0 0</inkml:trace>
  <inkml:trace contextRef="#ctx0" brushRef="#br0" timeOffset="313645.4975">27392 10107 225,'0'0'40,"0"-3"15,0 2 16,0-1 14,0 2 7,0 0 6,0 0 15,0 0 16,0 0 7,0 0-16,0 2-15,0 1-13,0 1-13,0 1-13,0-2-5,0 0-5,0 0-13,0-2-17,0-1-6,0 0-2,0 3-4,0-3 0,0 0-2,0 0 2,0 2-1,0 3-1,0-2 0,0 3 0,0-1-2,0 0-2,0 2 1,0 0-1,0-1-2,0 1-2,0-3 1,0 1 2,0 0 1,0 0 1,0 0 1,0 0 2,0 4-1,0-3 3,0 0-2,0 2 1,3-2-3,-3-2 1,4 3-4,-4-3 0,3 1-2,-3 1-1,0-1 0,0 0-2,2 1 1,-2 1 0,1 0 0,1 0-2,0-1 0,-1 3 0,1 1 0,1-3 2,0 2-1,0 2-1,1-2 1,-1 1 0,2-4-1,-4 1 3,2-1-1,-1-3-1,-1-1-2,-1 0-25,3-2-85,8-2-275,-7 2 0,-1-2 0,0 2 0</inkml:trace>
  <inkml:trace contextRef="#ctx0" brushRef="#br0" timeOffset="316417.9964">27386 10136 572,'0'-1'24,"-6"-2"10,3 3 4,-2 0 3,2 0 16,3 0 29,0 0 17,0 0 11,0 3 12,0 1-11,0 1 6,0 3 4,2 1 13,1 3 3,0 0-12,3 3-22,3 1-14,3 2-8,2 4-10,2-2-8,2 1-8,0 3-5,5 0-6,-3 0 3,-1 2 1,3-1-3,-2-1 5,0 4-2,-1-2 2,1 0-2,1 3 0,-2 0-11,1 0-7,1 0-10,-2 0-5,1 1-2,-2-4-6,1 0-2,0-2-2,0 1 0,1-1 2,3 0 1,-1-1-2,-4 0 1,3-2-1,0 2-1,-4-1-1,1-1 0,-2-1 1,3 2-2,-3-1-2,2-1 1,0 1-1,3-1 1,-4-3 0,2 0 0,-2 0-1,1-1 1,-1 1-1,4 0 2,-3 3-2,3 1 0,0 0 0,1 3 0,2-2-2,-2 0 0,3 3 1,-1-1-1,2-6-2,-1 1 2,5 1 3,-3-2 1,1-2 3,5 2 1,-3-1 2,0 2 4,4-2-2,1 1 3,3 0 1,3 0-1,2-1-2,1 0-2,-1 0-2,1 0-2,2-2 0,0-3-1,0 0 8,1-2 2,1-1 2,1 0 5,3-1-1,1-1 1,1 1 1,0 1-2,2-1 0,1 1-1,0 2-7,-4-2-5,-2 0-3,-1-2-3,-1-2 0,-2-1 1,-1-1-2,0-3 1,-1 0 3,0 0 0,-1 0 3,-2 0 3,4 0-1,-2 0-1,4 0 1,-1 0-2,4 0 4,0-3-2,-4 2-3,1-6 1,-1-1 1,-1-5 1,-7-1 4,5-1 3,-3 1 1,-1-5 1,4 2-2,-2-4 2,0 3 1,2-4-3,-3 1-3,-2-1-4,-3 1 0,-5-4-1,-6 2 3,-3-3 1,-4 0 2,-1-3 0,-1 0 0,-1-3 2,5 1 2,-1-2 3,-2-1 2,-2 0 8,0-1 6,-5 1 0,1 0 0,-2 1 2,-1 1-2,1-3-3,1 0 0,1-1-7,-1-3-2,2-1-10,-4 0-8,-1-3 2,-4 1 2,0-1 1,-3 0 3,0 3 2,-6-1-1,3 1 3,-9 1 2,-1 0-5,-5 0-2,-5 1-1,0-2-9,-5-2 0,-1 0-4,-4 2 3,-7-3 0,2 3 5,-4-1-3,-5 3 6,2-2 1,-3 3 0,-3 2 2,1 3-2,-1-2 2,-3 5-3,-2 0-3,-1 0-2,-5 3-1,-7 1-3,1 3 1,-4-1-4,-3 3 3,1 2-2,-1 2 1,-2 1-3,-3 1 2,3 2-2,-4-1 1,0 4-1,-2-1-4,2 3 5,-2 0-1,1 3-1,3 3-2,-2 1 4,2 0-8,0 1-7,1 2-6,1 1-3,-3 5-2,2 3-4,-3 0-5,1 3-1,0 2-2,0 1 1,1-1 7,3 1 3,-2 1 7,4 3 6,2-5 3,0 4 0,10 2 4,2-2 1,10 4 1,7-1-2,5 2 1,8 1 2,3 2-3,3 0-1,4 0 2,1 0-1,1 3 0,4-1 3,-1 3 2,3-4-2,0 5-1,2-1 2,7-2 1,1 6-1,2-1-4,3 6 2,6 1-3,3 4-8,3 3-4,6 2-1,2 0-6,2 2-9,-2 1-2,4-2-2,5-3 1,2 0 2,5-1 4,4-4 5,1-2 3,0 0 1,3-2 7,1 2-4,0 1-11,2 1-9,4-2-5,5 2-2,6-3 0,2-4 0,8 0 1,8-7 3,0-4 6,6-2 16,8-3 17,-2-6 14,3-2 5,6-4 2,6-5 2,9 0-2,9-5-6,4-2-12,5-5-30,-1-4-40,-3-8-56,0-6-26,-1-10-6,-10-10 7,-6-13 20,-8-5 35,-17-11 37,-12-9 51,-14-6 51,-17-3 44,-16-5 60,-13-3 29,-12 1 6,-15 2-12,-10 0-32,-6 0-50,-12 4-37,-14-5-44,-9-4-21,-16 1-6,-6 2-2,-13 4-2,-9 6 5,-6 9 5,-4 12 13,-4 7 13,-9 8 4,-7 15-2,-11 8-10,-10 12-27,-8 10-70,-4 7-156,19 6-471,-16 10 0,11 5 0,12 8 0</inkml:trace>
  <inkml:trace contextRef="#ctx0" brushRef="#br0" timeOffset="360749.3233">21192 8967 1306,'0'-3'76,"0"0"36,0-1 39,0-1 22,0-3 24,0 2 22,0-2 20,0-1 30,0-1 24,0 3-36,0 2-21,0 2-34,0 0-35,0 3-23,0-1-21,0-1-20,0 2-18,0 0-27,3 0-18,0 0-10,0 2 6,4 2 5,1 6 4,0 5 15,4 8 6,-2 9 2,-1 6 4,3 7 1,0 1-2,-2 1-1,1-1-2,-2-9-2,-2-8 13,-1-6 22,4-12 48,-1-5 19,2-6 9,2-4 3,2-6 1,3-4-3,-4-10-2,2-6-6,1-6-31,-1-7-51,2 1-71,-2 3-36,-3 2-23,-4 8-23,-3 11-32,-3 4-21,0 6-64,-1 2-103,1 5-108,4-6-255,-4 5-386,0 1 0,0 0 0</inkml:trace>
  <inkml:trace contextRef="#ctx0" brushRef="#br0" timeOffset="361169.6944">21713 9153 1904,'0'0'78,"0"4"25,1-1 18,3 2 13,4-1 10,1 4 8,8-2 9,3-3 5,4 0 4,1-1-41,1-2-35,-1 0-26,-5-2-30,-1 2-66,11 0-286,-19 0-310,-3 0 0,-1-3 0</inkml:trace>
  <inkml:trace contextRef="#ctx0" brushRef="#br0" timeOffset="361411.9578">21775 9287 1880,'0'3'129,"0"7"32,0-3 16,0 1 30,4-4 12,6-4 4,4 0 4,7 3-1,6-1-1,3-2-100,3 0-61,4 2-127,-3-33-697,3 24 0,-6 0 0</inkml:trace>
  <inkml:trace contextRef="#ctx0" brushRef="#br0" timeOffset="362738.7264">22587 9082 716,'3'-2'90,"2"-3"34,-1 4 57,2-2 41,-3 0 21,0 0 15,-1 3 16,-2-3 16,1 0 18,1 0-44,-2 3-23,1-3-32,-1 3-55,0-2-40,0 2-4,0 2 0,3 5 1,-3 7-4,0 6-4,0 10-6,0 8-1,-6 6 5,-3-1 12,-3-2 11,2 1-14,-1-9-9,2-7-9,6-6-7,2-5 3,1-8 8,1-3 15,-1-4 46,5 2 5,9-4 8,5 2 2,9 0 2,13-4-17,1 2 1,4-3-18,-2-2-17,-3 2-35,-4 2-80,-8 3-62,-11-3-44,-3 2-24,-12 1-41,0-2-63,-3 2-75,0 0-167,0-6-636,0 1 0,0 1 0</inkml:trace>
  <inkml:trace contextRef="#ctx0" brushRef="#br0" timeOffset="363424.8791">23085 9145 1943,'0'0'79,"0"0"5,0 0 10,0 0 32,0 0 21,0 4 14,5 4 12,-1 2 6,5 4 7,6 3-74,2 5 0,5 0-6,1 2-9,-3 0-32,2-2-20,-2-2-14,-2-4-26,-3 0-52,18-7-317,-22 0-302,-1-6 0,-3-6 0,0-2 0</inkml:trace>
  <inkml:trace contextRef="#ctx0" brushRef="#br0" timeOffset="363678.2485">23320 9119 1381,'-3'4'146,"-2"4"36,-1 6 14,-4 10 10,1 4 5,-3 7 0,-2 6 1,-1-4 3,-3 1 0,-4-4-96,3-5-47,0-3-44,8-8-56,5-4-216,5-7-380,1-6 0,1-2 0,5-7 0</inkml:trace>
  <inkml:trace contextRef="#ctx0" brushRef="#br0" timeOffset="364042.2253">23451 9178 2256,'0'-4'139,"1"-1"26,-1 1 15,0-1 2,2 2 6,-2 1 10,0 9 13,0 5 11,0 9 11,0 7-114,-6 10-13,2-2-19,-4 3-15,2-2 5,0-3-2,4-6-3,4-6-9,5-2-7,6-4-9,7-6-1,9-2-11,4-5-18,6-2-51,6-2-200,2-7-681,-2 3 0,4-7 0,-5-3 0</inkml:trace>
  <inkml:trace contextRef="#ctx0" brushRef="#br0" timeOffset="364285.1625">23846 9189 2790,'0'0'62,"0"-3"16,0 3 10,0 0 8,5 8 3,3 7 2,2 3-2,8 9 1,5 3 0,1-1-59,3-1-5,-1-4-34,2-4-72,20-4-654,-31-6 0,-4-7 0,-2-3 0</inkml:trace>
  <inkml:trace contextRef="#ctx0" brushRef="#br0" timeOffset="364498.9931">24036 9151 944,'-3'6'178,"-4"3"26,-1 9 13,-1 7 3,0 4-1,-3 6 4,-2 5 0,-2 0 1,-1 0-19,3-7-208,1-11-567,7 1 0,2-11 0,10-9 0</inkml:trace>
  <inkml:trace contextRef="#ctx0" brushRef="#br0" timeOffset="364811.4238">24247 9160 2588,'0'0'92,"0"0"28,0 6 20,0 6 16,-2 7 14,-1 8 11,-7 10 14,-1 2 10,-5 5 12,2-3-57,-1-7-16,9-3-16,5-7-7,5-5-4,14-9-13,11-2-8,10-4-13,17-4-9,5 0-13,-4-1-15,-10-1-27,-5 1-43,-15 0-85,-14-1-200,-7-9-646,-8 8 0,-12-2 0</inkml:trace>
  <inkml:trace contextRef="#ctx0" brushRef="#br0" timeOffset="365993.4854">22867 9804 2115,'0'-1'147,"0"-1"19,3-1 9,-3 1 3,0 0 14,0 6 10,0 5 12,0 11 12,0 9 7,-6 12-112,-3 5-25,-4 5-14,2-2-2,0-3 7,4-10 0,3-4 2,8-5 4,-3-11-4,10-3-4,8-4-3,11-1-6,10-4-15,5-2-57,1 3-107,5-4-273,-11-1-524,-6 2 0,-4-5 0,-6-3 0</inkml:trace>
  <inkml:trace contextRef="#ctx0" brushRef="#br0" timeOffset="366905.2754">23157 9781 2823,'0'-5'149,"3"3"18,-3-1 9,3-1 4,7-1 7,6 3 1,1 0 6,5 0 0,-1 2 0,-1 0-116,-8 1-32,0 0-21,-2 1-12,-7 2-10,-3 3-4,0-1 1,-3 3-9,-8 4 1,-2 1 3,-2-2-2,0 0 0,8 0 5,-4-1 2,11-6 11,0 1-2,3-1-1,1-3 6,4-1 2,3-1-4,2 0 4,2 0 0,-4 0-2,2 2 0,-2 3-2,-1 2 0,-7 2 1,0 0 1,-3 2 6,-3-2 21,-4-3 19,-8 6 20,-8-3 15,-8 1 18,-8-1 19,-5-3 6,2-6 14,10 3 6,8-3 5,10 0-12,4-3-13,7 3-15,3 0-7,0 0-14,-3 0-14,3 0-7,0 0-18,0 0-6,0 0-17,0 0-8,0-1-10,0 1-11,0 0-18,0 0-19,0 0-14,0 0-3,0 0-1,0 0-11,0 0 3,0 0-14,0 0-4,0 0 5,0 0 4,0 0 6,0 0 2,0 0-4,0 0-6,0 0 1,0 0-2,0 0 9,0 0-6,0 1-16,0 2-41,3-2-55,0 6-79,35-4-342,-26-3-350,3 0 0,3-3 0,4-5 0</inkml:trace>
  <inkml:trace contextRef="#ctx0" brushRef="#br0" timeOffset="368090.5323">24754 9997 209,'0'-3'84,"4"-1"51,-4 4 36,0-3 24,0 3 31,0-1 34,0 1 22,0-3 14,0 2 12,-4-3-32,3 1-14,-5 2-38,-5-2-29,-1 0-18,-2 3-25,-1 0-25,0-3-19,2 3-6,-1 0-9,4 0-12,-2 3-17,1 1 1,0 6 5,-3 2 7,1 8 2,2 2-1,2 5-1,2 0 0,6 1 1,1-2 2,-2 0 0,5-6-3,2-3-7,4-5-6,1-4 9,6-3 0,3-3 2,3-2-8,1-6-4,0-3-4,-4-3-6,1-7-9,-8-3-8,-3 0-6,-4-1-17,-2 1-8,-3 5-4,0 4 0,0 5-5,0 2-2,0 6 1,0 2 0,0 2 4,1 7-3,-1 6 2,3 1 1,-3 0-2,4 4 4,-1-3 3,1-1-1,-1-6 2,0 2-4,3-7-11,-2 0-30,5-1-89,0-5-90,3 0-168,3-16-571,-6 12 0,-1-1 0</inkml:trace>
  <inkml:trace contextRef="#ctx0" brushRef="#br0" timeOffset="525034.6572">28759 12025 3151,'-5'2'125,"-6"10"33,-3 8 18,-8 17 14,-5 8 4,2 15 1,-2 6 4,1-2-3,-1 2 3,6-3-82,-2-2-47,-2-6-58,2-4-100,3-4-199,2-34-634,2 29 0,4-8 0,7 0 0</inkml:trace>
  <inkml:trace contextRef="#ctx0" brushRef="#br0" timeOffset="527048.6423">20259 14179 961,'2'-1'169,"2"-4"63,-3 2 40,3-1 27,-4 0 16,1 4 8,-1-3 7,0 3 5,0 0 2,0 0-86,0 0-53,0 3-42,0 3-23,0 9-16,0 10-1,-1 7 5,-7 12-1,-1 6-3,-5 7-2,0-2-12,-2 0-13,6-5-20,2-8-14,2-9-4,3-8-7,2-9 4,1-7 17,0-3 2,1-5 3,7-1 2,5-1-2,7-2 0,6-1 0,7 1-4,5-1-8,0 3-22,6-2-25,4 1-16,1 2-20,-2 0-29,-6 0-35,-11 0-50,-9 0-42,-12 0-43,-5 0-100,-1 0-196,-3-3-400,-2 2 0,4-6 0,-1-1 0</inkml:trace>
  <inkml:trace contextRef="#ctx0" brushRef="#br0" timeOffset="528086.5156">20857 14371 2048,'0'-5'164,"0"1"29,0-3 20,0 0 17,0 1 14,0 1 6,0 3 5,0 1 16,-3 0 14,-4 3-105,4 6-10,-4 6-18,1 4-11,3 8-7,-2 5-13,2 1-3,2-1-3,1-1-11,0-5-6,3-3-17,3-7-12,3-6-7,4-6-3,8-2-10,1-4-2,0-2-2,-1-7-3,-2 2 0,-6-5-11,-6 1-10,0 2-9,-6-1 0,-1 6-9,0 2-1,0 3 1,0 4 1,0 3 0,3 8-2,4 3 0,4 4 3,4 2 7,5-3 3,4-2 42,-3-5 34,-2-7 27,-1-2 26,-2-6 10,0-9 10,1-4 1,2-5-10,0-8-2,-3-4-17,-1-3-47,-11-4-42,-2-2-28,-4 0-18,-5 2-18,-7 8-4,0 5 3,-6 8 10,-3 8-2,2 4 14,1 3 2,4 3 17,5-1-1,2 2-18,6 0 9,-1 0-7,2 0-3,2 0-3,-1 0-2,1 0-10,-2 2 9,2-1-8,0 1-3,-1-1 10,1 0 1,0-1-3,0 3-1,0-3 4,0 1-3,0 2 3,0-3-1,0 5-7,0-5-6,0 0-11,0 1-16,0-1 2,0 0-21,0 1-20,0-1-27,0 1-28,0 2-15,0-2-20,0 2-31,0 2-51,0 0-78,1 2-182,-1-31-557,0 27 0,2-2 0,4-2 0</inkml:trace>
  <inkml:trace contextRef="#ctx0" brushRef="#br0" timeOffset="528536.6735">21758 14187 2585,'0'-3'142,"0"-1"14,0 0 2,0 1 1,1 3 24,-1 2 32,2 10 30,1 13 20,0 11 6,0 17-119,-1 10-19,-2 5-9,0 0 0,-5-3 1,-3-4-18,1-5-33,-3-9-27,-3-8-20,7-5-5,-1-7-15,1-8-46,3-6-97,1-8-235,-1-7-584,0-4 0,0-9 0</inkml:trace>
  <inkml:trace contextRef="#ctx0" brushRef="#br0" timeOffset="528760.671">21588 14616 3128,'0'0'91,"-2"-2"19,2 2 61,2 0 35,4-1 8,15 1 6,14 0 0,17-2 3,15-2-1,7-3-78,4-4-35,-8 1-117,-8-4-289,-12 0-653,-20-3 0,-11-1 0,-10-3 0</inkml:trace>
  <inkml:trace contextRef="#ctx0" brushRef="#br0" timeOffset="532575.9909">22617 14212 3139,'-4'-4'173,"-4"-2"51,-2-1 37,-1-3 14,2 0 15,2 3 4,4 1 0,1 3-1,2 3 10,0 9-83,2 16-25,-2 15-39,0 16-25,0 17-16,0 2-8,-2-3-2,-1-1 1,-1-9 5,-3-13-3,1-6-18,1-14-36,2-9 19,3-8 11,1-7 5,6-3-7,6-7-1,3-1-2,10-5-2,13 2-11,4-1-35,5 0-59,10 4-124,-2 3-92,-2 1-126,-2 1-242,-12-1-648,-13-1 0,-7 0 0</inkml:trace>
  <inkml:trace contextRef="#ctx0" brushRef="#br0" timeOffset="533141.4701">23127 14393 2173,'-3'0'168,"-3"1"37,-3 6 47,2 7 26,1 5 19,1 10 8,4 6 4,5 5 7,4-2 7,1-3-104,4-4-29,1-9-24,2-4-37,3-12-24,0-3-18,3-6-6,2-6-5,-1-8-7,-2-2-9,-3-8-17,-7 3-18,-3 0-12,-7 6-7,-1 9 1,0 7 1,0 6 0,0 7 4,2 5 2,2 3 9,6 2 27,6-2 73,6-3 57,5-5 32,6-5 11,-3-4-1,-1-7-1,-4-4-5,3-8-1,-7-6-8,-2-11-25,-8-8-74,-4-5-59,-11-6-33,-7-2-16,-4 1 0,-3 8-15,-4 11-85,-4 17-113,5 11-68,-6 12-115,1 9-154,-1-6-777,-3 18 0,0 2 0,0-2 0</inkml:trace>
  <inkml:trace contextRef="#ctx0" brushRef="#br0" timeOffset="534279.8367">20563 15342 1578,'0'0'89,"0"0"43,0 0 37,0 0 27,0 0 15,0 0 22,0 0 7,0-1 6,4-2 17,1-1-32,4-3-12,3-2-27,5-2-28,4-1-13,2 0-7,4-1-13,0 2-1,1-1-2,4 1-15,-4 4-17,-2 3-23,2-1-17,-1 5-7,-1 5-15,-3 2-4,2 2-8,-5 9-4,-8 6-4,-6 4 4,-6 5-2,-9 5 1,-9 4 1,-15-1-3,-5 5 2,-9-5-2,-4-2-1,0 2 0,11-10 0,6-3-2,10-7 2,12-8-2,8-9 4,1-6 5,3-9 3,3-2 3,1-7 1,10-2-2,5 1 0,5 4-4,6-1-2,4 7 0,0 4-5,1 3-2,0 3-7,-4 5-2,-4-3-3,-1 6-1,-9 2-2,-3 0-5,-4 2-22,-6 0-55,-1 0-95,1-2-166,-1-43-689,2 39 0,4-7 0,4-6 0</inkml:trace>
  <inkml:trace contextRef="#ctx0" brushRef="#br0" timeOffset="534822.6131">21332 15247 1467,'0'-3'164,"0"-1"33,0-2 29,0 0 27,0 1 16,0 2 5,0-1 18,0 4 41,1 3 21,1 3-122,3 9-24,-1 10-26,-1 8-22,-3 6-21,0 6-13,-9 2 1,-3-1-12,-1-2-36,-4-4-16,3-5-5,5-9 2,6-9 17,0-9 4,6-3 4,3-5-4,5 0-1,8-3-9,8-1-4,8 1-5,6-5-9,2 2-23,-3 3-44,-1 3-53,-4 0-67,-7 4-69,-2 2-94,-1 1-243,-9 0-422,-3 0 0,0-3 0</inkml:trace>
  <inkml:trace contextRef="#ctx0" brushRef="#br0" timeOffset="535687.9816">21955 15300 2584,'0'-2'128,"0"-1"1,0-1 9,0 3 22,0 2 45,0 12 18,0 8 10,-1 9 4,-1 6 4,-1 9-109,-3-4-8,0 0 6,3-4 6,-1-6-9,4-6-26,0-6 0,7-9-2,0-7-4,4-3 0,9-3-3,4-14-6,-1-2-6,2-6-14,-3-2-12,-4 1-18,-9 5-19,-2 7-9,-7 7-1,0 5-1,0 4 1,0 8-2,6 4 7,7 6 6,4 3 7,14 1 28,5-1 37,8-1 32,0-8 28,-1-7 24,-3-3 21,-3-9-1,-7-5-2,-1-7 1,-5-2-2,-5-10-31,-10-6-29,-2-5-30,-6-4-28,-4 2-21,-2 0-17,-4 7-1,3 8-5,-6 6-8,3 9-6,0 4 2,-1 3-8,-2 3 0,-2 2 0,1 0-4,-1 0-5,2 0 0,0 0 0,0 2 0,3 1 0,0 1 0,0-2 0,6 1 0,-2 0 0,5-3 0,0 0 0,0 0 0,-3 0 0,3 0 0,3 0 0,-3 0 0,0 1 0,0-1 0,0-1 0,0 1 0,0 0 0,0 0-75,0 1-142,0 1-57,0 2-150,5 3-353,-5 1-507,-2 4 0,2-2 0,-3 2 0</inkml:trace>
  <inkml:trace contextRef="#ctx0" brushRef="#br0" timeOffset="537316.7553">27356 17851 2433,'0'-2'91,"3"1"22,2 1 19,9-1 21,7-1 19,11 2 18,9 0 23,10 0 36,12 2 29,14 0-62,16 7-4,16 1-8,17 2-7,11 3-12,13 1-13,8 2-13,11-2-21,4 1-29,3-2-20,3-2-4,6-5 3,-1 0 5,5-2 2,1-4 13,6 0 5,-5-3 1,-6-2 5,-3-3-5,-4 0-5,-10-4-15,-10-6-10,-4-6-17,-10-4-19,-10-6-20,-6-6-6,-11-3-7,-10-4-4,-11-2 2,-19 0-4,-12-1 14,-14-5 4,-9 4-3,-7-3 4,-4 0-3,-2-1-8,1-4 1,5 0 2,-1-4-3,2 1 1,2 0-10,-5 2-1,-4 4-3,-5 2 0,-5 3 2,-6 0-2,0 3-4,-6-1-16,0 2 1,-4 2-1,-3 0-4,-3 4-15,-8 2 10,-12 5-12,-4 0-17,-9 4-9,-5 5-5,-2 1 12,2 0 3,-5 3-1,3 2-1,0 2 13,4-1-13,-2 7 12,3-2 22,4 1 11,1 1 3,3-1 4,7 3-9,-1-1-2,2 1 1,6 3-22,1 1-18,6 3-11,-1 0-9,7 0-2,0 0 9,-2 0-5,-1 0 3,-1 0 3,-5 0 2,-2 0 23,-1 0 22,-3 0 14,-3 0 4,3 0-1,-2 0 0,-2 0 1,4 0-1,3 0-5,-2 0-23,0 0-34,-2 0-30,1 0-28,-3 0-17,-6 3-22,3-3-54,-3 0-77,2 0-110,-2 0-110,-4-10-263,-5 8 0,-14 2 0,-1-3 2590,-6 2-2262,-8 8 44,-6-10 28,3 0 21,-13 2 21,-6 1 35,1 0 5</inkml:trace>
  <inkml:trace contextRef="#ctx0" brushRef="#br0" timeOffset="538632.149">15156 16248 3872,'0'4'63,"0"9"23,0 8 14,0 20 6,-3 14 5,2 11 3,-5 10 3,1-1 2,0-1-1,0-13-34,3-8-26,4-10-24,-2-15-12,0-7-3,-2-10-47,1-6-87,1-10-203,-3-7-594,0-9 0,-3-13 0,-2-10 0</inkml:trace>
  <inkml:trace contextRef="#ctx0" brushRef="#br0" timeOffset="538930.6206">14906 16286 2829,'-6'-5'226,"5"-2"34,-4 3 31,2-4 20,3 2 26,3 4 51,6 2 94,14-3 41,18 2 20,19-1-148,14-1-70,8-1-33,6-1-30,-7-3-22,-12 2-63,-13-5-155,-17 8-174,-14-1-94,-12 2-126,-8 2-247,-5 0-683,0 0 0,0-1 0,2-1 0</inkml:trace>
  <inkml:trace contextRef="#ctx0" brushRef="#br0" timeOffset="539672.9289">15963 16476 2634,'-5'-6'156,"-4"-1"32,-4 2 29,-10-3 19,-8 5 21,-12 3 34,-5 3 14,-6 5 5,4 6 2,7 3-126,11 2-29,17 3-30,9 0-21,6-5-5,6-2-6,5-1-25,7-4 15,6-1 9,13 1 3,3 0-3,-3 2 4,1 4 6,-8 1-8,-6 3-21,-8-3-15,-3 2-9,-9 5-24,0-4-2,-11 1-15,-7-1 11,-5 0-8,-13-2 5,-4-6-2,-3-2-3,3-7-69,2-3-39,8-8-75,8-1-134,12-6-250,-1 2-559,17-5 0,11-4 0,16 0 0</inkml:trace>
  <inkml:trace contextRef="#ctx0" brushRef="#br0" timeOffset="540126.5736">16065 16590 3842,'2'0'55,"-1"5"26,2 5 21,1 9 15,-4 10 9,0 9 3,-4 2 3,0 3 4,-1 1 7,1-8-14,-3-7-12,6-8 17,1-10-7,0-8-11,1-6-11,7-14 4,1-12-3,5-13-4,4-13-13,1-9-12,4-3-21,-3-1-44,1 10-21,-2 13-3,-4 19 3,0 16-7,-3 14 2,2 18-2,-2 8 9,-1 8 3,2 8 3,-1 4-1,3 0-18,-4-4-36,-2-1-61,-2-7-101,-6-6-212,-1-10-612,-4-10 0,-2-6 0,-5-12 0</inkml:trace>
  <inkml:trace contextRef="#ctx0" brushRef="#br0" timeOffset="540287.0177">16152 16666 4362,'0'-4'160,"0"0"20,0 0 10,7 1 9,3 1 0,7 4-18,11 1-39,16-3-110,12 0-241,8 2-878,4-5 0,3-5 0,-7 0 0</inkml:trace>
  <inkml:trace contextRef="#ctx0" brushRef="#br0" timeOffset="540591.4328">17204 16754 800,'-1'4'306,"-1"0"54,2 0 66,-1 0 32,2-2 26,2-4 14,6 2 5,14 0 1,10 0 2,15 0-213,13 0-112,4-2-93,2 2-135,-6 0-148,-12-6-838,-10 4 0,-15-1 0</inkml:trace>
  <inkml:trace contextRef="#ctx0" brushRef="#br0" timeOffset="540794.1726">17310 16954 3840,'-6'7'92,"1"-1"41,4 0 21,2 0 9,21-2 5,13-4 0,17-2-1,17 0-28,9-4-37,9-2-184,1-6-926,-7 2 0,-7 2 0,-7-4 0</inkml:trace>
  <inkml:trace contextRef="#ctx0" brushRef="#br0" timeOffset="541624.5371">18952 16687 2198,'0'0'161,"0"-2"32,0 0 21,0-2 34,0 1 30,0 0 26,3-5 26,5 1 33,6-3 19,12-1-117,4-2-8,10-1-12,2-5-2,2 4-35,1 1-22,-6 1-23,-4 6-21,-3 5-37,-7 7-12,-2 9-12,-10 8-20,-7 10-9,-6 11-10,-12 5 8,-10 5 3,-10-2 3,-7-2 1,-6-3 22,3-8 11,-1-3 10,8-7 21,6-13 1,11-5-7,-2-3-9,10-10-10,-1-8-7,5-1-4,2-6-20,8 1-17,8-4-17,6 3-17,9 0-14,7 4 0,6 3 0,4 1 0,4 5 0,-1 2 0,5 3 0,-1 6 0,-5 3 0,-2 4 0,-6 1 0,-11 2 0,-3 1 0,-9-3 0,-4-3 0,-4-3 0,-4-1 0,0-4 0,-3 0 0,0 0-124,0-3-150,0 5-118,7-12-319,-7 0-627,1-7 0,1-4 0</inkml:trace>
  <inkml:trace contextRef="#ctx0" brushRef="#br0" timeOffset="542070.8717">20160 16377 3044,'-3'0'101,"-6"0"48,-5 5 49,-1 3 46,-7 13 23,-2 9 10,0 16 6,2 12 4,6 13 3,7 10-75,6 4-26,9-1-50,12 0-51,8-7-63,6-10-73,11-9-138,18-10-366,-11-14-450,-2-15 0,9-11 0</inkml:trace>
  <inkml:trace contextRef="#ctx0" brushRef="#br0" timeOffset="542481.1828">20629 16649 2593,'0'-12'242,"0"-1"24,2 0 26,-2 1 40,1 12 25,2 16 18,2 10 26,1 16 10,0 9 4,-3 10-177,0 5-58,-7-6-21,1-5-23,-4-7-39,3-10-9,-1-9 13,5-9-4,-3-11-5,8-6 2,5-3-5,8-3-10,6-3-31,9 0-49,10 2-76,3 0-65,0 3-121,-4-1-119,0 4-227,-9-2-532,-9 0 0,-9-2 0,-2 1 0</inkml:trace>
  <inkml:trace contextRef="#ctx0" brushRef="#br0" timeOffset="543081.9245">21043 16803 3350,'0'-9'202,"0"-2"28,0 0 15,0 1 5,0 3 5,-3 6 8,2 5 14,1 6 6,-2 8 7,2 8-157,2 8-39,2 6-22,2-2-19,3-1 6,0-5-2,2-4 21,-1-10 15,2-7-2,3-7 1,-3-6-6,5-5-1,0-10-8,-3-7-18,0-4-9,-5-4-14,-2 5-36,-7 5-44,0 8-6,0 8-7,0 6 2,3 8 1,4 7 8,-1 5 62,12 6 22,1 3 22,12-3 77,2-1 38,5-9 0,-4-4 0,-1-10 1,-5-4-3,-2-10-6,-8-7-41,0-9-22,-6-7-12,-6-8-69,-1-6-23,-10-1 0,-4 4 0,-5 4 0,-3 13-67,-3 10-107,0 12-80,3 8-113,3 8-234,0 5-744,7 0 0,4-2 0,1-2 0</inkml:trace>
  <inkml:trace contextRef="#ctx0" brushRef="#br0" timeOffset="543406.1533">21816 16552 3199,'0'-7'169,"0"2"5,-3 0 4,3 0 24,0 8 18,3 13 19,4 13 9,0 10 4,-1 17 4,5 7-127,-10 2-43,1 0-4,-4-2-8,-3-7-30,-3-8-34,-1-7-86,-4-9-117,6-11-287,-2-13-482,1-9 0,2-13 0,1-12 0</inkml:trace>
  <inkml:trace contextRef="#ctx0" brushRef="#br0" timeOffset="543580.9671">21680 16890 2978,'0'-7'174,"0"2"16,0-4 7,6 1 3,10 1 4,17 2-1,18 3-24,19 1-88,14 1-285,2 0-650,-9 0 0,-16 0 0,-11-3 0</inkml:trace>
  <inkml:trace contextRef="#ctx0" brushRef="#br0" timeOffset="543918.0159">22282 16697 3892,'-2'0'126,"2"0"39,0 2 28,0 7 23,0 11 12,0 10 11,-1 9 5,-9 10 9,-4 0 2,-6 2-72,3-4-23,3-2-5,4-9 0,9-6 4,5-7-2,13-7-5,8-3 0,8-6-11,11-4-15,10-3-70,3 3-117,4-6-126,-1 3-190,-5-3-979,-5-1 0,-11-6 0,-14-2 0</inkml:trace>
  <inkml:trace contextRef="#ctx0" brushRef="#br0" timeOffset="544413.7242">22715 16557 3434,'-1'-8'148,"1"0"2,0 0 4,-2 2 31,2 6 30,2 14 15,2 14 8,3 11 0,-1 9 5,2 12-115,0 3-28,-7 1 3,1-6-1,-2-3-25,-3-7-19,-2-10-8,1-10 29,1-7 26,-1-13 11,1-7 3,3-12 1,0-10-5,7-7 4,0-4 1,10-3 19,2 6 0,8 6-31,5 6-30,1 6-10,4 7-8,-5 5-5,0 7 2,-5 2-22,-9 4-21,-6 5-61,-8 5-95,-1 1-30,-3-1-52,-4 4-114,2-3-210,1-6-657,-3-3 0,1-7 0,4-6 0</inkml:trace>
  <inkml:trace contextRef="#ctx0" brushRef="#br0" timeOffset="544723.7387">23380 16498 2104,'0'-4'200,"0"-3"12,2 2 29,-2 2 36,1 8 29,6 15 14,1 14 6,-2 14 4,0 13 0,0 8-159,-9 2-44,-3-1-33,-6-3-88,-3-6-115,3-10-196,-3-25-621,5 3 0,0-12 0</inkml:trace>
  <inkml:trace contextRef="#ctx0" brushRef="#br0" timeOffset="544902.724">23251 16893 3555,'0'-4'157,"1"1"2,4-5 5,7-1-1,7 1-15,16 1-58,18-4-60,11 5-246,3-1-634,-4 2 0,-7 3 0</inkml:trace>
  <inkml:trace contextRef="#ctx0" brushRef="#br0" timeOffset="545428.4925">23785 16811 3672,'0'-3'170,"-3"1"14,0 0 28,2 1 31,-2 6 31,-1 7 15,4 8 15,0 4 2,0 10 6,0 1-143,4 2-28,0-3-14,6-5-20,3-6-20,4-8-32,3-9-15,1-9-12,2-4-18,-2-8-27,2-8-17,-6-2-5,-7-4-1,-7 4-8,-2 7-14,-1 4 6,-1 11-10,1 3 0,1 6 19,1 5 18,2 6 23,5 4 6,0 1 7,3 0 29,3-3 47,-9-7 67,5-7 34,1-3 11,-2-9 2,7-5 4,-2-5-9,1-7-11,-2-10-53,-4-6-88,-4-2-126,-6-4-95,4-2-45,-11 0-39,0 9-74,-2 9-103,-3 10-197,-4 12-488,2 4 0,0 4 0,11 0 0</inkml:trace>
  <inkml:trace contextRef="#ctx0" brushRef="#br0" timeOffset="545887.6071">24169 16375 2902,'0'-12'180,"0"2"8,1 0 30,2 1 31,5 9 21,-1 15 22,4 16 11,2 13 7,-4 9 1,2 10-132,-5 2-46,-2-2-6,-2-8-30,-1-4-30,-2-7-16,1-13-24,0-4 1,0-10 13,0-10 0,0-6 2,0-7 6,4-10-1,6-6-4,6-3 4,12-4 2,9 5 3,6 5-8,5 9-23,-1 5 6,-5 8-5,-4 3-12,-8 6-1,-12 4-7,-9 5-24,-6 1-34,-6 2-68,-3 0-122,-1 1-156,1-15-728,-4 4 0,1-7 0,8-7 0</inkml:trace>
  <inkml:trace contextRef="#ctx0" brushRef="#br0" timeOffset="546259.6201">24592 16259 3780,'-2'-11'97,"-1"-1"5,1 1 20,2 1 32,2 3 34,7 10 28,12 9 22,9 10 64,16 14 52,11 17-79,4 14 5,0 11 8,-13 5-4,-21 0-11,-17-2-11,-23-4-28,-16-9-21,-11-6-65,0-3-52,1-6-13,4-10-10,13-8-13,11-12-15,4-6-21,4-11-24,3-1-28,0-5-124,3-1-104,0-3-122,6-6-245,0-3-727,3-2 0,3-2 0,-3 5 0</inkml:trace>
  <inkml:trace contextRef="#ctx0" brushRef="#br0" timeOffset="546811.7903">25244 17561 2607,'0'2'59,"4"4"3,-4 0 2,1 6 4,-1 0 15,0-4 23,0 1 41,0-1 51,-6-3 46,-9-1-12,-9 1 20,-12-2 22,-20 0 44,-21 0 74,-28 0 18,-29 5 0,-34 0-30,-33 2-40,-35 0-40,-27-1-27,-36 0-21,-24-1-26,-32-4-45,-21 0-77,-27-4-33,-2 0-25,-24-2-10,3 2-11,-3 0-6,13 2-7,2-2-12,30 2 0,14 0 0,27 2 0,25 1 0,28 0 0,21-2 0,30 1 0,29 3 0,14-3 0,28 2 0,22 5 0,19 2 0,21 2 0,24 4-15,26 1-191,16-4-102,22 5-259,9-3-852,12-2 0,7-7 0</inkml:trace>
  <inkml:trace contextRef="#ctx0" brushRef="#br0" timeOffset="566376.9214">24989 9761 257,'-2'-9'37,"1"-4"11,-4-1 10,2-4 5,0 4 2,0 0 6,3 0 5,0 0 17,0 2 24,0 2-11,0 2-1,0 2 4,0 1 5,0 5 13,0 0 21,0 0 20,0 0 28,-3 0 7,3 0-7,0 0-2,0 0-6,0 0-13,0 0-9,0 0-12,0 0-16,-3 0-22,3 0-25,0 0-4,0 0 5,3 0 4,5 0 5,4 0 2,4-2-3,6 2-3,-1-1-5,-2 1-3,-1-1-6,-3 2-18,-6 0-19,0 5-13,-1 2-7,-7 2-2,-1 2 0,0 5 1,-6 0 2,-6 1 1,-6 0 2,-5 1-3,0-2-1,2-5-3,8-2 2,7-5 4,6-1 15,0-3 6,3-1 1,6 0-1,6 0-1,7 0 1,6-1 0,-1 1 1,3 0-4,-4 0-6,-4 0-18,-3 4-8,-3 1-4,-4 4 0,-2 3-2,-5 0 4,-5 2 5,0 0 12,-5 1 14,-6 2 16,-6-2 37,-9-1 47,-10-2 37,-3 1 8,0-2 4,8-2 7,3-3-7,10-1-10,8-4-5,5-1-18,2 0-34,3 0-48,-1 0-33,1 0 0,0 0-5,0 0-12,0 0 1,0 0-3,-2 0-1,1 0 1,1 0-4,-2 0 1,2 0-6,2 0-17,-2 0 8,0 0 0,-2 0 1,2 0-9,0 0-9,0 0 1,0 0 0,0 0-9,0 0 0,0 0 9,0 0-15,0 0 6,0 0-5,0 0 8,0 0-3,0 0-3,-3 0-3,3 0 6,0 0 0,0 0 0,0 0 5,0 0-5,0 0 9,0 0-1,0 0 4,0 0-1,0 0 6,0 0 4,0 0-1,0 0 0,0 0 0,0 0 9,0 0-12,0 0 0,0 0 0,0 0 3,0 0 2,0 0-2,0 0-3,0 0-4,0-1-4,0 1-18,0 0-8,0 0-8,0-3-31,0 3-53,0-2-41,0-1-27,0-1-31,0-1-58,0 2-76,3-2-100,2 1-200,-2 2-347,-2 2 0,-1 0 0,-6-1 0</inkml:trace>
  <inkml:trace contextRef="#ctx0" brushRef="#br0" timeOffset="569487.2032">22774 10974 153,'0'0'-30,"0"0"0,0 0 0,0 0 0</inkml:trace>
  <inkml:trace contextRef="#ctx0" brushRef="#br0" timeOffset="587656.6031">22373 11514 1244,'0'0'137,"0"0"37,0 0 23,0 0 28,0 0 23,0 0 23,0 0 19,0 0 31,0 0 24,0-3-71,0 3-36,0-2-30,0-4-15,0 0-16,4-3-7,-1-3-8,3-4-7,5 0-17,3-6-12,7 0-10,5 3-8,2 2 0,5 0-6,4 2-7,0 4-6,5 1-5,-4 3-8,0 4 1,-7 3-1,-4 5 30,-6 10 21,-9 7 18,-5 8 25,-3 11 24,-15 8 3,-4 2-10,-10 2-5,-9 1-15,-12 0-10,2-7-37,-1-2-27,8-7-24,9-6-28,6-9-29,7-8-12,4-8 0,1-9 0,1-9 0,-1-7 0,3-7 0,4-3 0,3-2 0,0 8 0,3 2 0,4 8 0,6 3 0,6 6 0,8 2 0,5 1 0,2 1 0,7 4 0,0-2 0,2 5 0,-2 6 0,-2 1 0,-1 2 0,-8 1 0,-5 0 0,-5-4 0,-7-2 0,-3-4 0,-6 1 0,-1-4 0,-1 0 0,-2-3-71,1-2-109,-1 0-85,0-1-98,3 0-238,-3-63-741,2 53 0,-2-5 0,4 0 0</inkml:trace>
  <inkml:trace contextRef="#ctx0" brushRef="#br0" timeOffset="590710.6006">20905 11522 342,'0'0'56,"0"0"30,0 0 15,0 0 22,0 0 24,0 0 29,1 0 46,-1 0 27,2 0 19,-2 0-18,1 0-15,-1 0-21,0 0-3,0 0-4,0 0-2,0 0-2,0 0-23,0 0-12,0 0-10,0 0-1,0 0 3,0 0-4,0-2-6,0 2-17,0-1-24,0 1-25,0 0-24,0 0-15,0-2-6,2 2-9,-1-3-13,2 3-5,-3-4-1,0 2 6,3 0 0,-3 2 4,0-1-2,0 1 0,0 0-3,0 0 2,0 0-2,0 0 0,0 0-5,0 0-5,0 0-2,0 0 1,0 0-1,0 0 1,0 0-1,0 0-4,0 0-3,0 0 0,0 0-1,0 0-6,0 0-6,0 0-6,0 0-3,0 0 0,0 0-6,0 0-18,0 0-39,0 0-86,3 0-129,0 0-117,-1-5-377,1 6 0,1-1 0,-1 1 0</inkml:trace>
  <inkml:trace contextRef="#ctx0" brushRef="#br0" timeOffset="591177.8091">21607 11638 3871,'0'-1'64,"0"2"31,0-1 31,0 0 21,0 2 26,3-2 23,7 0 11,7-2 10,6 2 7,3 0-48,4 0-13,-1 0-27,-2 0-31,-8 0-37,-4 0-57,-5 0-64,-3 0-85,-4 0-123,0 0-228,-3-40-518,0 39 0,1-2 0,-2-2 0</inkml:trace>
  <inkml:trace contextRef="#ctx0" brushRef="#br0" timeOffset="591413.7522">21684 11726 3123,'-4'4'154,"-2"2"34,3-3 33,0 5 22,3-4 25,4 0 11,7 0 3,8-1 2,5 3 3,8-3-137,6-1-39,-2 0-79,2-2-164,3 0-335,-8 0-537,-9 0 0,-4-3 0,-5-1 0</inkml:trace>
  <inkml:trace contextRef="#ctx0" brushRef="#br0" timeOffset="592082.5021">23382 11126 2979,'0'-1'121,"-2"-2"18,-1 0 16,-3 3 29,-7 3 31,-6 7 23,-6 11 10,-2 11 9,-3 15 2,-2 13-96,2 12-19,9 9-18,10 5-13,11-2-28,11-3-32,13-9-21,9-10-13,5-10-36,7-12-60,3-11-141,-6-16-825,1-6 0,-8-7 0,-2-14 0</inkml:trace>
  <inkml:trace contextRef="#ctx0" brushRef="#br0" timeOffset="595389.4536">23722 11226 593,'0'-4'51,"0"2"17,0-1 15,0 0 21,0 0 31,3 2 38,-3 1 34,1 0 30,-1 0 25,0 0-19,0 0 3,0 0 2,0-1-3,0 1-12,0-2-22,0 2-24,0-1-13,0 1-15,3 0-12,-3-2-10,0 2-8,0-1-9,0 1-5,0 0-1,0-2 1,0 2-5,0 0-8,0 0-12,0 0-8,0 0-8,0 0-9,0-1-4,2 1 1,-2 0 3,0 1 3,0 5 3,1 5-1,1 7 14,-2 6 28,0 5 36,1 3 22,-1 6 8,0 3-5,0 3-5,0-3-1,0 0-10,0-5-9,0-3-16,0-6-30,0-2-18,0-4-13,0-5-8,0-4 4,0-3 3,0-2-4,0-3-2,0-2 0,0-1-3,0 1-3,0-2-17,0 0-9,0 0-6,0 0-8,-1 0-8,1 0-9,0 0-1,0 0 0,6 0 0,10-2 0,4 1 0,12-1 0,9 0 0,0 0 0,0 0 0,-4 2 0,-5 0 0,-8 4 0,-3 0 0,-3 0 0,-6 1 0,-4 0-17,-5-3-69,0 0-68,-3 1-53,1-3-41,1 0-66,-1 0-86,1-2-104,4-2-222,-5-3-381,-1 0 0,2-2 0</inkml:trace>
  <inkml:trace contextRef="#ctx0" brushRef="#br0" timeOffset="596980.3643">24059 11044 1882,'-4'0'173,"0"0"31,-2 0 29,2-1 38,-1 0 34,2-2 29,3 0 20,-1 0 20,1 0 9,0-2-130,0-2-25,1 2-20,5-4-23,0 1-30,5-1-27,2 3-28,1 2-20,1 1-10,0 1-2,5 1-8,0 4-14,-3 4-12,-2 1-2,-6 6-8,-3 4 1,-4 5-1,-5 0 4,-5 3-9,-8 0-5,-2-1 4,-8-1 4,5-2 3,3-5 0,6-3 4,7-4 0,4-5 26,1-2 11,5-3 11,2 0 5,5 0-3,6-3 0,8 2 1,1-1-1,3 1-2,-2 0-12,3 1-53,-4 0-66,-3 1-70,-6 2-79,-5 2-167,40 1-918,-43 3 0,3-3 0,0 1 0</inkml:trace>
  <inkml:trace contextRef="#ctx0" brushRef="#br0" timeOffset="597286.2947">24698 11277 3328,'-5'-5'218,"2"1"20,-2 0 10,0 0-7,5 4 3,0 1 5,-1 10 1,2 9 4,1 13 2,-2 13-178,0 9-38,1 4-18,-2 3-10,-1-4 6,-1-9-2,-1-7-5,-1-9-19,0-11-31,5-6-141,-4-12-213,4-16-627,4 3 0,-8-11 0,4-9 0</inkml:trace>
  <inkml:trace contextRef="#ctx0" brushRef="#br0" timeOffset="597494.3781">24524 11509 2682,'0'-4'192,"0"0"35,0-3 18,1 4 15,7 0 5,8 3 2,14 0 1,11 0 0,15 2-7,5-2-194,3 1-133,-1-1-306,-14 0-540,-8 0 0,-9-3 0,-10 0 0</inkml:trace>
  <inkml:trace contextRef="#ctx0" brushRef="#br0" timeOffset="598341.518">25197 11307 2689,'0'-3'176,"0"0"13,1-1 11,-1 0 10,0 3 0,0 1 14,2 0 14,-1 4 20,2 10 20,0 11-124,0 11-18,0 9-1,-3 7-6,-4 2-3,-1-4 7,2-4-5,-1-7-5,4-7 20,0-11 35,0-5 31,1-8 3,7-5 0,6-3-4,5 0 2,9-4-10,8 1-6,5 0-43,1-2-72,3 4-105,-6-1-124,-4 2-80,-9 2-110,-9-1-142,9-1-303,-18 0-358,-4 0 0,1-3 0,-1-6 0</inkml:trace>
  <inkml:trace contextRef="#ctx0" brushRef="#br0" timeOffset="598907.7853">25380 10958 3328,'2'-5'154,"1"-1"43,4-1 19,5-4 11,0 0 8,9 3 5,5-3 3,-1 4 3,0 1-1,0 3-112,-2 5-40,-5 2-42,-3 6-19,-6 2-10,-5 7-5,-4 6-2,-4 1 4,-5-2 10,-8 4 19,-2-4 26,-4 1 8,-1-2 17,7-2 22,4-3 17,7-4 36,4-1 36,2-4 25,8-3-13,2 1-17,7-3-26,4-1-10,8-2-19,1-1-22,1 2-34,-4-1-96,-3 1-130,-5 1-97,-6-1-91,-4 1-229,-3-35-818,0 30 0,3-4 0,3-3 0</inkml:trace>
  <inkml:trace contextRef="#ctx0" brushRef="#br0" timeOffset="599336.227">25931 10940 2736,'0'-7'237,"0"0"15,0-1-1,0 1 9,0 3 19,3 7 15,4 1 21,4 6 15,4 5 26,5 6-118,0 8-13,0 12 29,4 5 58,-3 9-7,2 8-21,-8 8-14,-7 0-20,-4-2-17,-14 0-25,-9-3-66,-11-5-40,-7-1-44,-7-7-58,5-5 0,6-9 0,10-7 0,8-12 0,9-5 0,3-6-30,3-4-178,0-2-122,0-3-263,0 0-813,0-6 0,-6-5 0</inkml:trace>
  <inkml:trace contextRef="#ctx0" brushRef="#br0" timeOffset="599997.3971">21951 12412 3510,'-3'0'158,"1"0"32,0 0 24,1 0 15,1 0 11,0 0 1,1-2 6,7 1 3,13-1 3,11-2-117,10 1-72,7-2-114,4 3-199,-9-8-837,-9 10 0,-15-3 0,-9 3 0</inkml:trace>
  <inkml:trace contextRef="#ctx0" brushRef="#br0" timeOffset="600210.7874">22033 12593 2794,'2'3'63,"4"2"6,10-1 7,7 1 2,14-3 1,10-2-12,14 0-43,0-2-160,-1-24-486,-2 22 0,-7-5 0,-3-2 0</inkml:trace>
  <inkml:trace contextRef="#ctx0" brushRef="#br0" timeOffset="600804.7049">22877 12363 2612,'-3'-2'219,"-1"-2"45,1 1 35,0-4 14,6-1 18,-3 0 8,3-1 9,7-2 12,1 0 1,9 2-151,5 0-63,4 3-44,4 1-35,0 3-13,-2 1-14,-2 5-9,-8 4-10,-4 5-9,-10 5-3,-3 8 4,-6 5 4,-6 3 0,-8 2 15,-8 3 33,-10-2 39,-4-4 32,1 0 20,1-8 1,11-5 23,7-6 13,7-8-5,5-3-1,6-6-14,0-5-34,3-4-45,5-1-29,7-3-19,6 1-4,8 3-22,4 2-21,4 3 0,-4 5 0,2-1 0,-1 6 0,0 0 0,-6 4 0,-1 3-45,-4 4-39,-7-2-60,-4 2-67,-3 1-42,-3-3-85,-2-1-163,-3-8-822,1 6 0,-2-7 0</inkml:trace>
  <inkml:trace contextRef="#ctx0" brushRef="#br0" timeOffset="601802.4947">23805 12076 1552,'0'0'140,"0"0"26,0 2 29,-3-2 23,-1-2 13,-5 2 11,-9 0 10,-7 0 8,-5 4 8,-6-4-106,-2 5-23,5 0-25,4 1-32,13-1-17,8 1 0,5 1 16,6-5 7,2 4 6,2 0-1,2 0 1,0 1 5,2 5 1,1 3 14,-5 8 13,0 8-2,-6 9-15,-1 12-12,-1 6-12,-6 6-4,-2 1-12,1 0-5,-2-9-4,7-4-10,0-12-12,3-8-7,0-13-4,0-7-1,6-8 1,2-2-5,10-4-7,7 0-24,10-2-54,6 4-86,5-3-210,4-20-723,0 20 0,-8-2 0,-2-3 0</inkml:trace>
  <inkml:trace contextRef="#ctx0" brushRef="#br0" timeOffset="602240.4392">24005 12386 2707,'-2'-3'151,"0"-4"42,2 2 24,-1-3 10,6 1 13,5 2 12,11-3 12,8-1 8,10 0 8,3-1-114,-3 7-35,-3 1-43,-9 3-21,-10 3-10,-4 7-12,-6 6-8,-6 8-13,-7 4-6,-9 6-9,-6 5-2,-6-2 2,-5-1-2,7-3-3,5-7 0,10-7 2,6-6-3,8-5 4,3-9 1,9 3-1,7-3 2,8-3-19,4 3-78,3 0-124,19-6-829,-18 0 0,-1 1 0,5-4 0</inkml:trace>
  <inkml:trace contextRef="#ctx0" brushRef="#br0" timeOffset="602574.5291">24724 12385 3296,'0'-7'123,"-3"4"29,0 0 29,0 5 27,-5 10 6,-1 12 6,-3 9 12,3 3 12,-1 6 9,-4-1-111,2-1-4,0-5-19,6-6-23,3-7-18,3-4-3,11-5-1,8-6-11,8-3-15,8-1-14,7-3-15,3 0-31,-2 0-67,0 1-141,2-1-261,-6 0-562,-9-1 0,-7-3 0,-7-8 0</inkml:trace>
  <inkml:trace contextRef="#ctx0" brushRef="#br0" timeOffset="602929.2601">24865 12226 2810,'0'-8'161,"0"-3"30,5 0 25,7-5 12,3 3 11,9 4 10,5-1 5,-1 5 1,-1 3-2,-7 2-127,-4 7-32,-8 3-24,-2 5-27,-4 3-9,-2 7-9,-5 2-9,-2-2-4,-3 3-2,-1-2 2,4-1 0,1-4-2,9-3-8,4-2-6,13-8-36,7-3-85,10-3-79,14-5-285,-3 1-403,-3-8 0,-3-2 0</inkml:trace>
  <inkml:trace contextRef="#ctx0" brushRef="#br0" timeOffset="603212.2211">25356 12146 3510,'3'0'118,"-3"1"52,4 5 35,2 6 20,1 8 21,5 13 15,0 11 5,-6 6 1,0 6 22,-8 2-36,-8 3-52,-13-1-50,-10 1-30,-10-4-22,-9-3-50,1-3-73,4-8-98,5-4-154,9-15-925,6-11 0,3-6 0,1-16 0</inkml:trace>
  <inkml:trace contextRef="#ctx0" brushRef="#br0" timeOffset="603696.9171">21982 13147 3362,'0'1'152,"0"1"37,3-1 16,9 0 11,2-1 6,10 0 4,10-2 3,14 0-6,2 0-43,8 1-200,-4-1-287,-12-36-668,-12 37 0,-11 1 0,-12 1 0</inkml:trace>
  <inkml:trace contextRef="#ctx0" brushRef="#br0" timeOffset="603901.8005">22245 13284 2706,'-3'4'106,"0"3"15,3 0 14,-4 0 4,16 0 2,6-1 1,18-2-2,12-4-23,17 0-81,13-4-303,8-2-436,3-3 0,7-5 0,4-8 0</inkml:trace>
  <inkml:trace contextRef="#ctx0" brushRef="#br0" timeOffset="604217.8834">23407 13111 3563,'0'-3'138,"0"0"11,0 2 19,-3-2 14,-3 7 10,-4 7 6,-1 3 2,-1 4 1,-3 6 0,8 1-115,-3-2-22,7-6-5,3-1-13,3-5-10,7-3-9,7-2-4,5-1-2,12-4-5,4-1-19,3 0-50,4 0-99,1 0-200,-3-28-650,-3 26 0,-5-5 0</inkml:trace>
  <inkml:trace contextRef="#ctx0" brushRef="#br0" timeOffset="604475.8002">23690 13128 2344,'0'-7'224,"0"2"15,-3-2 20,3 3 29,-3 4 19,3 9 6,-3 6 5,3 8 0,0 4 2,0 11-172,0-2-50,0 4-22,0-3-41,0 1-85,2-5-116,2-8-258,3-6-505,3-11 0,6-6 0,11-7 0</inkml:trace>
  <inkml:trace contextRef="#ctx0" brushRef="#br0" timeOffset="604792.0111">24075 13179 3616,'-1'-4'93,"-4"4"44,-2 0 22,-4 1 12,1 11 7,-5 7 4,1 6 6,-4 7 5,5 4 6,2-3-61,4-1-17,4-4-36,3-3-19,4-6-4,6-5-6,9-1-2,8-5-8,12-4-7,6-4-21,4 0-56,5 0-134,1-4-241,-7-4-622,-9 3 0,-9 1 0,-12-1 0</inkml:trace>
  <inkml:trace contextRef="#ctx0" brushRef="#br0" timeOffset="605263.7469">24283 13111 3360,'0'-6'139,"0"2"55,0-3 31,2-1 11,-1-1 11,8 5 8,5-2 4,2-1 2,4 4 2,2 0-95,-3 2-41,1 2-55,-3 3-31,-5 6-13,-3 2-10,-4 8-4,-4 1-5,-2 3-1,-5 2 0,-4 1 3,-3 1-5,3-3 0,-3 2 2,6-4 5,4-6 5,3-2 26,2-2 21,6-8 10,1-1 0,8-4 6,4 0 5,3 0-6,5-4-1,-5 0-24,-3 0-51,-5 0-53,-2-1-55,-7 3-42,-1 0-53,-4 2-87,1 0-113,-1-1-132,-2-2-93,-5-9-236,0 7 0,-5 3 0</inkml:trace>
  <inkml:trace contextRef="#ctx0" brushRef="#br0" timeOffset="622385.7782">19007 18154 2840,'-1'-3'134,"-2"-1"16,3-4 18,-3-2 28,3 2 24,0-5 34,3 0 42,4-1 23,2-2 20,5 0-99,2 0 6,5 1-7,8 1 2,7 0-19,8 3-15,1 4-32,4 1-39,-2 5-18,-6 4-20,-14 8-13,-11 4-17,-8 10-5,-8 5-9,-9 10-10,-11 3-3,-16 4 4,-4 2-4,-18 0 3,1-3 3,-1-5-4,6-7 4,10-11 7,12-7 1,13-12 10,10-5 2,7-12-5,7-5 12,13-6-9,6-2-2,8 1 0,7 2-11,1 3-13,0 6-10,0 7-10,-4 4-6,-5 3-2,-7 7-11,-5 1 0,-8 4-2,1 5-5,-8 2-37,4-3-86,0 2-103,1-2-118,3-2-236,4-14-780,4 4 0,8-7 0,16-1 0</inkml:trace>
  <inkml:trace contextRef="#ctx0" brushRef="#br0" timeOffset="622817.8147">20717 17974 2384,'0'0'91,"0"0"32,-2 5 29,-5 2 44,-6 3 62,-4 6 38,-10 9 22,-1 4 6,2 11 3,7 4-56,8 8-34,4 6-30,7 2-30,13 1-45,4-5-59,9-6-49,5-7-66,13-13-170,12-11-855,-5-10 0,1-9 0,4-14 0</inkml:trace>
  <inkml:trace contextRef="#ctx0" brushRef="#br0" timeOffset="623476.1208">21297 18140 3455,'0'-1'58,"0"1"6,0-1 8,0 1 10,0-2 23,0 2 19,2 3 18,-1 2 20,2 7 13,-3 5-46,3 6 4,-3 3-4,0 2-3,-3 3-7,-3 4-20,-5-5-14,1 1-14,-3-6-16,2-4-10,7-7-5,2-4 4,2-5 1,5-4-1,7 1-1,11-2-3,11 0-3,13-2-3,4 7-8,0-3-6,-1 3-27,-13 2-76,-2-3-148,-8 0-249,-14-3-520,-7-1 0,-1-4 0,-3-4 0</inkml:trace>
  <inkml:trace contextRef="#ctx0" brushRef="#br0" timeOffset="623886.8974">21559 18011 2890,'0'-7'107,"3"-3"12,1-1 18,4 0 18,1 1 15,5 6 8,7 1 9,-2 2 0,1 5 5,-3 4-89,-4 5-13,-5 4-7,-7 6-14,-1 2-7,-4 0-9,-7 1-5,1 0-6,-1-3-1,-2 0-2,7-9 1,2-3-2,8-4-2,6-4-4,7-3-12,7 0-2,6 0-5,6 0-8,0 0-46,2 0-126,11 0-338,-16 2-383,-6-2 0,-3 0 0,-4-2 0</inkml:trace>
  <inkml:trace contextRef="#ctx0" brushRef="#br0" timeOffset="624116.6914">22206 18004 4187,'0'-3'114,"0"3"30,0 5 16,0 7 7,2 14 1,-1 13 4,2 11 0,2 9-1,-2 5-3,-2-2-91,1-4-51,-2-7-70,0-5-136,0-12-176,0-18-673,0-6 0,0-8 0,0-14 0</inkml:trace>
  <inkml:trace contextRef="#ctx0" brushRef="#br0" timeOffset="624301.8565">22117 18306 2672,'0'-1'116,"0"-1"16,5 1 12,4-2 3,18-2 2,12 2 1,20-3-10,19-2-256,5-2-590,3-3 0,-8-2 0,-12-2 0</inkml:trace>
  <inkml:trace contextRef="#ctx0" brushRef="#br0" timeOffset="624659.3553">22814 18110 4250,'0'0'134,"0"0"30,0 7 18,0 5 12,-1 10 11,-3 8 8,0 11 9,-2 2 1,0 2 1,0-1-81,-1 0-48,2-10-32,4-5-13,-1-9 0,5-6-2,6-5 5,6-6-4,6-1 2,9-4-2,7-4 1,3-1-1,2-2-25,-4 1-75,-5 3-110,-3 0-256,-6-35-814,-4 33 0,-5-4 0,-1-3 0</inkml:trace>
  <inkml:trace contextRef="#ctx0" brushRef="#br0" timeOffset="625057.2591">23117 17962 1808,'0'-5'231,"0"-4"32,0-1 27,4-5 24,2 0 22,2 2 20,8 1 22,0-1 12,1 6 8,0 0-178,0 7-37,-7 0-22,0 7-22,-5 7-20,-3 8-15,-5 4-14,-5 7-19,-7 0-11,2 4 1,-2-4-8,-2-4-9,6-2-1,8-8 3,3-4 5,3-5-5,10-6 3,6-2-5,11-1-19,14-4-59,1 1-131,12-3-343,-12-2-625,-3-3 0,-9 1 0,-9-4 0</inkml:trace>
  <inkml:trace contextRef="#ctx0" brushRef="#br0" timeOffset="625507.2615">23616 18014 1725,'2'5'194,"3"6"31,-1 8 19,5 10 16,-2 8 13,-2 8 6,-3 2 1,-1 6 2,-1-3 0,-1-6-136,2-3-58,-1-7-32,0-8-21,0-8-62,0-11-239,0-35-549,0 17 0,3-7 0,-6-11 0</inkml:trace>
  <inkml:trace contextRef="#ctx0" brushRef="#br0" timeOffset="625698.2137">23532 18241 3476,'0'0'123,"0"0"27,5 0 14,8-2 9,5 1 3,11-1 0,13 1 4,6-1-4,6 0-48,8 2-318,-3-24-756,-13 19 0,-10-1 0,-9-3 0</inkml:trace>
  <inkml:trace contextRef="#ctx0" brushRef="#br0" timeOffset="625994.135">24015 18101 3567,'0'0'165,"0"5"42,0 6 26,0 4 11,-6 11 6,-2 8 6,-6 5 0,0 1 3,-5-1 3,6-3-98,6-4-62,4-5-22,3-5-15,10-5-4,3-3-4,6-3-4,11-7-6,9-1-4,5-3-37,6-3-45,-1-1-173,17-7-1013,-31 0 0,-6-7 0,-12-2 0</inkml:trace>
  <inkml:trace contextRef="#ctx0" brushRef="#br0" timeOffset="626382.1915">24211 17987 3485,'0'-4'135,"0"0"17,1-3 24,5 0 20,3-6 18,6 6 12,5-5 12,1 4 6,-2 2 2,-5 2-110,-5 1-12,-3 6-12,-5 8-16,-5 4 3,-5 9 14,-1 5-14,-7 6-12,3-2 2,3 0 0,8-4 4,1-2-10,2-5-5,5-5-2,3-8-20,3-2-45,5-5-79,4-2-124,10-1-322,-3-7-681,4-6 0,-3-3 0,2-10 0</inkml:trace>
  <inkml:trace contextRef="#ctx0" brushRef="#br0" timeOffset="626807.2342">24560 17815 3537,'-3'-5'183,"-2"0"29,2-1 24,-4 0 17,7 3 15,-3 3 21,3-2 28,0 2 38,0 0 34,3 0-120,1 0-31,2 0-20,0 0-21,7 2-15,-2 3-14,5-2-21,0 4-29,2 4-26,-3 3-31,-6 3-23,-6 10-4,-3 7-5,-6 9 2,-7 10 3,-7 8 8,-1 6-1,-3 3-2,-2 2-11,-2 3-4,1-4 2,-2-4 1,2-3-21,0-7-43,-2-9-62,-2-6-93,-4-6-83,-6-5-151,13-9-360,-22-7-476,5-10 0,6-10 0,15-12 0</inkml:trace>
  <inkml:trace contextRef="#ctx0" brushRef="#br0" timeOffset="627322.9441">25467 18374 3965,'0'0'147,"0"0"19,0 0 5,0-1 2,13 0 2,7-2 1,11 0 1,9 1-2,8 1-18,0 1-247,-7-1-260,-9-15-658,-14 15 0,-9-4 0,-6 0 0</inkml:trace>
  <inkml:trace contextRef="#ctx0" brushRef="#br0" timeOffset="627545.2876">25505 18480 2123,'3'4'102,"7"2"10,7 2 6,12-2 1,14-4 1,15-1-53,26-4-270,-5-4-308,0-6 0,-6 1 0,-17-7 0</inkml:trace>
  <inkml:trace contextRef="#ctx0" brushRef="#br0" timeOffset="627976.4641">26036 18229 2777,'0'-2'157,"0"-3"27,3-1 26,0 1 24,8-4 27,5 6 22,4-4 15,4 5 7,3 2 7,-4 0-123,-3 5-22,-9 6-25,-5 5-22,-4 10-25,-4 3-23,-5 7-22,-3 0-14,0 3-4,0-4-4,0-3-3,6-7-1,1-7 9,3-7 10,3-7 4,7-2-1,6-5 5,9-3 0,10 1-1,11-2-6,4 0-20,4 0-26,-3 3-61,-1 4-147,-8 0-271,-13 0-645,-11 4 0,-5-4 0,-6 1 0</inkml:trace>
  <inkml:trace contextRef="#ctx0" brushRef="#br0" timeOffset="628272.1537">26820 18069 3111,'0'0'116,"-6"2"59,-1 5 39,-6 7 27,0 11 20,-5 14 11,-3 15 9,-5 10 0,6 10 0,-2 2-78,10-1-29,6-7-60,8-9-38,7-11-32,10-12-36,2-7-49,5-12-194,72-8-880,-67-6 0,-1-12 0,2-9 0</inkml:trace>
  <inkml:trace contextRef="#ctx0" brushRef="#br0" timeOffset="628798.1797">26960 18305 3286,'0'-6'115,"0"1"8,6-3 8,5-1 12,2 2 20,7-1 18,5 5 14,-5 0 10,-1 1 7,-8 4-91,-5 4-14,-3 6-6,-7 0-4,-2 8-13,-7 5-19,-3-2-18,-8 3-14,-2-1-9,2-4-7,6-6-5,5 0-1,8-6-3,3-7-1,7 0 5,7-2 0,9-2 6,5 2 9,8 0 7,-1 0 7,-4 2 5,-2 1 2,-12 2 6,-3 5 3,-9 7 5,-1 3 1,-7 3-3,-7-1-10,-6 1-2,-6-5-6,-9 0-6,-2-4-1,1-2-2,2-7-36,8-2-48,6-3-90,10-6-187,19-15-820,-2-1 0,15-15 0,11-9 0</inkml:trace>
  <inkml:trace contextRef="#ctx0" brushRef="#br0" timeOffset="629111.1731">27246 18279 3858,'0'2'103,"1"3"22,2 7 25,0 7 15,5 6 17,3 13 11,-1 5 4,-7 3 8,0 1 4,-3-1-70,-3-7-19,-3-7-14,3-6-23,0-6-14,2-9-9,-1-3-4,8-5-4,3-3-7,5-2-4,5-3-3,8 1-13,3-5-25,0 1-33,2-3-71,1 4-160,3-6-317,-7 4-466,-5-2 0,-2-1 0,-3-4 0</inkml:trace>
  <inkml:trace contextRef="#ctx0" brushRef="#br0" timeOffset="629526.3869">27500 18110 2762,'0'-4'136,"0"-4"39,3-4 35,4-2 21,-1 3 23,7 2 18,-2 1 14,2 5 10,-4 2 12,-3 7-101,-3 6-26,-3 6-35,-6 6-30,-6 5-22,-6 2-22,-1-1-19,0-1-13,8-5-11,4-7-8,7-3-5,9-9-2,3-2-5,11-3-9,5-1-18,10-3-35,1 1-143,6-4-291,-10-4-547,-8 0 0,-12-1 0,-1-2 0</inkml:trace>
  <inkml:trace contextRef="#ctx0" brushRef="#br0" timeOffset="629797.3163">27726 18049 2366,'3'0'215,"3"0"50,3 5 41,0 3 33,3 6 15,-3 11 11,0 9 1,0 7 2,-6 5 5,-1 2-142,-9 5-60,-4 4-46,-12-2-34,-4 2-30,-9-2-35,0-5-78,-2-5-206,4-14-884,5 1 0,5-9 0,8-14 0</inkml:trace>
  <inkml:trace contextRef="#ctx0" brushRef="#br0" timeOffset="630147.7863">28164 18477 2921,'6'3'116,"0"-3"29,12 1 55,11-1 17,11 2 11,13-2 3,4 0 1,2 0-1,-6 0-18,-10 0-179,-14 0-212,-14 0-162,-5-3-510,-11 4 0,-10 2 0</inkml:trace>
  <inkml:trace contextRef="#ctx0" brushRef="#br0" timeOffset="630361.8916">28336 18601 2078,'0'3'218,"0"-1"36,0 2 30,0 1 17,0-2 11,5 1 3,3 0 4,9-2-1,10 0 1,18-2-178,12 2-60,9-2-148,21-4-316,-2-1-515,-4-3 0,-3-3 0</inkml:trace>
  <inkml:trace contextRef="#ctx0" brushRef="#br0" timeOffset="630772.5655">29302 18320 3108,'0'-3'62,"0"0"31,0 0 37,-5 2 37,-4-1 48,-7 7 27,-10 2 21,-8 10 17,-6 9 8,-2 9-29,0 11-17,6 8-27,12 0-25,9 2-29,9-5-29,7-7-7,10-5-11,7-7-5,6-7 6,6-8 8,6-6 1,0-7-1,0-4-8,-4-7-9,-4-2-13,-5-5-15,-8-2-12,-9-1-12,-6 1-34,-7 1-76,-9 2-69,-9 4-52,-2 6-51,-6 1-52,1 2-92,13 3-200,5-6-548,8 3 0,5 5 0,8-5 0</inkml:trace>
  <inkml:trace contextRef="#ctx0" brushRef="#br0" timeOffset="631115.8327">29550 18507 3477,'0'-3'59,"0"-3"5,0 2 37,0 0 51,0 9 39,0 11 28,0 6 10,-1 10 8,-4 7 5,-3 2-54,2-1-1,-4-2-1,2-5-36,5-4-50,2-5-36,5-9-26,11-5-10,12-6-10,5-2-7,13-4-20,9-5-45,-1-1-144,0-1-245,-10-22-604,-13 16 0,-13-4 0,-8-2 0</inkml:trace>
  <inkml:trace contextRef="#ctx0" brushRef="#br0" timeOffset="631689.1887">29761 18286 2899,'0'-4'111,"0"-1"11,4-2 6,8-1 18,9-1 20,4 1 31,9 2 28,-1 2 20,-5 0 20,-6 4-81,-6 5-12,-10 7-3,-3 2 6,-9 10-10,-6 6-15,-10 2-29,-1 1-26,-1 3-17,6-4-18,9-1-5,6-4 12,6-5 19,9-7 22,6-3 3,5-6 11,8-3 10,7-1-1,1-4-4,-1-3 0,-5 1 2,-8-1-7,-14-2-17,-1 3-21,-10-3-14,0 5-22,-7 0-26,2 0-4,-4 1 0,0 1-2,-1 0-12,1 0-21,3 0-22,1 0-40,1 0-39,2 0-37,-1 0 0,3 0 1,-3 0-8,0 0-5,-1 0-6,-4 0-18,-1 0-54,3 0-58,-3 0-51,6-3-162,-3-16-433,-3 16 0,-2-3 0,-3 1 0</inkml:trace>
  <inkml:trace contextRef="#ctx0" brushRef="#br0" timeOffset="637307.8087">17378 7090 1086,'0'0'148,"0"0"24,0 0 18,2 0 19,-2 0 12,0 0 14,2 0 19,-2 0 17,0 0 14,0 0-99,0 0-25,0 0-18,0 0-8,0 0-17,0-2-6,0 2-8,0-2-14,0 2-12,0-4-8,0 1 0,0 1 2,-2-1 2,0 0 0,0 3 7,-1-2-8,-2-1-5,-1 2-6,-4-2-1,-5 2-6,3-1-11,-3 2-11,3-2-7,1 4-3,1-2-9,-3-2 5,2 2 1,0 0 5,-1 0 0,-5 0 5,4 0 1,2 0 2,4 0-4,-1 0-6,2 0 1,-3 2-3,-1 0-1,-5 1-4,-1 1-5,2-1-2,0 3 0,2-4-2,1 2-2,2-1 2,2-1 1,-4 0 0,2 1-1,5 1 0,-2-1 0,-2 0-2,2 2-4,3-1-1,-3-1 0,2 4 0,-1-1 0,-1-2-1,2 3 0,4-3-3,-6 2 1,3-1 3,-1 4 3,1 0 2,2 2-1,-1 1 0,2 0 0,-1-1 2,1-1 0,-2-2 3,1 1 2,-3-4-3,1 1-2,1-1 0,1-2-1,-1 0-2,1 4-1,1-2 2,0 1-6,0-1 0,0 1-5,0-3-1,0 2-2,0 1 1,0-6 0,0 1 5,0-1-1,0 2-2,0 0 4,0 4 0,1 0 3,-1 2 3,3 2 3,0-3-4,3-1 1,-2 0 0,6-3 0,-1 1 1,1-1-1,4 1 1,0 3 2,0 1-3,3 2 1,-4 4 1,0 1 1,3 2-2,-2 0 2,0 3 2,-1 2 1,-2 1 4,2 3 5,-7 3 5,1 2 2,-6 2 7,1 3 9,-8 2 6,-1 2 4,-5-4 22,-6 0 23,-5-2 15,0-5 7,1-7 4,-1 0 10,-2-8 0,3-4-4,-5-5-5,0-5-3,2-6-26,1-8-15,3 0-19,6-4-19,6-3-6,5 4-13,3 3-9,2 2 2,4-2-3,3 4-8,2 0 9,7 4-7,4 1-2,-4 4-2,3 1 0,-3 4-2,3 6-4,-1 5 0,-2 6 6,1 6 6,-8 2-7,1 6 6,-8 3 5,-2 0 28,-2 7 16,-6 2 8,-3 4 15,1 2-2,-9 7-1,1 4-1,0 1-2,3 2-5,-2-1-5,6 0-20,1-3-18,1-6-8,4-2-8,3-1-7,1-5-2,0-2 0,0 1 0,1-4 0,-1-1 0,0-3 0,0-5 0,0-1 0,2-2 0,3-4 0,2-4 0,3-4 0,7-3 0,9-8 0,4-6 0,9-3 0,-2-6 0,6 0 0,3-5 0,-4 5 0,-2-5 0,2 6 0,-9-2 0,-8 2 0,-8 1 0,-5 1 0,-11 3 0,-1-2 0,0 2 0,0 0-17,0 0-35,0 0-27,0 0-40,0 0-48,-1 2-58,-1-2-48,1 2-89,1 2-94,3-3-226,-5-6-469,1 5 0,-3-4 0,-3-6 0</inkml:trace>
  <inkml:trace contextRef="#ctx0" brushRef="#br0" timeOffset="638541.7373">16718 9440 266,'0'-1'49,"0"-1"19,0-2 29,0 4 31,0-2 20,-1 2 18,1 0 20,0 2 21,0-2 16,0 0-25,0 0-4,0 0-13,0 2-23,0 0-22,0-2-8,0 0-3,0 0-3,0 0 0,1 0-2,4 0 1,4 0-2,6 0-3,2 0 2,6 0-2,0 0 0,1-2 9,0 0-6,0 2-13,2-5-10,-1 3-8,8-1-1,5-1 12,9-1 27,14 2 4,10 0-5,16-3-12,19 3 10,13-5 8,16 2 9,16-3 2,10-3 0,15 1-2,7-3-20,5-1-14,4-2 5,3 0 1,-7 0-28,-9-1-8,-6-2-15,-10 3 11,-16-2 6,-16 3-9,-18 2-2,-16 7 3,-27 0-13,-17 4-17,-15 3-16,-13 0-79,-12 0-33,-6 0-49,-6 0-98,-9 0-151,-5-3-316,-9 0-358,-14 0 0,-11-3 0,-11-7 0</inkml:trace>
  <inkml:trace contextRef="#ctx0" brushRef="#br0" timeOffset="639793.3574">17912 7713 706,'0'0'74,"0"0"46,1 0 38,-1 0 30,2 2 25,-2-2 12,1 0 4,-1 0 2,0 0 0,0 0-28,0 0-60,3 0-41,4 0-43,6 0-47,6 0-36,11 0-16,6-4-3,11-1-4,6-3-63,23-12-416,-18 7 0,2-2 0</inkml:trace>
  <inkml:trace contextRef="#ctx0" brushRef="#br0" timeOffset="640027.92">18709 7464 1649,'0'0'-88,"0"0"-17,0-1-4,0-1-46,0-6-83,0 7 0,0-2 0,3 0 0</inkml:trace>
  <inkml:trace contextRef="#ctx0" brushRef="#br0" timeOffset="647761.4853">17242 7411 1538,'0'-1'132,"0"-1"33,0 0 24,0-2 29,0-2 22,0 0 22,0 1 24,0-1 22,0 1 16,0 5-96,0-3-27,0 3-31,0 0-25,0-1-26,0 1-22,0 0-21,0-3-25,0 3-22,0 0-12,0 0 3,1 0 12,4 4 9,3 4 11,3 4 6,6 5 5,10 4 12,8 2 16,5 0 8,9 1 4,-3-3-9,-2 0-11,-7-1-12,-7-2-6,-10-2-9,-2-5-5,-9 0-10,0-3-17,-1-2-8,-4-2-14,-2-1-31,1-1-62,-2 1-123,2-3-246,-3 2-567,2-2 0,-1-5 0,-1-3 0</inkml:trace>
  <inkml:trace contextRef="#ctx0" brushRef="#br0" timeOffset="648112.4182">17659 7396 1023,'0'0'133,"-3"0"27,-8 4 56,1 6 48,-14 7 25,-9 8 18,-8 11 14,-7 4 7,-3 7 6,5-1-112,9-2-20,7-1-26,7-5-55,5-9-48,8-5-32,3-9-43,3-7-128,2-5-196,4-21-424,1 6 0,5-10 0,2-7 0</inkml:trace>
  <inkml:trace contextRef="#ctx0" brushRef="#br0" timeOffset="648409.3231">17598 7425 3092,'0'0'74,"0"0"3,0 0 7,3 0 22,2 3 21,7 5 5,6 6 2,6 7 3,8 7 2,1 1-71,-1-1-4,-2-2 1,-2-4-10,-5 1-21,-7-5-26,-1-5-29,-4 0-34,-5-3-25,-1-5-156,-5-12-564,0 5 0,1-5 0,-1-9 0</inkml:trace>
  <inkml:trace contextRef="#ctx0" brushRef="#br0" timeOffset="648675.4844">17892 7415 2086,'-4'0'74,"-6"2"31,-3 8 32,-8 4 19,-9 8 6,-12 10 7,-7 9 2,-2 6 2,-3 2-2,10 0-62,11-1-41,9-3-131,14-12-640,7 1 0,3-10 0,0-14 0</inkml:trace>
  <inkml:trace contextRef="#ctx0" brushRef="#br0" timeOffset="649134.2441">17445 8726 2780,'-5'0'184,"0"-4"31,2 2 14,0-3 4,3 5 8,1 0 24,-1 2 11,2 3 6,8 8 3,8 3-124,6 5-55,8 1-32,4 3-14,0 0-2,-3 0-9,-3-4-25,-6 0-22,-1-2-47,-5-2-110,-4-3-166,13-9-679,-18-1 0,-1-4 0,-1-9 0</inkml:trace>
  <inkml:trace contextRef="#ctx0" brushRef="#br0" timeOffset="649323.2414">17720 8661 2460,'-10'-2'140,"-4"0"16,-7 8 16,-3 7 16,-3 11 16,-3 11 10,-4 10 5,1 6 0,-1 2 0,1 1-122,5 1-37,4-9-43,2-7-54,12-8-140,17-19-653,-7-5 0,3-7 0,6-8 0</inkml:trace>
  <inkml:trace contextRef="#ctx0" brushRef="#br0" timeOffset="649626.3435">17666 8738 3038,'0'0'133,"0"3"38,0 5 20,0 4 16,3 4 8,3 1 3,12 4 5,9 0 1,6 0 0,11-3-90,4-1-42,-2-1-51,-4 0-38,-9-2-57,-9 0-73,-11-2-102,-5-2-204,-6-2-421,-2-4 0,1-2 0,-4-4 0</inkml:trace>
  <inkml:trace contextRef="#ctx0" brushRef="#br0" timeOffset="649870.9737">17987 8794 2951,'-4'-2'117,"-1"0"17,-4-1 28,-6 6 22,-3 8 18,-13 7 7,-2 13 2,-8 5 3,0 10 0,-5 1-104,1 2-16,5-2-32,5-1-87,9-7-139,18-13-771,-1-3 0,9-17 0</inkml:trace>
  <inkml:trace contextRef="#ctx0" brushRef="#br0" timeOffset="650428.2415">17777 8921 3147,'0'-3'59,"0"-5"0,0-3 1,2-4-35,9-4-226,-4-2-428,5-6 0,-3-8 0,-3-12 0</inkml:trace>
  <inkml:trace contextRef="#ctx0" brushRef="#br0" timeOffset="668131.1461">17546 10443 3316,'1'-3'83,"-1"-2"36,0 0 33,2-3 25,-4 1 30,4 0 21,-2 0 13,0 1 8,0 3 2,0 2-60,-2 1-19,-4 0-36,-7 4-31,-8 2-25,-23 6-28,-17 7-19,-27 8-7,-28 7-4,-30 7 7,-24 7 6,-16 7 3,-6 2 3,-1 1 6,9 0 1,12-3 3,14-3-6,17-4-1,22-5-3,15-7-7,26-1-6,18-9-9,16-5-4,20-7-7,12-3-2,9-8-5,3 0-18,1-2-34,-1-2-47,0 1-112,4 0-228,0-3-673,-1-4 0,-2-6 0,-1-7 0</inkml:trace>
  <inkml:trace contextRef="#ctx0" brushRef="#br0" timeOffset="668495.5747">15153 10972 2156,'0'4'142,"-7"5"34,-6 7 36,-4 10 34,-10 7 28,-5 8 18,2 5 20,1 1 12,8 5 9,11-6-95,8-3-35,13-5-30,10-4-30,13-11-28,11-5-26,14-6-20,3-8-17,-1-4-12,1-4-21,-6-2-79,-11-4-108,-7 0-187,-14-35-650,-13 36 0,-6-3 0</inkml:trace>
  <inkml:trace contextRef="#ctx0" brushRef="#br0" timeOffset="669099.6539">12910 11683 2984,'0'0'126,"0"0"18,0-3 15,0 3 2,0 0 16,0 3 36,7 3 19,3 9 15,7 11 8,6 8-103,4 9-11,-2 4-15,-2 0-13,-3-2 5,-4-10-3,-2-6-16,-3-12 20,2-7 8,1-10 8,0-11-2,6-7-7,-2-11 4,4-10-2,2-12-10,2-8-36,-2 0-39,-1 7-84,-4 13-88,-3 16-124,-3 13-183,-3 7-732,-2 9 0,1 1 0,-3 3 0</inkml:trace>
  <inkml:trace contextRef="#ctx0" brushRef="#br0" timeOffset="669312.4537">13540 11883 3455,'2'0'57,"2"-1"3,6 1 8,6-2 4,8-2 6,9-1 2,6-3-1,6 2-30,-6-1-133,-6-2-698,-10 7 0,-9 0 0,-10 2 0</inkml:trace>
  <inkml:trace contextRef="#ctx0" brushRef="#br0" timeOffset="669492.8017">13611 11989 2820,'-9'11'87,"0"2"37,2 1 39,2 2 13,6-4 6,16-4 0,2-3-6,10-2-40,11-2-45,10-1-140,5-9-768,0-1 0,5-4 0,2-7 0</inkml:trace>
  <inkml:trace contextRef="#ctx0" brushRef="#br0" timeOffset="669748.5094">14273 11773 3597,'-2'-2'111,"2"-1"7,0 3 41,0 0 21,0 4 13,0 7 3,0 8 1,0 9 2,0 9 0,0 4-104,0 6-22,0-2-30,0-2-79,0-6-109,2-10-199,1-13-623,4-5 0,2-9 0</inkml:trace>
  <inkml:trace contextRef="#ctx0" brushRef="#br0" timeOffset="670037.9542">14487 11825 3522,'0'-11'145,"0"5"2,0-1 22,3 2 31,-2 7 22,6 14 13,0 7 11,-1 13 3,-3 9 0,0 9-114,-3 4-30,1 0-1,-1-3-20,0-7-33,0-6-33,0-8-60,0-10-96,0-7-238,0-10-689,-1-8 0,-2-12 0</inkml:trace>
  <inkml:trace contextRef="#ctx0" brushRef="#br0" timeOffset="670362.1606">14129 11798 3677,'-3'0'114,"0"0"37,3 0 38,-4 0 16,8 0 17,12 0 11,9 0 8,18 0 3,15 0 0,12-1-82,5 0-34,-7-2-57,-5 2-93,-9-2-144,-10 1-244,-8 2-646,-11-2 0,-10 2 0,-9 0 0</inkml:trace>
  <inkml:trace contextRef="#ctx0" brushRef="#br0" timeOffset="670782.5001">14747 11928 3890,'0'9'150,"0"6"18,0 8 11,0 9 0,0 7 3,1 0 1,1-2 2,-1 1 2,1-7 12,-1-8-110,1-7 27,-2-6 16,0-7 1,0-6 1,0-7 0,2-11 10,-4-11 7,2-7-2,0-7-8,0 0-15,0 4-46,0 10-35,0 10-18,0 4 6,5 7-2,1 1-14,13 3-9,7-1-19,10-2-63,5 1-63,7 3-71,-1-2-121,2 2-232,-13-3-613,-6 4 0,-10-4 0,-10 1 0</inkml:trace>
  <inkml:trace contextRef="#ctx0" brushRef="#br0" timeOffset="671178.8698">15141 11697 2900,'0'-4'188,"0"-2"12,-1 3 28,1-1 21,4 3 6,4 1 4,2 1 3,8-1 3,2-1 1,4 2-169,-7-1-20,0 4-13,-1 1-29,-3 2-21,-5 2-7,-5 4 0,0 3-2,-6 4-2,-5 4 2,-5 2 2,0 3 2,-1-2 5,5 2 0,4-3 3,3-3 2,9-2 1,3-8-5,7-2 1,8-3-7,11-3-33,11-3-72,3 0-116,11-6-300,-3-4-424,-6-5 0,-7-2 0,-3-7 0</inkml:trace>
  <inkml:trace contextRef="#ctx0" brushRef="#br0" timeOffset="672305.3712">15697 11696 2586,'-2'-16'169,"0"0"52,2-1 40,-3 0 10,3 8 1,0 3 12,0 6 15,0 8 12,0 6 17,3 10-129,-1 11-24,0 11-44,-1 8-35,-2 5-8,-3 5-3,1 0-12,-1-1-12,-1-9-13,0-8-13,0-10-5,3-11 32,2-7 46,-1-8 1,1-9-1,0-2 10,3-6-2,2-5-2,5-3 1,1-4 7,8-2-9,2 1-40,5 5-52,2-4-7,-1 9-8,-1 1-7,-4 7-2,-5 4 4,-4 12-13,-6 6-1,2 9 7,-9 5 1,1-1 6,-1-3 11,2 1 16,-4-5 14,2-3 9,2-5 4,-2-3 16,0-2-7,0-7-1,0-1 5,0-4-2,0 2-7,0-2-12,0-1-8,0 0-6,0 0-5,0 0-9,0 0 0,0 0-8,0 0-16,0 0-15,0 0-8,0 0-14,0 0-19,0 0-16,0 0-9,0 0-9,0 0-16,0 0 4,0 0 8,0 0-1,0 0 1,0 0 14,0 0 13,0 0 17,0 0 8,0 0 9,0 0 16,0 0 5,0 0-5,0 0 9,0 0 8,0 0 0,0 0 1,0 0-1,0 0 0,0 0 0,0 0 0,0 0 1,0 0-5,0 0-16,0 0-16,0 0-9,0 3-3,0-1-3,0 0-6,0-2-11,0 3-14,0-1-14,0-1-1,0 0 8,0 1 14,0-1 6,0 1 1,0-1 0,0 1 6,0-2 11,0 2 12,0-1 17,0-1 11,0 0 5,0 2 3,0-2 2,0 0 2,0 0 2,0 0 2,0 0-1,0 0 1,0 0-2,0 0-4,0 0-13,0 0-40,0 1-52,0 1-41,0-1-51,0 0-66,0 1-65,1-2-81,10-3-336,-10 3 0,2-1 0</inkml:trace>
  <inkml:trace contextRef="#ctx0" brushRef="#br0" timeOffset="683643.8946">12374 13021 809,'3'-4'75,"0"3"38,3-3 39,0 1 39,-1-1 35,-1 3 27,-1-3 31,-2 4 21,1-2 20,-2 1-22,1 0 7,-1 1-11,0-2-28,0 0-33,2-2-27,-4 1-20,-1 0-28,-1-1-18,-7-1-20,-2 3-24,-4-1-31,0 1-28,-2 2-10,1 0-5,0 2-9,-1 3-7,-2 4 0,-1 6-3,-3 5 0,1 4-3,0 7 1,2 2-1,3 4-1,7 0 1,2-1 2,6 0 2,8-1 3,6-3 6,3-3 4,7-3 3,7-3 3,3-6 0,2-4-1,1-3-1,0-4-12,-3-5-40,2 1-80,1-2-130,11-8-290,-14 4-406,-5-7 0,-5-1 0,-4-7 0</inkml:trace>
  <inkml:trace contextRef="#ctx0" brushRef="#br0" timeOffset="684015.6443">12559 13251 1901,'0'0'115,"0"0"12,0 0 10,0 0 19,0 0 15,0 4 16,0 7 16,0 6 10,6 5 9,-2 2-86,6 0-9,4-1-3,2-3 20,2-6 0,2-3-4,2-7-5,3-1-6,-1-10-10,3-4-6,0-8-6,0 0-10,-4-12-10,-2-1-31,-6-1-26,-7 3-22,-5 4-29,-2 4-76,-1 8-93,-1 6-207,-1-4-487,1 10 0,-1 2 0,1 3 0</inkml:trace>
  <inkml:trace contextRef="#ctx0" brushRef="#br0" timeOffset="684349.4234">13036 13186 2540,'0'2'80,"3"1"19,-2 7 15,2 6 11,-1 4 4,1 4 2,1 2 2,0 1 1,-1 0 4,-3-6-28,3-3-20,-3-5 67,3-5 33,-3-5-1,0-3 4,0-8 2,0-8 3,0-5-3,0-10-1,0-5-10,0-2-18,0 5-89,1 3-63,14 6-47,4 7-95,11 2-166,7-2-770,2 7 0,0-1 0</inkml:trace>
  <inkml:trace contextRef="#ctx0" brushRef="#br0" timeOffset="685013.5603">13319 13089 2235,'0'5'115,"0"2"37,0 5 33,3 4 24,4 5 27,7 4 24,-1 1 10,8 5 8,-4 0 8,3-1-57,-1-5-28,-5-4-13,-2-5-8,4-6-16,-3-5-21,-2-7-19,1-5-8,5-8-8,-5-9-5,-1-6-10,-3-11-20,2 1-26,-4 1-21,-2 7-9,-1 8-12,-3 9-5,4 11-1,0 3 1,2-1-5,1 4 3,4-1-1,1 2 3,0 1-2,7-3 2,5 2 6,3-3 3,2-3-2,-2-2 0,-4-3-1,-8 0-1,-8-4 3,-4-1 0,-1 0-2,-4 0-3,-5 1 0,-5-1-2,-2 5 1,-7 2-1,0 4 1,0 6 0,2 5-2,6 8-2,0 5 3,9 10 1,0 3-1,1 4-1,6 0 2,4-1-3,4-2-12,11-6-19,5-5-32,4-7-34,7-8-57,-2-6-81,-1-4-138,2-14-653,-4-4 0,-4-7 0,-2-13 0</inkml:trace>
  <inkml:trace contextRef="#ctx0" brushRef="#br0" timeOffset="685428.6712">14022 12913 2177,'-4'-6'140,"1"2"10,0-3 8,3 4 17,0 6 17,0 13 13,3 9 14,0 9 3,5 14 7,1 1-126,1 4-12,0 1-10,-4-6-4,-6-5-14,1-7-12,-1-8-2,0-8 3,0-8 10,0-6-4,-1-6 2,-2-7 0,-6-7 0,-9-3-7,-1-1-1,-6-1-7,-4 6-10,4 6-16,-1 7-13,1 10 1,8 4-5,1 5 0,10 8-2,-1 3 4,10 1 0,7-2-1,6-3-2,4-2-30,10-4-123,29-8-805,-15-2 0,5-10 0,3-10 0</inkml:trace>
  <inkml:trace contextRef="#ctx0" brushRef="#br0" timeOffset="686078.617">14882 12979 1597,'-10'0'185,"-11"1"33,-2 1 20,-6 0 6,1-1 2,2 7 3,5 1 1,6 3 0,2 4 3,8 0-139,-1 6-42,5-1-32,-1-1-15,4 3-6,2-4 4,1 1 3,2-5 6,8-1 8,0-3 1,3-1 3,5-5 3,-3 1 0,1-1-3,-5-1-1,4 6-2,-7-5-3,-5 8-4,-5 4-5,0-1 0,-6 3 2,-6-2 2,-6 0 3,-1 0 0,-11-5 1,2 0 0,1-4-4,2-5-3,6-2-39,3-4-141,25-13-784,-12 0 0,4-7 0,9-6 0</inkml:trace>
  <inkml:trace contextRef="#ctx0" brushRef="#br0" timeOffset="686260.5788">15174 13132 2320,'-4'0'48,"2"0"1,-1 0-13,5-2-224,-4 1-265,4-5 0,-1-1 0</inkml:trace>
  <inkml:trace contextRef="#ctx0" brushRef="#br0" timeOffset="686830.1992">15412 12916 2654,'-5'6'65,"1"4"26,-3 8 20,-3 8 10,0 7 6,-4 11 1,2 4 2,-3 5 2,3 0-2,0-5-49,5-1-14,1-10-25,3-9-13,3-11 29,-2-5 3,4-11 2,1-7-1,4-7 2,5-12 2,3-14 0,5-9-4,4-10 1,0-2-10,3 3-37,-4 7-8,-4 14-9,-8 11 1,-5 13-5,-2 12 4,4 10 0,2 9 3,-2 10 1,5 10 6,-4 7 1,1 4 1,-4 0 6,1-3-1,-1-3-1,-3-5-6,0-7-25,-1-6-40,-1-4-80,-1-8-128,2-12-195,-2 0-281,-3-8 0,-7-6 0,-7-8 0,-3-1 3247,-6-6-2901,4 2 44,4 6 21,9 8 29,6 8 31,3 6 39,7 6 20</inkml:trace>
  <inkml:trace contextRef="#ctx0" brushRef="#br0" timeOffset="696563.3151">13539 13983 2901,'0'0'95,"0"0"17,-2 0 12,0-1 18,2 1 19,0 0 28,-1-2 22,-1-1 14,2 1 17,0 2-62,0-3 4,0 1-14,0-2-8,5-2-13,7-4-18,8-6-24,7 1-21,6-2-16,-2 5-16,-2 1-13,-4 6-21,-5 4-3,0 2-4,-5 10-1,-9 9 0,-2 9-4,-8 9-2,-10 11 7,-4 2-4,-6 2-2,-6-5 0,-3 0 1,0-10 2,3-5-2,6-9-1,3-10 0,4-6 3,-3-6-4,7-10 3,-1-6 2,10-3 2,1 3-6,7-1 2,4 5 3,8 5-3,7 2-2,5 2 0,9-1-2,2 4 0,2 3-3,0 4 3,-1 3-2,-6 3-2,-5 0-5,-7 1 1,-8-1-12,-4-5-21,-5-1-44,-3-1-86,1 0-144,-3-26-771,0 16 0,0-2 0,3-9 0</inkml:trace>
  <inkml:trace contextRef="#ctx0" brushRef="#br0" timeOffset="696876.1381">14119 14069 2357,'0'-2'106,"0"2"31,0 0 15,0 6 9,0 5 6,0 8 11,0 10 7,0 5 4,0 7 4,0-2-78,0 2-25,0-6-30,0-2-12,0-9-8,0-8-13,0-3-36,0-6-80,7-5-215,-4-4-456,1-9 0,0-9 0,7-13 0</inkml:trace>
  <inkml:trace contextRef="#ctx0" brushRef="#br0" timeOffset="697147.1833">14305 14084 2868,'0'-5'142,"-3"2"10,3-2 10,0 1 25,3 4 12,-3 8 25,0 6 14,3 10 4,0 10-2,-3 7-111,4 5-26,-4 2-5,-4-4-11,1-3-24,3-7-17,-3-6-48,0-7-74,-1-7-123,8-9-270,-8-2-417,1-11 0,-7-13 0,-7-14 0</inkml:trace>
  <inkml:trace contextRef="#ctx0" brushRef="#br0" timeOffset="697375.5669">13991 14006 3016,'0'-2'105,"0"-1"9,-1 0 6,1 0 46,1 0 39,7 3 21,5 0 9,12 2 2,11-1 6,10 1-86,12-1-20,2 1-28,5-2-76,-4-2-206,-8-5-813,-11 3 0,-7-4 0</inkml:trace>
  <inkml:trace contextRef="#ctx0" brushRef="#br0" timeOffset="697791.0754">14637 14141 2745,'0'18'83,"0"6"12,0 7 6,0 8 6,-1-1 3,1-1 4,-3-1 6,1-7 11,0-2 33,1-10-11,-1-7 20,1-6-3,1-3 1,-2-7-2,-2-7-2,-2-13-3,0-9-5,3-9-10,0-2-7,3 3-48,0 11-23,1 9-8,3 12-5,3 6 1,3 3-1,9 2 1,8 2-1,0-2 1,4 0-26,6 0-12,1-4-11,2-5-16,-10 0-42,-2-4-75,-5 0-115,-9 0-885,-8 4 0,-3 0 0</inkml:trace>
  <inkml:trace contextRef="#ctx0" brushRef="#br0" timeOffset="698324.0993">15030 13922 3358,'0'-3'58,"0"0"5,0-1 0,0 4 17,1 0 25,4 7 16,7 8 7,0 9 11,4 9 5,-3 11-51,-4 5-6,-6 6-1,-1-1 2,-4 1-18,0-2-23,1-7-12,-1-10-4,1-6 14,1-10 24,-2-10 5,2-7 4,2-6-2,-2-11 0,1-8 2,6-5 2,4-6 3,8-3 3,10 2-25,9 3-26,3 7-6,-1 7-4,-4 7 1,-11 7-1,-5 8-3,-6 7-1,-11 9-7,0 0-4,-3 8 2,0-1-5,0-2 2,-3 2-1,3-8-1,-3-1-10,-1-3-40,4-6-80,0 0-190,-3-43-761,-1 29 0,4-5 0</inkml:trace>
  <inkml:trace contextRef="#ctx0" brushRef="#br0" timeOffset="701421.5051">3694 15623 3662,'0'0'43,"0"0"13,0 0 18,0 0 29,0 2 31,0 6 25,0 4 17,0 12 17,0 5 10,0 10-28,0 7-5,0 4-14,0 0-17,0 1-26,0-2-31,0-9-24,0-8-17,0-10-12,0-7-9,0-8-11,0-5-38,0-8-116,-2-6-168,-3-18-748,-8-6 0,0-15 0,-10-12 0</inkml:trace>
  <inkml:trace contextRef="#ctx0" brushRef="#br0" timeOffset="701654.4136">3524 15613 3121,'-3'-4'145,"3"0"48,-3-1 34,1 0 23,4 1 4,-2 4 0,0 0 9,6-4 8,10 4 11,16-4-96,15 0-30,19-3-48,9-3-33,-1-4-29,-8 2-39,-10 4-178,-14-4-962,-12 12 0,-10-5 0,-7 2 0</inkml:trace>
  <inkml:trace contextRef="#ctx0" brushRef="#br0" timeOffset="702122.5039">4181 15675 3387,'0'1'167,"0"-1"28,-6 3 29,-4 1 29,-7 3 16,-5 1 9,-7 9 3,2-2 3,5 9 3,3 2-144,8 1-19,4-1-22,4-1-34,3-2-17,3-4-14,7-1-1,4-5-8,9-1 4,4-1-2,5-4 1,1 2-1,3-5-8,-3 3 1,-1 1-19,-7 1-3,-5 3 0,-11 3 5,-3 1-4,-9 5 7,-9 0 3,-11 3 1,-7 0 2,-6-3 0,-6 0 15,6-7-10,3-5-63,7-6-79,7-3-120,10-8-213,2-14-674,12 3 0,13-7 0,3-7 0</inkml:trace>
  <inkml:trace contextRef="#ctx0" brushRef="#br0" timeOffset="702544.6671">4552 15725 4068,'-2'4'68,"-3"0"27,-3 13 28,-1 8 19,1 8 9,-3 10 3,6 5 3,0-1 1,4-2 4,2-4-47,2-4-16,-1-11-17,-2-8-20,7-10-12,2-6-6,-1-13-2,3-10-5,0-9 2,-3-15-10,2-8-5,1-2-4,1 3-8,1 9-14,1 13-11,-1 14-1,4 10 1,1 10 3,0 10-1,3 7 5,3 7 0,-1 6 6,-2 6-3,-2 3 4,2 1-15,-2-1-57,-6 0-76,-2-3-140,-5-11-780,-5-4 0,-1-9 0,-3-10 0</inkml:trace>
  <inkml:trace contextRef="#ctx0" brushRef="#br0" timeOffset="702733.1891">4696 16075 3780,'-2'-6'146,"2"-1"2,0 0 2,2-2 2,13 1 2,8 2 0,13-1-14,16-1-72,12-3-147,8-15-883,3 9 0,-6-4 0,-5-1 0</inkml:trace>
  <inkml:trace contextRef="#ctx0" brushRef="#br0" timeOffset="702926.3646">5324 15934 4570,'0'3'47,"0"-3"6,1 3 6,6-1 4,7-1 1,9-1 2,10 0-4,8-2-28,8-5-88,1 2-167,-2-4-181,-10 0-466,-16 4 0,-10 1 0,-9 5 0</inkml:trace>
  <inkml:trace contextRef="#ctx0" brushRef="#br0" timeOffset="703114.7084">5468 16092 4619,'0'2'81,"0"-1"5,0-1 5,8 1 2,5 1 3,13-2-2,4 0-8,12-4-52,4-3-127,7 0-354,-6-4-501,-6-5 0,-4 1 0</inkml:trace>
  <inkml:trace contextRef="#ctx0" brushRef="#br0" timeOffset="703858.09">6300 15695 4117,'0'0'135,"0"0"29,0 0 19,0 0 8,0-2 1,0-2 2,0-5 1,0-2 3,6-1 1,3 0-119,4 7-19,6-1-28,2 9-17,3 3-9,-3 5-1,-1 10 1,-5 4 3,-3 5-2,-8 4 3,-2 1 10,-7 2 23,-4-2 15,-12 2 20,-1-5 17,-4-3 19,1-7 22,5-7 30,3-6 17,2-6 7,5-5-2,2-5-23,4-2-12,10-3-25,9-3-17,8-1-18,12 2-30,8 2-38,6 6-18,0 1-11,0 5-25,-4 0-56,-4 5-118,-10-1-51,-5 4-93,-11 3-150,-4-5-830,-1 3 0,-5-2 0</inkml:trace>
  <inkml:trace contextRef="#ctx0" brushRef="#br0" timeOffset="704126.58">6922 15695 3933,'-3'-4'40,"0"4"44,3-1 41,-2 4 23,1 8 7,2 7 10,-1 8 5,0 13 0,0 5 4,0 2-32,0 4-22,0-4-53,3-7-68,0-3-82,5-11-76,1-8-134,7-11-698,1-6 0,-2-11 0,1-10 0</inkml:trace>
  <inkml:trace contextRef="#ctx0" brushRef="#br0" timeOffset="704362.3816">7135 15671 4240,'0'-2'82,"0"-1"33,0 3 28,0 3 25,0 11 13,4 11 6,-1 11 4,0 12 3,-3 10 2,3 0-80,-3 0-4,0-3-36,0-6-36,0-7-44,0-10-27,0-11-67,0-7-190,0-16-836,-3-5 0,0-11 0</inkml:trace>
  <inkml:trace contextRef="#ctx0" brushRef="#br0" timeOffset="704665.104">6749 15630 3042,'-2'-4'172,"-1"1"6,3 0 3,-1-2 9,8 1 10,11 1 13,17-4 18,16 0 5,20-1 3,8-3-130,0-1-40,-7 1-16,-12 4-95,-10 0-360,-21 5-531,-10-2 0,-5 0 0,-7-1 0</inkml:trace>
  <inkml:trace contextRef="#ctx0" brushRef="#br0" timeOffset="705008.0333">7387 15746 4582,'0'18'77,"0"8"15,0 6 9,0 8 6,0 4 4,1-7 5,1 0 6,1-7 14,0-5 24,-3-7 30,3-7 36,-3-9-9,0-2-5,3-10-5,-3-11-6,0-9-7,-3-15-17,3-9-35,3-4-27,3 0-101,5 9-44,5 9-8,11 14-23,3 8-72,3 8-44,5 6-49,0 4-100,0 0-150,-3-46-730,-3 40 0,-5-8 0,0-1 0</inkml:trace>
  <inkml:trace contextRef="#ctx0" brushRef="#br0" timeOffset="705570.2063">7849 15266 3375,'-11'-16'168,"4"-1"14,-4 0 1,1 1 11,10 8 30,3 10 29,7 6 29,5 13 43,8 10 26,1 15-116,0 19-19,-7 11-18,-8 13 9,-2 6-8,-4 1-33,0-6-26,0-6-20,-1-16-44,-1-8-34,1-17-11,-1-13 6,-1-11 20,2-13-4,-2-12-3,0-14-6,4-6 2,5-11-6,2-4 10,8-2 6,4 3-9,4 2-15,3 7-24,5 5-5,-5 9 3,-3 11 29,-3 6 21,-6 7-3,-6 15-9,-3 9 2,-6 2 1,0 9-5,-3 2 7,0-4 1,0-4-3,0-1-21,0-8-26,1-3 0,-1-5 0,0-4-28,0-4-64,0-5-133,0-1-96,0-4-254,0-2-815,0-7 0,-1-6 0</inkml:trace>
  <inkml:trace contextRef="#ctx0" brushRef="#br0" timeOffset="706264.7049">8865 15488 1797,'-2'-6'201,"2"-1"46,0-2 40,0 0 17,-3 3 7,3 4 8,0 2 26,0 4 36,3 6 25,5 14-112,6 13-56,-1 18-38,6 11-33,-5 11-13,-1 3 1,-5-3-21,-2-8-20,-2-11-40,0-8-41,-4-15-56,0-10-51,3-8-120,-3-9-246,-3-8-646,-1-8 0,-5-15 0</inkml:trace>
  <inkml:trace contextRef="#ctx0" brushRef="#br0" timeOffset="706706.1403">8791 15888 3233,'-8'-7'231,"-1"-3"37,3 1 28,0-2 10,3 5 1,3 4 18,8 1 19,7 1 18,12 0 17,15 0-158,12-3-53,10 0-40,1-2-23,-4-2-1,-11-1-10,-7 2-15,-16 0-33,-13-1-28,-5 6-22,-6-3-22,-3 2-20,0 2-4,0-3-11,0 3-18,0-3 0,0 3-6,0 0 1,0 0-4,0 0-4,0 0-4,0 0 4,0 0-3,0 0-2,0 0 4,0 0-10,0 0-13,0 0-17,0 0-34,0 0-44,0 0-86,6 0-200,-6 0-367,0 0 0,0 0 0,0-4 0</inkml:trace>
  <inkml:trace contextRef="#ctx0" brushRef="#br0" timeOffset="711182.7115">9652 15765 3076,'0'-1'173,"0"-2"40,0 0 16,0 1 12,0 0 1,0 2 19,0 0 22,0 4 29,0 5 28,1 4-90,-1 11-42,2 8-26,-2-1-14,1 2-4,-2 1 2,-2 2-14,-2-4-18,-1-3-22,0-4-30,0-8-33,3-3-46,0-5-85,3-3-58,-2-4-173,20 0-366,-16-6-486,10-11 0,7-8 0,6-9 0</inkml:trace>
  <inkml:trace contextRef="#ctx0" brushRef="#br0" timeOffset="711454.6093">9826 15793 3304,'0'-10'220,"0"-3"32,0 1 12,0-2 5,0 11 22,0 6 25,3 11 35,0 8 24,-1 11 6,2 12-166,-1 5-55,-1 1-28,-1 0-10,-1 0-3,0-8-30,2-3-39,-2-10-108,0-5-82,0-13-150,0-4-200,-3-29-696,-5 4 0,-1-9 0,-7-10 0</inkml:trace>
  <inkml:trace contextRef="#ctx0" brushRef="#br0" timeOffset="711731.9334">9485 15650 3308,'-2'-9'216,"-1"0"21,0-3 15,2 4 31,1 4 70,4 5 72,11 6 29,9 4 24,12 2 12,13-3-149,12-5-53,7-5-20,-4-5-15,0-8-32,-4-4-69,-13-3-83,-9-1-115,-7 5-179,-12 7-132,-5 5-249,-8 2-764,-3 2 0,-3 2 0,1 0 0</inkml:trace>
  <inkml:trace contextRef="#ctx0" brushRef="#br0" timeOffset="712155.0601">10153 15793 4166,'0'9'120,"2"5"12,-2 6 7,5 3 10,-2 9 6,2 2 6,-2 0 5,0-2 2,-3 0 10,3-5-76,-3-8 88,0-7 46,3-6 9,-3-6 4,0-7-2,0-9-3,0-13 1,-3-11-3,-2-13-14,4-10-29,1 0-101,1 8-62,8 6-18,6 15-11,5 11-1,0 11-9,5 9-10,4 0-19,4-1-43,-3 3-137,11-4-115,-1-4-171,1-12-895,-5 1 0,-6-5 0,-8-5 0</inkml:trace>
  <inkml:trace contextRef="#ctx0" brushRef="#br0" timeOffset="712726.0328">10402 15198 2834,'0'-8'178,"0"-2"50,2-4 32,1 0 18,5 0 18,1 1 10,10 3 11,4 0 6,4 5 3,-3 2-129,2 6-46,-2 2-47,-7 9-30,-4 5-17,-7 5-11,-3 5 18,-3 5 61,-6-1 38,0 0 25,-2-1 19,-2 0 7,4-4 4,3-3-5,3-3 1,3-7-6,3-1-30,5-3-72,5-6-43,8-3-28,6-3-21,3-5-8,3-6-6,1-2 0,-7-4 0,-5 0 0,-6 3 0,-6 2 0,-9 6 0,-1 3 0,-3 4 0,0 0 0,0 0 0,0 0 0,0 0 0,-3 0 0,-1 0 0,1 0 0,3 0 0,-4 1 0,4-1-66,-1 3-87,1-3-73,0 2-51,-2 1-93,2-2-157,0-11-787,-3 10 0,0 0 0,-3-3 0</inkml:trace>
  <inkml:trace contextRef="#ctx0" brushRef="#br0" timeOffset="713399.0028">11809 16976 3264,'0'-1'102,"0"-4"32,-3 3 34,0-2 12,-8 1 20,-6 3 22,-10 1 30,-13 4 6,-4 6 5,-5 7-66,3 7-33,3 6-29,18 8-31,9 4-4,11 0-15,5-1-19,8 0-25,11-8-7,5-5 10,8-6-21,7-8-26,4-8-77,3-6-143,2-9-923,-1-6 0,2-8 0</inkml:trace>
  <inkml:trace contextRef="#ctx0" brushRef="#br0" timeOffset="713678.4137">12059 16795 4312,'-3'-4'110,"2"-1"24,-2 2 24,0 6 26,3 11 26,0 13 26,1 12 8,2 12 2,-3 13 8,2 7-102,1 2-8,-2 0-33,7-10-82,2-8-92,3-10-164,9-15-292,-3-13-624,1-7 0,6-17 0</inkml:trace>
  <inkml:trace contextRef="#ctx0" brushRef="#br0" timeOffset="713991.2456">12282 17129 4552,'-7'2'93,"1"7"18,1 3 11,0 10 10,4-1 4,2 7 5,5-2 3,4-2 2,7-10 3,3-3-72,3-8 1,-2-7-11,0-9-3,-5-8-19,1-8 2,-10-10-15,-3-4-13,-8 2-4,-6-2-3,-8 11-7,-5 9-16,0 9-13,3 11-39,5 4-44,4 6-125,8 5-175,1-21-661,10 16 0,10-7 0,14-3 0</inkml:trace>
  <inkml:trace contextRef="#ctx0" brushRef="#br0" timeOffset="714348.2917">12627 16924 3601,'-8'0'183,"-7"5"8,1 3 3,-3 5 1,3 1 1,8 5 7,3-3 9,6 4 9,3-6 7,6 3-144,7-2-26,1 1 0,3-1 7,-2 3 4,-6 2 8,-3 2 4,-8 5-3,-2 0-9,-10 7-4,-5-1-7,-1-3-2,-5-1-3,2-9-19,4-7-39,3-8-71,7-5-147,3-9-215,0-16-679,3-6 0,7-14 0,7-10 0</inkml:trace>
  <inkml:trace contextRef="#ctx0" brushRef="#br0" timeOffset="714697.8526">12775 17011 3919,'8'0'107,"7"0"3,2 0 2,8 0 7,1 0 4,1-3 6,0-6 2,1 2 2,-6-9 2,-4-2-94,-12-3-8,-3 5-3,-9-1 4,-12 5 10,-7-1 25,-3 7 20,-9 4 14,5 6 23,11 7 19,6 7 25,6 10 10,6 4 20,3 3 0,0 5-8,3-5-25,3 4-24,0-9-13,6-2-21,3-5-59,3-7-141,2-3-152,20-9-412,-8-4-601,4-12 0,1-11 0,4-13 0</inkml:trace>
  <inkml:trace contextRef="#ctx0" brushRef="#br0" timeOffset="714969.0928">13184 16613 4019,'0'-1'50,"0"1"42,1 4 30,2 7 11,6 10 4,0 14 3,3 6 1,1 9-1,-3 3-2,-6-2-27,-2 0-28,-2-12-41,0-3-28,-3-11-8,-3-9-3,-4-7-14,-7-4-48,-7-12-103,-6-6-181,-1-43-616,0 29 0,1-5 0,0 6 0</inkml:trace>
  <inkml:trace contextRef="#ctx0" brushRef="#br0" timeOffset="715650.0257">5831 17342 3937,'-3'0'144,"-2"0"15,2 0 13,-2 0 11,5 0 10,0 0 19,10 2 16,9-2 6,13 0 0,13 3-122,14-3-39,-4 0-56,1-3-123,-12 3-153,-3 0-248,-22 0-498,-11 0 0,-4 0 0,-10 3 0</inkml:trace>
  <inkml:trace contextRef="#ctx0" brushRef="#br0" timeOffset="715894.0075">5994 17452 2648,'-4'5'132,"3"2"50,-1-2 42,1 3 16,4-4 5,7-2 5,7 1 3,18-1-13,14-2-84,19-5-311,5-5-728,3-7 0,-7-7 0</inkml:trace>
  <inkml:trace contextRef="#ctx0" brushRef="#br0" timeOffset="716244.3296">6592 17195 4010,'0'0'24,"0"0"18,0 0 29,3-3 34,8-1 16,4-1 5,7 2 3,5-2 2,2 4-1,-2 2-14,-6 5-4,-1 4-15,-8 4-29,-2 10-24,-5 8 10,-10 1 15,-11 9 12,-8 1 10,-8 1 19,-4 0 11,3-6 6,9-11 64,12-6 20,9-13-6,6-6-22,12-2-10,6-2-13,9-5-4,11-3-24,7 0-35,7-2-40,1 1-149,-3 0-84,-5 5-64,-7 2-138,8-5-953,-25 5 0,-5 0 0,-2-5 0</inkml:trace>
  <inkml:trace contextRef="#ctx0" brushRef="#br0" timeOffset="716515.0569">7265 17229 3783,'0'-6'132,"0"-2"53,0 2 28,0-3 6,0 4 10,0 5 22,0 7 55,3 8 45,3 9 23,0 15-94,-3 8-28,0 5-48,-2 3-23,-1-1-9,-1-8-12,1-7-53,3-8-168,-1-7-115,4-11-206,7-11-974,4-7 0,7-14 0</inkml:trace>
  <inkml:trace contextRef="#ctx0" brushRef="#br0" timeOffset="716753.3844">7506 17244 4136,'0'-6'166,"-3"0"7,0 1 15,-2 7 21,-1 10 39,-1 11 40,4 10 14,0 10-1,0 4 6,0 3-160,3 3-28,-2-3-69,2-7-38,-2-7-47,2-11-77,0-6-235,-1-16-883,-5-8 0,-3-12 0,-6-11 0</inkml:trace>
  <inkml:trace contextRef="#ctx0" brushRef="#br0" timeOffset="716998.2848">7056 17099 4342,'0'0'85,"0"0"25,6 0 24,9 0 14,13-2 29,22-4 10,15-6 10,12-5 1,2-2-2,-5-5-76,-12 1-82,-16 6-196,-9 2-996,-15 5 0,-11 3 0,-7 1 0</inkml:trace>
  <inkml:trace contextRef="#ctx0" brushRef="#br0" timeOffset="717388.3069">7698 17258 4109,'5'17'108,"-2"7"7,1 8 10,2 6 6,1-1 6,-2-6 7,-2-3 14,-1-7 31,-1-7 87,1-3-25,-4-9 10,2-3 2,2-6-4,-5-10 3,-3-10-3,-2-12-8,2-11-4,2-3-23,4 1-82,10 2-72,13 8-22,9 7-11,5 6-11,8 4-48,-1 9-130,-2 6-127,-1 4-181,-2-5-975,0 7 0,-2-4 0,-6-2 0</inkml:trace>
  <inkml:trace contextRef="#ctx0" brushRef="#br0" timeOffset="717812.0632">8057 16820 4416,'0'-6'100,"-2"0"5,2-2 32,3 2 37,6 7 58,5 12 36,6 9 30,3 9 24,0 16 4,-5 15-91,-11 6 1,-2 8-3,-5 1-25,0-5-38,-3-8-55,4-12-22,-2-13-4,1-13-23,0-13-5,-2-6-5,2-15-5,2-8-2,-1-9-7,10-6 1,4-6-3,6 2-14,4 3-26,2 10 0,-2 5 0,-3 11 0,-4 10 0,-4 12 0,-6 9 0,-1 11 0,-7 7 0,0 6-145,0 4-116,1-7-119,19-5-399,-14-9-546,0-8 0,0-14 0,-1-9 0</inkml:trace>
  <inkml:trace contextRef="#ctx0" brushRef="#br0" timeOffset="718288.1849">9086 16953 2790,'0'0'196,"0"5"52,0 5 30,3 7 20,6 9 16,0 13 14,3 7 9,3 7 1,-4 8 3,-5-1-123,-1 0-70,-3-6-53,-1-8-39,-1-9-55,0-10-85,0-8-126,64-10-928,-60-8 0,-5-12 0,-6-11 0</inkml:trace>
  <inkml:trace contextRef="#ctx0" brushRef="#br0" timeOffset="718495.5512">9009 17238 3812,'0'-1'160,"0"-4"24,0 2 12,0 0 11,3 0 7,8 1 4,8 2 2,13-1-1,10 1 1,10-1-136,1-1-112,1 2-210,-5-5-855,-13 2 0,-5-4 0,-5-4 0</inkml:trace>
  <inkml:trace contextRef="#ctx0" brushRef="#br0" timeOffset="718969.0915">9527 17200 4247,'-2'5'27,"0"0"3,-1 0 38,2 0 20,1-2 16,1-3 22,6-2 16,8 0 15,9-5 8,6 1-15,3-2 0,-3 4-3,-3 1-34,-4 4-17,-8 9-15,-6 7-18,-5 8-11,-2 8-12,-11 9-2,-6 1 5,-6 1 24,-1-3 25,-3-7 11,4-7 30,9-8 35,2-6 38,7-8-4,3-2-1,3-6-9,7 0-11,4-3-28,8-6-26,10 0-13,1-3-36,3 4-34,-1 4-41,2 2-40,-7 5-93,-7 0-106,-2 9-72,-2 2-125,3 0-317,-11 4-509,-1-6 0,-1-4 0,-1-3 0</inkml:trace>
  <inkml:trace contextRef="#ctx0" brushRef="#br0" timeOffset="719252.4102">10022 17229 3598,'0'-6'138,"-2"0"9,2-1 39,0 2 26,0 6 25,2 10 10,2 7 12,4 8 3,-1 7 5,2 9-131,2-1-7,-2 4-17,-6-2-56,0-1-74,1-7-139,1-8-255,0-8-667,3-10 0,0-7 0,3-13 0</inkml:trace>
  <inkml:trace contextRef="#ctx0" brushRef="#br0" timeOffset="719498.114">10261 17212 4602,'0'0'69,"0"-2"27,0 4 30,0 6 20,0 7 14,2 11 26,2 5 10,-1 10 8,3 3 0,-3 1-50,-3 2-20,0-4-73,-2-6-62,-3-4-79,2-8-165,-3-16-957,-2-2 0,2-11 0,-6-14 0</inkml:trace>
  <inkml:trace contextRef="#ctx0" brushRef="#br0" timeOffset="719749.357">9900 17094 3935,'0'-9'174,"-3"-2"10,3 2 8,0 0 10,6 5 5,9 4 3,10 0 2,16 0 4,16 0 3,9-2-152,7-3-27,-1 0-41,-14-2-132,-9 1-303,-17-2-621,-18 5 0,-6-3 0,-5 3 0</inkml:trace>
  <inkml:trace contextRef="#ctx0" brushRef="#br0" timeOffset="720182.1404">10472 17316 4009,'0'20'134,"1"5"14,-1 6 8,0 5 9,0 0 8,0-7 7,0 0 3,0-6 5,0-5 6,0-7-89,0-5-28,0-4-10,0-9 6,-1-7 41,-4-11 22,0-12 47,-3-11 10,0-5 25,2 2 16,3 3-12,3 10-5,0 8-3,0 9-15,1 6-50,4 6-29,6 4-55,7 2-12,6 0-31,9-3-22,1 0 0,3-5 0,-3-1 0,-4-3 0,-6 1-68,-6 2-184,-10-1-158,66-1-1082,-74 1 0,-3-7 0,3-6 0</inkml:trace>
  <inkml:trace contextRef="#ctx0" brushRef="#br0" timeOffset="720592.015">10715 16837 4374,'0'-8'105,"0"-3"16,0-1 15,0-3 7,5 1 7,4 3 11,8 2 10,5 2 2,7 5 2,-5 2-95,2 4-7,-6 7-15,-6 8-13,-5 2 7,-6 9 51,-3 1 37,-6 5 30,-6 1 9,0 2 3,-8-2 3,7 0-2,-1-6 8,7-6 7,5-4-2,2-8-57,3-4-50,5-1-39,5-5-11,10-7-5,4-7-18,7-3-85,3-1-117,-1-10-55,-6 4-69,-6 1-102,-7-1-178,-10-16-670,-11 20 0,-2 0 0,-14-2 0</inkml:trace>
  <inkml:trace contextRef="#ctx0" brushRef="#br0" timeOffset="723923.037">8583 12680 2634,'-3'-2'75,"0"-2"11,-4 1 14,2-2 24,-1 2 20,-2 2 27,4-2 23,-6 3 20,3-1 20,1 1-51,0 0-5,-4 0-9,5 1-10,-2 0-16,1 7-10,1 1-17,1 4-15,1 3-14,3 4-12,-3 3-4,3 0 4,0 5 4,3-3 7,1 0 23,8 0 39,-1-2 31,8 0 25,4 0 11,3-3-1,2-2 0,8-3-4,5-4-1,3-5-4,8-1-23,7-2-45,9-3-41,2 0-33,7-5-18,1 2-5,4-3-10,-1-2-5,-3 0-6,-4-1-8,0 2-6,-2-3-5,-6 3 0,-1-5 0,-3-2 0,-5-1 0,-6-3 0,-12 2 0,-7-2 0,-7 2 0,-8 1 0,-8 1 0,-5 2 0,-2 1 0,-2 0 0,1-4 0,-2 1 0,-4-3 0,-1-2 0,-7-1 0,-4-2 0,-4 1 0,-5 1 0,1 3 0,-2-2 0,-5 5 0,-2 1 0,-3 1 0,-3-2 0,-4 1 0,2 1 0,-6 3 0,3-1 0,0 2 0,1 2 0,0 1 0,7 3 0,-1 1 0,2-1 0,3 2 0,-3 2 0,4-4 0,1 2 0,1 0 0,1 0 0,5 2 0,-3-1 0,1 3 0,2-1 0,-1 6 0,3-3 0,3 3 0,1 0 0,1 3 0,1-6 0,-1 6 0,-4-5 0,-3 1 0,-1-2 0,-3-2 0,4-3 0,-3 0 0,5-1 0,2 0 0,6 0 0,-2-1 0,4 1 0,-6 1 0,1 1 0,1-1 0,-1 1 0,1 0 0,2 0 0,1 0 0,5-2 0,2 0 0,1 3 0,1-3 0,0 0 0,-1 5 0,-3-3 0,-1 0 0,-1 1 0,4-1 0,0 2 0,3-2 0,3-2 0,0 1 0,0-1 0,0 2 0,-3-2 0,3 1 0,0 1 0,0 1 0,0 3 0,0 0 0,0 3 0,-3 4 0,3 2 0,0 3 0,0 7 0,0 4 0,0 4 0,0 4 0,3 2 0,0 4 0,0 3 0,0 2 0,0 0 0,0 6 0,0-2 0,1 2 0,2 0 0,2 1 0,3 1 0,3 0 0,2-1 0,-3 3 0,2-3 0,-3 2 0,-1-5 0,-4 0 0,-1-1 0,2-3 0,-4 0 0,2-2 0,2-3 0,-1-2 0,-2-1 0,-2-2 0,0 1 0,-3-1 0,0-1 0,0-2 0,0 2 0,0-3 0,0-2 0,0-1 0,0-4 0,0-5 0,0-4 0,0-1 0,0-5 0,0-1 0,0 1 0,0-5 0,0 1 0,0 0 0,0-4 0,0 0 0,0-1 0,0-3 0,0 0 0,0 2 0,0-1 0,0 2 0,0 1 0,0 3 0,0 0 0,0 1 0,0 3 0,0 1 0,0-4 0,0-1 0,3-2 0,3 0 0,3-4 0,6 1 0,6-2 0,3 0 0,5-2 0,2 2 0,4 0 0,4 0 0,2 0 0,2 0 0,2 0 0,5 0 0,-2 0 0,5 0 0,-2 0 0,-1 0 0,-2 0 0,0 0 0,-3 0 0,-1 0 0,-2 0 0,-3 0 0,-1-1 0,-5 1 0,0-2 0,-3-1 0,-2 3 0,-5-2 0,-3 1 0,-5 1 0,0 0 0,-5 0 0,5 0 0,-2 0 0,3 0 0,-2 0 0,-1 0 0,-5 0 0,-4 0 0,-1 0 0,-1 0 0,2-2 0,1 1 0,4-4 0,3 0 0,3-3 0,-3-4 0,0 2 0,-2-2 0,-4 1 0,-4 0 0,-2 4 0,0-1 0,0-4 0,-2 5 0,-2-2 0,-4-4 0,-2 1 0,-5-2 0,4-1 0,2 1 0,2 4 0,0 0 0,4 3 0,-5 3 0,-3 1 0,-2 1 0,-3-1 0,-7 3 0,-5-2 0,-3 2 0,-4 0 0,-1-1 0,3 0 0,0-1 0,1 2 0,7-1 0,-4 1 0,2 0 0,0-3 0,0 2 0,-5 1 0,1-3 0,-3 2 0,-3-3 0,1 4 0,-2-1 0,1-1 0,3 0 0,0 2 0,4-3 0,0 3 0,1 0 0,3 0 0,1 0 0,-2 5 0,1-2 0,-1 6 0,-2 1 0,4 1 0,2 0 0,7-2 0,1-1 0,6-3 0,4-1 0,2 1-153,3-1-187,5-4-381,-2 0-674,4-13 0,5-8 0,8-13 0</inkml:trace>
  <inkml:trace contextRef="#ctx0" brushRef="#br0" timeOffset="725357.0922">9973 12724 1987,'0'5'168,"2"-3"32,-2 5 20,3 1 26,-2 4 29,3 0 22,-1 7 32,0 1 36,1 3 32,4 6-102,-3 6-27,2 5-8,-3 6 7,1 5-10,-1 5-11,-1 3-19,5 1-25,-5 1-36,1 3-22,-2 4-18,-1-2-12,4 1-5,-2-4 0,0 1 13,-1-4-11,2-5-1,-1-3-8,-3-1 0,3-4-10,-3-5-6,3-2-4,-6-4-17,6-4-29,-3-1-27,0-4-9,0-2 0,0-1 0,3 1 0,-3-3 0,3-2 0,-3 0 0,0 1 0,0 1 0,0-2 0,1 2 0,-1-2 0,0 0 0,0-4 0,0-7 0,0 0 0,0-4 0,0-2 0,0-3 0,0 2 0,0 0 0,0 0 0,0 2 0,0 4 0,0 1 0,0 2 0,0-2 0,0-1 0,0-3 0,0-2 0,0-2 0,0-1 0,0 0 0,0 0 0,0 1 0,0-1 0,2 2 0,-2 1 0,0-1 0,0 3 0,0-3 0,0 0-57,0-2-167,0 0-120,2 0-309,-4-2-729,-1-6 0,-6-5 0,-9-7 0</inkml:trace>
  <inkml:trace contextRef="#ctx0" brushRef="#br0" timeOffset="726595.083">8996 14541 2246,'0'0'169,"0"0"35,0 0 37,0 0 33,0 0 28,0 0 21,0 0 13,0 0 10,0 0 8,0 0-108,0 0-45,0 0-26,0 2-23,0-2-2,0 0 35,0 0 37,0 0 28,0 0 10,0 0-8,0 0-10,0 0-5,0 0-10,0 0-14,0 0-31,0 0-63,0 0-56,0 0-43,0 0-20,0 0 0,0 0 0,0 0 0,0 0 0,0 0 0,0 0 0,0 0 0,0 0 0,0 0 0,0 0 0,0 0 0,0 0 0,0 0 0,0 0 0,0 0 0,0 0 0,0 0 0,0 0 0,0 0 0,0 0 0,0 0 0,0 0 0,0 0 0,0 0 0,0 0 0,0 0 0,0 0 0,0 0 0,0 0 0,0 0 0,0 0 0,0 0 0,0 0 0,0 0 0,0 0 0,0 0 0,0 0 0,0 0 0,0 0 0,0 0 0,0 0 0,0 0 0,0 0 0,0 0 0,0 0 0,0 0 0,0 0 0,0 0 0,0 0-106,0 0-114,0 0-68,0 0-107,0 0-166,-3-7-763,-1 0 0,-3-6 0,-4-8 0</inkml:trace>
  <inkml:trace contextRef="#ctx0" brushRef="#br0" timeOffset="727411.0362">9089 13067 1861,'0'0'136,"0"0"31,1 0 25,-1 0 16,3 0 10,-3 0 4,0 0 2,2 0 2,-2 0 2,0 0-97,0 0-38,0 0-29,1 0-24,-1 0-14,2 0-6,-2 0-2,0 0 6,0 0 6,0 0 0,0 0 2,0 0 2,0 0-2,0 0 0,0 0-4,0-2-3,0 2-3,0 0-9,0-2-22,0 2-18,1 0-32,1 0-119,14-3-253,-12 1-303,3 1 0,-3-1 0,1 0 0</inkml:trace>
  <inkml:trace contextRef="#ctx0" brushRef="#br0" timeOffset="728593.7548">9376 11991 1998,'0'0'96,"0"-3"4,0 3 2,2-2 10,-4 0 18,2 4 19,0 3 29,0 2 35,0 5 34,3 10-58,0 5-7,2 7 2,-1 2 5,2 3-7,-4-2-10,-2-2-12,0-6-23,0-2-29,0-8-32,0-6-19,0-2-12,0-6-5,0-3-40,1-1-124,13-2-295,-11-5-481,0-3 0,6-7 0,0-2 0</inkml:trace>
  <inkml:trace contextRef="#ctx0" brushRef="#br0" timeOffset="728912.101">9509 11980 2121,'1'-1'136,"-1"1"8,2-3 29,1 2 31,-2 2 32,5 7 33,-1 6 17,4 7 13,0 7 8,4 8-117,-4-1-13,-1 5-5,-2-7-28,-2-2-28,-2-5-32,-1-2-42,-1-7-51,0-3-89,2-7-221,-1-9-615,-1-1 0,2-5 0,-7-10 0</inkml:trace>
  <inkml:trace contextRef="#ctx0" brushRef="#br0" timeOffset="729264.2338">9273 11916 2339,'0'-3'190,"-4"-2"24,4 1 70,-1 1 39,2 2 27,-1 2 17,2 2 11,4 2 13,3 1 30,10 0-95,9-4 4,14 0-4,9-5-61,3-3-33,2-2-24,-2-3-16,-12 0-18,-9 0-36,-9 1-101,-7 5-170,-8 2-162,-3 1-214,-6-10-800,0 12 0,0-3 0,0 0 0</inkml:trace>
  <inkml:trace contextRef="#ctx0" brushRef="#br0" timeOffset="729733.8903">9767 11968 3421,'2'11'80,"-1"1"17,4 5 22,0 5 20,1-2 11,2 3 8,0 1 2,0 0 7,-2-1 4,1 1-63,-4-7-4,-3-6-14,1 0-14,-1-4-4,0-5-8,0 0-4,2-4 0,-2-9 0,0-7-1,-2-7-2,-2-11-5,-3-10 7,4 3 6,-3 0 15,1 10 25,5 9-2,0 12-3,0 5-2,0 4-3,3 2 0,2 1 0,1 1-2,10-3-18,6-3-27,9-2-30,5-5-23,-2-4-53,3 0-80,-9 0-118,-5 5-220,-11 0-668,-7 3 0,-1-1 0</inkml:trace>
  <inkml:trace contextRef="#ctx0" brushRef="#br0" timeOffset="730191.1191">10026 11644 3173,'2'-7'162,"-2"2"35,0-4 18,1 1 14,4 2 10,4-2 6,6 2 3,6 0 2,1 1 2,2 2-112,-2 2-47,2 1-34,-6 3-19,-5 3 5,-7 10 18,-2 2 25,-8 9 48,-8 3 40,-4 2 25,1 0 8,0-3 9,9 0 11,3-5 7,9-7-11,9-3-23,3-4-21,7-8-53,9 0-40,-3-2-29,-1-2-8,-1 1-11,-5-2-11,-5-2-8,-4 0-6,0-2-6,-4 2-9,-3-1-5,-5 3-22,1 2-67,-4 1-104,0 0-70,0 0-54,0 0-84,0 0-130,0-3-731,-4 3 0,-4 3 0</inkml:trace>
  <inkml:trace contextRef="#ctx0" brushRef="#br0" timeOffset="731057.8905">9181 14832 1839,'0'-6'233,"0"0"73,0-2 41,0 0 20,-3 4 5,3 1 4,0 3 9,0 0 25,0 7 9,0 4-171,3 8-54,-3 5-72,4 9-38,-1 3-21,0-1 0,0 1-5,0-7-8,-3-5-30,3-5-32,-1-9-42,1 0-105,1-7-193,5-17-723,-4 6 0,4-6 0,0-10 0</inkml:trace>
  <inkml:trace contextRef="#ctx0" brushRef="#br0" timeOffset="731286.0649">9308 14881 2697,'0'0'227,"0"-1"33,0 1 32,0 0 18,0 1 13,0 8 5,3 5 2,0 9 5,3 3 0,1 8-168,3-4-56,-4 4-34,2-5-28,-2-1-24,-6-7-30,3 0-70,0-8-117,1-4-213,-4-6-632,0-1 0,3-7 0,-10-6 0</inkml:trace>
  <inkml:trace contextRef="#ctx0" brushRef="#br0" timeOffset="731554.3226">9116 14862 3720,'0'0'117,"0"-1"14,0-2 17,0 3 14,5-3 14,8 1 10,4 1 5,10-3 2,13-1 1,4 0-88,5-1-29,3 0-41,-4 1-141,13 0-373,-24 1-492,-10-2 0,-9 4 0,-3 0 0</inkml:trace>
  <inkml:trace contextRef="#ctx0" brushRef="#br0" timeOffset="731958.9081">9623 14926 3467,'5'11'100,"2"5"29,2 7 12,2 9 6,-2-3 2,-1 3 5,-1-1 7,-1-2 9,-3-4 16,0-7-45,-2-3-1,-1-8-14,0-4-5,-1-3 0,-4-5 1,-2-7 2,-7-10-7,-4-10-10,2-8-10,3-6 8,9 1 4,1 5 25,3 9 1,7 8 3,6 9-1,3 2-7,8 6-3,3 1 4,5 2-6,-1-3-37,1 1-72,1 0-150,-5-2-119,1 1-185,-9-8-876,-2 8 0,-12 3 0</inkml:trace>
  <inkml:trace contextRef="#ctx0" brushRef="#br0" timeOffset="732376.461">9928 14786 3605,'0'-3'54,"0"-2"13,0-1 9,4 0 9,2 0 6,4 0 7,1 3 2,5 2 4,-1 0 3,0 2-44,-3 6-3,-1 2-12,-5 2-3,-3 3 14,0 4 20,-6 2 26,-5 1 16,2 4 7,-3 1 3,0 3-3,-1-4 4,8-4 7,2-1 10,8-8 4,4-5-17,4-2-17,10-3-19,6-2 0,-1-2-14,2-3-1,2-6-5,-5-2-15,-4-2-20,-4-2-40,-6 5-27,-6 4-45,-4 2-51,-6 3-73,0 3-89,0 0-200,0 3-638,-3-3 0,-5 3 0</inkml:trace>
  <inkml:trace contextRef="#ctx0" brushRef="#br0" timeOffset="827170.1054">21839 4694 2216,'0'0'108,"0"0"1,0 0 2,8 0 8,4 0 10,15 0 13,12 0 19,24 0 18,20-1 13,16 1-89,17 0 6,19-2 12,12 2 3,16-5-1,12 1-9,4-4-9,8-7-18,-2 1-18,-6-1-14,-17-2-12,-16 3-9,-21 3-12,-22 5-5,-22 1-5,-18 4-2,-19-1-6,-10 4 1,-14-1-2,-5 1 4,-9 1 4,-6 2 8,3 4 5,-8 8 5,-2 6-2,-6 12 4,-3 14 1,-5 11 0,2 10 5,4 12-2,4 3-4,2-5-10,5-2-3,2-7-5,2-4 2,2-5-3,-2-6 4,0-1 3,0-6-4,1-1-1,-1-11-1,-1-2 4,-5-12 0,-8-3 1,-3-8-1,-14-6 2,-17-5-4,-14 3-1,-16-9-1,-24 4 2,-17 1 6,-15 2 11,-18 2 19,-17 6 14,-11 3 8,-7 10 3,0 0 2,-1 3-1,8-4 4,15 5-3,13-9-2,19 2-10,20-6-12,25-2-1,24-5 16,22-3 21,22-4 3,13-3 0,14-6-6,14-7 3,9-5-7,7-9-3,9-9-16,1-4-7,-4-6-20,-3-6-21,-9-7-6,-10-5 4,-12-8-7,-6-8 1,-15-12-8,-12-4 13,-6 0 6,-8 4-9,-5 13 2,1 14-3,4 16-1,5 12-4,7 12 9,8 6 2,6 7 7,9 5-12,2 1 2,2-3-4,7-2-8,13-3 5,10-1 2,13-4 2,13 1-4,7-1-4,6 1 3,4 3-5,-2 1 6,0 3-3,-2 2 4,-9 4-1,-8-1-3,-8-2-8,-12 3 11,-10 1-2,-9 1 0,-9 3 3,-2 2-27,-9 1-85,2 0-78,-4 0-147,7-4-315,-7-2-543,2-9 0,3-7 0,0-6 0</inkml:trace>
  <inkml:trace contextRef="#ctx0" brushRef="#br0" timeOffset="828887.0271">22223 2704 661,'-5'-12'110,"4"-5"24,-4 1 30,2-1 30,2 4 12,-1 6 0,0 4 0,2 1 3,0 2 6,0 5-76,0 4-15,0 8-6,0 15-16,0 18-22,0 14-7,0 15 2,0 11 1,0 0-3,0-4-5,-3-8-6,-4-14-7,4-12 41,-1-18 47,-2-16 9,-1-11 0,-3-11 1,1-14-1,-7-11 0,4-10 0,-2-14 1,4-11-10,3-7-57,4-5-62,0 5-15,3 9-6,0 12-3,3 13 1,4 11-3,0 9-1,8 1 1,5 2 4,5 0 0,5 1 0,2 4-1,1-3 1,9 7 2,3 2-3,10 2 4,11 4-1,16 0-1,15 3-1,17 0 0,19 1-1,14 0 1,13-2-1,7-4-2,0-1 3,1-5-2,-7-3 1,-12-5 1,-12-2-1,-24-2 1,-18 3-1,-22 3 0,-18 7 0,-18 3 1,-10 1 0,-11 4-2,-5 0 2,-5 4 1,-2 5-1,-4 5 3,-4 6 4,-2 5-2,-1 10 2,0 8 8,2 5 11,2 6 3,4 5 1,7 3-3,5-4 1,4-2-1,4-6-3,2-9 1,-10-8-3,1-10 2,-10-8-1,-4-7 1,-12-6 0,-15-4 4,-15-1-2,-21 1 0,-26-1 0,-27 4 2,-21 5 1,-27 3-5,-13 6-8,-16 5-2,-4-3-1,-6 1 3,8-2 3,2-5 5,12-9 5,15-2 2,20 0 4,18-8-1,25 0 1,24 1 1,25-1 4,23-1-13,14-3-8,13 2-9,7 3-6,7-5-1,5 1-3,3-1-8,8 2 1,-3-3-5,-4 1-4,-5 0 8,-6 4 5,-2 0 4,-6 3-1,0-1 0,0 2-1,0 0 1,0 0-2,0-1-3,0 1-5,0-2-2,0 1-3,0-5-2,0 2 0,0-3-2,0 1-3,4 1-21,-4 4-34,0 1-44,0 0-78,0 0-60,0 0-57,0 0-49,0 0-60,3-3-80,-3-5-215,0 8 0,0 0 0,0-2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28:21.342"/>
    </inkml:context>
    <inkml:brush xml:id="br0">
      <inkml:brushProperty name="width" value="0.05292" units="cm"/>
      <inkml:brushProperty name="height" value="0.05292" units="cm"/>
      <inkml:brushProperty name="color" value="#FF0000"/>
    </inkml:brush>
  </inkml:definitions>
  <inkml:trace contextRef="#ctx0" brushRef="#br0">27247 6024 1618,'0'0'68,"0"0"19,3 0 25,-3 0 31,0 0 28,0 0 16,2 0 5,-1 0 1,1 0 3,0 0-51,-1 0-18,1 0-34,-1 0-71,7 0-240,-5 0-409,-2 0 0,2-3 0,0 3 0</inkml:trace>
  <inkml:trace contextRef="#ctx0" brushRef="#br0" timeOffset="972.5322">27300 7441 1011,'0'0'113,"0"0"35,0 0 30,2 0 16,-4 0 17,2-4 8,0 3 8,0-2 2,0 1 3,-1-2-79,1-1-30,0 0-41,0 2-54,0-3-105,0-2-168,0-2-320,0 6 0,0 0 0,0 1 0</inkml:trace>
  <inkml:trace contextRef="#ctx0" brushRef="#br0" timeOffset="15514.01">19547 13302 513,'0'-1'63,"0"0"19,0 1 20,0-2 21,0 2 28,0 0 23,0 0 23,0 0 21,0-1 18,0 1-29,0-1-1,0 1-7,0-3-7,0 2-17,0-1-20,0 2-16,0-3-19,0 3-17,0-1-12,0-1-15,0 1-10,0 1-7,0 0-6,0-3-3,0 3-5,0 0-5,0 0-4,0 0-3,0 0-5,0 0-4,0 0-3,0 0-1,2 3-3,-2 1 7,1 5 5,2 4 6,0 4 7,-1 7 4,0-1 8,-1 8 10,1-2 8,-2 5 5,0 0 7,0-1-7,0-3 0,0-4-5,0-2-5,0-4-2,0-4-8,0-5-4,0-4 3,0-3 5,2-1-5,0-3-3,-2-3-5,3-3-3,0-8-2,-2-6-1,-1-9-1,0-3-4,2-5-14,-4-1-15,2-1-4,-1 5-2,-1 2 1,2 8-2,-1 4 1,-1 5-2,4 4 2,-2 4-2,0 0 1,0 1 0,1 0 5,1-1-4,1 2 0,0-2-1,-2 2 0,1 0-1,0 3 0,-1 1 0,4 1 1,-1 3 2,9 6-5,3 6 5,3 7 4,4 4 3,-1 4 2,-1 1 7,3 0 2,-4-6 5,-2 2-1,-1-4 2,-5-3 0,-1-6 2,-4-2 7,-3-6 2,2-3 0,0-7-3,3-7-2,-6-8-5,3-8 1,-6-13-10,0-3-12,0-6-8,0 0-15,0 4-7,0 6-7,0 12-49,0 9-104,0 8-74,0 7-195,0-1-544,-3 7 0,0-2 0</inkml:trace>
  <inkml:trace contextRef="#ctx0" brushRef="#br0" timeOffset="15947.2301">20067 13341 1465,'0'5'156,"0"4"42,0 8 29,0 0 21,0 7 16,0 3 14,3 1 16,0 3 10,1-2 16,3-3-93,1-3-27,1-5-21,3-7-15,0-5-10,8-4-9,-4-4-14,5-6-11,-4-7-10,4-6-13,-5-8-20,-2-2-17,-3-3-20,-6 5-19,-3 3-16,-2 8-18,0 4-45,-2 7-105,4 0-133,-2-4-694,2 8 0,2 2 0,4-2 0</inkml:trace>
  <inkml:trace contextRef="#ctx0" brushRef="#br0" timeOffset="16563.9325">20343 13355 1718,'0'3'152,"0"1"25,0 2 35,2 4 23,0 1 13,2 7 11,2 5 10,1 2 6,1 3 6,-2 2-118,-3-4-25,1-1-21,-4-6-28,0-5-13,3-2 29,-3-9 17,0-1-2,0 0-3,0-9-6,0-5-3,3-10-4,-3-10-4,2-3-5,6-2-14,2 5-37,7 9-31,-1 8-4,4 7-5,-1 6 1,0 7-2,-6 7-1,-2 5 0,-5 1-1,-1 6 1,-3-2-1,-1-3 1,-1-1-3,0-4 2,0-3 1,0-2 9,0-6 4,3-2 2,-1-5 0,3-5 1,2-8-1,5-7 0,5-7-3,5 2 2,1 0-6,-7 12-11,-1 9-2,-6 8-1,-6 9-4,1 9 3,-1 6-4,-3 3 1,0 7 2,1-3-4,1 4-4,3 0-16,3-3-34,0-3-56,-2-4-100,8-8-227,-3-13-506,0 1 0,2-16 0</inkml:trace>
  <inkml:trace contextRef="#ctx0" brushRef="#br0" timeOffset="17047.1622">20831 13234 2180,'0'-2'127,"2"2"34,-2 0 25,3 7 33,2 1 24,1 16 13,4 6 5,-3 10 4,2 8 4,-3 6-85,-1-1-34,-4-2-32,2-8-25,-1-4-27,-1-10-20,1-10 6,-1-9 14,1-4-2,1-8-2,3-9-5,1-11-4,7-7-2,8-3 2,5 1-6,4 4-4,-1 13-17,-6 7-19,-6 3-2,-2 10-1,-2 5-1,-4 3 3,-4 4 2,-3 5-2,-3 0 2,-6 0-1,-7 0 0,-4 0 1,-5-2 0,-4-4 2,-1-5-1,6-5-7,3-5-36,4-2-131,9-10-191,2-22-632,10 12 0,9-7 0,7-5 0</inkml:trace>
  <inkml:trace contextRef="#ctx0" brushRef="#br0" timeOffset="17833.8626">21212 13515 2751,'0'0'96,"3"3"21,-3-1 18,3-2 18,4 5 7,5-5 4,-1 0 3,7 0 3,-2-3 3,2-4-72,-5 0-22,0-4-21,-9-3-21,-4 0-18,-7 0-6,-7-1-5,-6 3-1,-2 6-1,-2 3 4,0 9 8,0 8 0,4 6 2,-2 10 11,6 6 2,0 2 4,10-4 4,2 3 3,10-5 0,1-9-6,13-5-4,4-4-3,9-11-2,5-3-7,2-6-4,-2-5-6,-5-4-9,-6-5-8,-13-2-1,-10 1-4,-2 1-1,-4 1 3,1 9 1,2 4 2,-1 3 6,0 4 10,0 5 9,0 6 10,3 7 9,3 1 9,0 4 3,2 0-3,-4 0 5,2-2 3,-6-6 8,2-3 28,1-6 52,-3-2 12,0-3 1,0-9-6,0-2-5,-3-11 0,-5-9 2,0-11-4,0-5-12,-3 3-24,4 5-39,2 10-14,5 8-6,-3 11-5,3 4 13,8 1 5,-1 1 0,16 0 0,8-3-2,12-3-10,12-1-17,5-5-5,-6 0-36,-13-1-48,-8 4-77,-16 2-96,-11 6-145,-3-1-950,-3 4 0,-3-2 0,0 2 0</inkml:trace>
  <inkml:trace contextRef="#ctx0" brushRef="#br0" timeOffset="18554.1033">22846 13404 2840,'-9'0'78,"1"0"17,-2 0 21,-4 4 15,5 6 18,2 2 17,2 8 11,1 2 11,2 5 11,8-1-42,0-4-5,3-3 4,5-2 1,4-11-2,6-2-9,1-8-10,2-8-6,2-9-12,-3-4-8,0-6-9,-9-2-18,-9-6-24,-5 2-28,-8 1-15,-10 7-13,-3 5-10,-1 9-21,-4 11-46,1 4-65,4 5-77,9 5-223,5 1-550,6-4 0,15-1 0,14-6 0</inkml:trace>
  <inkml:trace contextRef="#ctx0" brushRef="#br0" timeOffset="18937.0198">23314 13051 2878,'-11'-11'115,"-2"0"7,-4-2 8,-2 4 5,3 4 13,3 12 16,7 6 18,3 13 14,1 12 13,6 13-93,3 9-11,2 7 1,2 1 8,-1 1 10,-4-3 1,-3-8 0,-6-11 1,0-5-5,-3-10-3,2-10 30,-2-8 20,2-7-5,4-9-21,0-10-15,7-8-31,6-13-23,7 1-41,8 0-24,9 8-26,-1 5-63,6 12-136,0 2-130,7-5-803,1 5 0,4-2 0,4-3 0</inkml:trace>
  <inkml:trace contextRef="#ctx0" brushRef="#br0" timeOffset="19530.9278">24322 13065 1105,'0'-5'109,"0"3"55,0-2 10,0 1 6,0 0 13,0 3 32,2 3 31,1 6 32,2 8 38,5 7-20,0 12-26,2 8-49,0 7-6,-4 1-6,-5 0-12,0-4-35,-3-4-29,0-5-33,0-9-59,0-2-101,0-11-93,0-5-169,0-12-579,-3-3 0,-8-11 0,-1-8 3079,-7-10-2582,-1 4 95,4-5 92,5 7 55,5 3 33,6 12 28,0 4 73,3 5 79,11 0 174,2 2 177,10 0-84,2 0-86,3 2-81,-6 0-52,1 1-27,-13 3-4,2 0-8,-4 2-7,-4-2-15,-1 3-6,0-1-6,-1 5-10,-1 1-9,1 3-12,-2 0-18,7 3-30,-4 1-62,4-2-233,-4-4-553,2-6 0</inkml:trace>
  <inkml:trace contextRef="#ctx0" brushRef="#br0" timeOffset="19833.4167">24869 12966 2164,'1'-2'118,"-1"0"26,0 6 30,2 5 14,-1 9 11,8 14 16,-2 8 9,4 9 5,1 4 2,-4 3-109,-5-4-10,-2-1-24,-1-5-38,0-5-61,2-4-194,1-11-603,1-8 0,7-9 0,2-11 0</inkml:trace>
  <inkml:trace contextRef="#ctx0" brushRef="#br0" timeOffset="20185.0843">25021 13316 3306,'0'0'111,"0"0"50,1 0 25,4 0 10,2 0 7,4 0 3,2-2 1,5 0 0,-3-5-5,-1-1-100,-7-5-55,-1-2-70,-6-3-32,-3 1-10,-4 0-9,-5 3-1,-2 5 2,-4 6 2,0 10 10,4 10 24,1 7 23,5 5 21,5 8 6,0 1-3,3-1-12,6 1-38,5-9-12,12-5-18,8-10-100,11-8-82,0-29-554,-1 10 0,-8-7 0</inkml:trace>
  <inkml:trace contextRef="#ctx0" brushRef="#br0" timeOffset="20455.819">25228 13284 2188,'-6'-1'138,"-3"1"10,-3 1 18,1 3 12,5 3 9,6 5 10,-3 2 8,6-1 8,0 4 4,3-1-122,7-3-11,3 3-9,-1-4-17,3 2-11,0 0-7,-6 1-9,-6-2-8,1 2-4,-7-3-1,-7 5-3,-2-5-1,-6 2-4,0-3-44,3-5-223,0-3-558,3-6 0,6-11 0</inkml:trace>
  <inkml:trace contextRef="#ctx0" brushRef="#br0" timeOffset="20789.8647">26099 13307 3850,'0'0'114,"0"0"18,0 0 3,0 0 8,0 2 5,2 3 5,2 3 1,1 8 3,-2 1 1,3 6-86,-2 0-29,-2-1-20,-2 0-1,1 0-17,-2-7-67,11-3-339,-8-5-568,7-5 0,4-8 0,11-9 0</inkml:trace>
  <inkml:trace contextRef="#ctx0" brushRef="#br0" timeOffset="21261.2823">26367 13259 3869,'0'0'65,"-1"2"15,-2 3 10,3 4 7,0 3 5,0 3 3,3 5 1,-3-1 1,1 1 0,4-3-47,-2-2-16,0-4-1,-2-4 22,1-5 2,-2-2 0,-2-5 1,4-4 4,-2-10 1,-2-3 2,2-7 6,0 2 14,0 3 1,5 2-27,8 9-6,2 7-2,9 1-3,3 5-1,0 0-1,-5 5-2,-1 1-8,-6 2-14,-2 0-15,-5 5 0,2 1-2,-5 0-6,-2 2 4,1-2-16,1 3-14,-2-2-44,0 1-124,10-3-357,-6 0-536,0-6 0,6-4 0,3-3 0</inkml:trace>
  <inkml:trace contextRef="#ctx0" brushRef="#br0" timeOffset="21899.7841">28030 13280 932,'-3'0'230,"3"0"39,0 0 24,-1 0 23,-2 0 17,3 0 16,-2 0 17,2 0 15,0 3 18,2-3-152,5 1-66,11 2-34,6-2-21,12-1-23,5 0-16,2-2-14,-2-1-23,-4 0-34,-9-1-57,-9 0-98,-5 1-203,-9 2-533,-3-1 0,-4 2 0,-1-2 0</inkml:trace>
  <inkml:trace contextRef="#ctx0" brushRef="#br0" timeOffset="22148.0035">28059 13455 2997,'1'0'71,"8"0"15,5-2 7,8 0 12,8 2 3,8-1-2,9-4 1,1 5-15,3-2-51,12-4-802,-9 6 0,-2-2 0,2-3 0</inkml:trace>
  <inkml:trace contextRef="#ctx0" brushRef="#br0" timeOffset="23120.8725">30578 13560 174,'10'-3'58,"-1"2"8,4-1 15,0-1 32,-7 1 18,3 2 21,4 0 9,7 0 9,9-2 17,14 1-20,9 1 7,12-3-2,8 3-12,8-1-29,3 1-17,3 0-19,-5 0-10,2 0-7,-6 0-18,-1-2-22,-2-1-24,-5 0-9,-4 0-5,-5-2-2,-9-1 1,-14 0-2,-10 0 3,-10-1 0,-9 2 0,-5 0-2,0 3 1,0-1 4,0 2 0,6-1-1,-1 2-2,-2-1-1,-2 1-5,-1 0 0,-1 0 3,0 0 2,-2-1 0,4 1 0,-3 0 1,2-2-1,0-1 0,0 1 2,-1-3 2,-1 3-1,-1-3-3,2 2 0,-2 3 1,3-2-1,0 0-2,0 2-1,1 0 0,-4 0-1,0 0 1,0 0 0,3 0 0,-3 0-1,0 0-8,3 0-3,-3 0 1,0 0 1,0-2-17,2 0-32,-2 2-22,1-1-4,-1 1-4,0-3-4,0 3-16,-1 0-42,-1-2-21,-1 0-15,3-1-85,0 2 0,-3 1 0,3 1 0</inkml:trace>
  <inkml:trace contextRef="#ctx0" brushRef="#br0" timeOffset="25130.8108">29342 6827 3249,'3'-7'139,"0"0"13,8-3 16,7-4 13,3 3 6,9 3 2,3 4 3,-4 1 1,1 6 1,-7 5-91,-4 7-46,-8 2-12,-5 9-16,-9 0-11,-11 0-2,-10 1-1,-11 0-2,-2-2-2,-1 0-1,12-2 1,12-3 10,9-11 13,6 2 21,12-5 12,12-4 7,5 3 2,12-1 2,10 2 1,-3 3 0,-7 5-4,-10 3-4,-8 9-12,-15 2-19,-9 4-14,-12 3-6,-12 0-4,-14-2-1,-4-4 3,-11-4-1,2-8 10,4-6-2,6-7 6,9-7-4,12-5-30,7-9-51,7-5-175,18-10-287,7-5-564,10-1 0,16-2 0</inkml:trace>
  <inkml:trace contextRef="#ctx0" brushRef="#br0" timeOffset="25393.6859">29818 6986 3198,'-2'-10'184,"1"-1"12,1 2 0,-2 1 18,7 10 14,4 7 4,6 9 2,9 10 0,11 6 1,4 6-122,12-2-57,6-1-12,-3-9-9,-2-6-48,-12-7-125,-7-5-108,11-11-754,-32-8 0,-3-10 0,-5-9 0</inkml:trace>
  <inkml:trace contextRef="#ctx0" brushRef="#br0" timeOffset="25599.6846">30239 6901 3232,'-3'0'87,"-3"6"44,-9 11 20,-8 9 16,-14 12 6,-5 14 13,-6 5 4,1 0 1,6-1 3,7-9-48,9-5-44,9-10-69,8-9-101,8-7-188,11-22-675,13-2 0,14-15 0,10-11 0</inkml:trace>
  <inkml:trace contextRef="#ctx0" brushRef="#br0" timeOffset="25838.9526">30477 7002 3591,'0'0'101,"0"6"48,-2 5 35,-4 15 19,0 7 13,-4 11 2,4 2 6,0 3 4,12-6 6,12-8-66,15-10-34,12-9-44,14-10-36,10-6-33,0-9-86,1-6-251,-7-8-770,-15-7 0,-17-7 0,-11-5 0</inkml:trace>
  <inkml:trace contextRef="#ctx0" brushRef="#br0" timeOffset="26021.7412">30915 7062 3682,'-3'3'133,"3"6"46,0 3 24,-3 13 15,3 8 6,3 10 3,-3 8 3,0 6-1,0 0-3,0 1-119,-6 0-192,3-1-1029,-15-3 0,-7-4 0,-15-4 0</inkml:trace>
  <inkml:trace contextRef="#ctx0" brushRef="#br0" timeOffset="26311.3875">29147 8524 4057,'1'0'77,"2"0"15,8 0 13,5 0 2,8 0 6,11 0-7,10 0-50,62 0-998,-51-1 0,-7-1 0,-3-3 0</inkml:trace>
  <inkml:trace contextRef="#ctx0" brushRef="#br0" timeOffset="26495.9344">29256 8731 3601,'16'0'28,"11"0"1,19 0-1,16 0-18,15-3-215,9 1-493,7-2 0,-4-3 0,1-1 0</inkml:trace>
  <inkml:trace contextRef="#ctx0" brushRef="#br0" timeOffset="26786.2679">30396 8449 4249,'0'-6'138,"-2"2"2,2 1 18,0 10 13,0 10 7,0 19-2,0 13 3,0 12 2,-3 9-1,-1-5-126,2-5-18,2-8-24,-3-15-101,18-12-333,6-15-646,8-11 0,13-17 0,15-16 0</inkml:trace>
  <inkml:trace contextRef="#ctx0" brushRef="#br0" timeOffset="27153.8446">30811 8618 4064,'-11'-4'180,"-2"-4"23,-1 2 53,4-3 68,7 4 21,5 1 24,9 3 2,9 1 5,19 0 8,12 0-134,18 1-45,-4 3-38,-12 3-55,-19 6-76,-18 6-11,-23 5-25,-18 6 6,-14 8-9,-17 5-5,-3 0 2,1 1 7,14-5 14,20-5 2,16-7 8,19-4-7,19-8 1,18-4-1,15-4 4,14-3-2,11-1-34,-3-3-155,-1 4-207,-13 1-1074,-18 3 0,-26 4 0,-24 0 0</inkml:trace>
  <inkml:trace contextRef="#ctx0" brushRef="#br0" timeOffset="27444.2235">28450 10542 4218,'13'-3'178,"10"-2"15,13-2 3,14 2 0,7 2 5,6-2-3,1 1-4,0 4-47,-5-3-174,4-14-1111,-1 10 0,2-6 0,4 1 0</inkml:trace>
  <inkml:trace contextRef="#ctx0" brushRef="#br0" timeOffset="27615.1086">30698 10633 5247,'64'0'-7,"21"-3"-111,26 6-320,16-1-498,-26 5 0,-1-4 0,-2 0 0</inkml:trace>
  <inkml:trace contextRef="#ctx0" brushRef="#br0" timeOffset="29021.9534">19689 13952 2176,'1'0'148,"-1"5"4,0-2 4,2 0 12,-4-1 6,4 1 13,1-1 15,7 0 10,10 1 7,13-1-140,12 1 11,14-1 7,21-1 14,11-1 8,21 0 11,17-1 5,15 1-2,8 0 2,7 0 6,-3 0 7,-1 0 3,-9 0-1,-5 0-10,-10 0-3,-7 0-7,-11 0-10,-12 0-7,-11 0-12,-3-2-13,-7 2-10,1 0-15,-6 0-8,-5-1-5,-9 1-25,-10 0-61,-11 0-139,-4 0-396,-11 0-575,-4-4 0,-2 1 0,8-4 0</inkml:trace>
  <inkml:trace contextRef="#ctx0" brushRef="#br0" timeOffset="29580.961">23901 13960 1534,'7'3'-5,"1"2"27,1 2 99,0 0 59,-5 0 54,8 1 72,9-4 39,14 1 18,18-2 10,24 0 11,19-3 5,20 0-24,20 0-97,12 0-59,13-3-50,2 3-68,4-3-34,-2 1-10,-2 2-6,-7-3-1,-14 3-4,-8 3-3,-13-3-2,-12 4 0,-4 0-2,-7 2-4,-8 1-5,-7-3-8,-11 0-4,-7-4-5,-8 2 0,-7-2 2,-8 2 0,-12-2-1,-10 1-5,-7 1 0,-7 1 2,-4-3-2,1 3 1,1-3 0,-4 1-1,3-1-3,-3 0 1,0 0 1,0 0 8,0 0-4,0 0-8,3 0-16,-3 0-23,0 0-96,0 0-82,3 0-164,-3-7-601,0 5 0,3 1 0</inkml:trace>
  <inkml:trace contextRef="#ctx0" brushRef="#br0" timeOffset="79829.6408">11803 7695 754,'0'0'22,"0"0"39,0 0 34,0-2 14,0 2 6,0 0 11,0 0 20,0 0 16,0 0 6,0 0 2,0 0-12,0 0-33,0 0-28,0 0-3,0 0 7,0 0 2,0 0-2,0 0 5,0 0 10,0 0 7,0 0 5,0 0-1,0 0-4,0 0-7,0 0-12,0 0-12,0 0-18,0 0-17,0 0-16,0 0-11,0 0-9,0 0-6,0 0-3,0 0-3,2 2 3,-1 1 7,6 1 8,-1 0 8,1 0 6,2 4 10,2 2 5,-1 0 6,1 4 4,1 1 2,0 0 2,0 2-2,6 1-3,-3 1 4,3 1 3,-1 2-3,1-6 2,-8-3 1,3-3 2,-3 1 11,-4-8 14,0 0 7,3-2-2,1-5-10,5-7-10,7-4-7,8-11-5,3-5-6,9-7-6,1 1-11,7-4-19,-3 7-11,-2-2-9,0 6-1,-3 1 2,-1 4-3,-5 1-1,-1 2 0,-7 2-2,-5 5-2,-7 1 3,-7 5-1,-3 1 1,-4 5-1,1 0-1,-3 1 1,0 1-3,0 0 2,1 1 2,-2 0-1,1 0-5,1 0 0,-1 0-3,0 0-1,0 0-3,0 0-1,0 0-2,0 0-3,0 0-3,0 0-4,0 0 3,0 0-1,0 0 1,0 0 4,0 0-2,0 0 4,0 0 1,0 0 0,0 0 0,0 0 3,0 0-2,0 0-2,0 0-2,2 0-4,-2 0 0,1 0-5,1 0-3,1 0-8,0 0 1,0 0-9,0 0-3,0 0-6,0 0-6,0 0-5,-2 1-6,-1 0-1,3 2-6,-3 0-1,0-1-2,4 0 3,-4 1-7,0-1-12,0-1-19,0 0-17,0 1-25,0-1-17,0 0-12,0 1-61,0 0-87,10 0-378,-10 3 0,0 0 0,-3 0 0</inkml:trace>
  <inkml:trace contextRef="#ctx0" brushRef="#br0" timeOffset="81983.622">5470 8990 485,'1'0'39,"-1"0"12,2 0 20,-2 0 22,1 3 43,1-1 42,2 3 35,2 6 23,5 5 18,3 0-14,2 4 11,5 2 2,-3 0-10,3 2-9,-2-2-29,0-1-31,-1-6-18,-3-1 19,4-8 12,4-2 8,7-11 2,9-8-2,14-16 3,13-12-5,12-14-5,14-10-1,6-6-13,0-1-38,-4 1-27,-9 8-25,-21 9-19,-14 15-13,-18 11-14,-16 11-6,-10 7-8,-1 7-11,-7 0-5,2 4-2,0 0-6,0 1 5,2 0-6,-2 1 1,0 2 0,0 0-2,0 0 0,0 2 0,0-1 2,0-3-4,0 3-1,0-2-4,0 1-2,0 0-5,0-2-7,0-1-2,0 3-6,0-3-2,0 0-5,0 0-6,0 2-14,0-1-17,0-1-9,0 4-8,0 0-12,0-4-11,0 3 0,0-1-1,0 1-1,0-2-14,0 3-34,0-3-60,0-1-120,4 0-452,-4 2 0,2 0 0</inkml:trace>
  <inkml:trace contextRef="#ctx0" brushRef="#br0" timeOffset="94345.0886">9081 3875 817,'0'-2'103,"0"0"40,0-1 34,2 1 30,-2-1 25,0 0 20,0-1 17,0 1 15,0-1 9,0 1-62,0 2-30,-2-3-37,2 1-28,0-1-25,0 4-21,0-3-19,0 3-16,0 0-14,0 0-10,0 0-5,0 0-2,-1 0-4,1 0-2,0 0 1,0 0 3,0 3 11,0 8 13,0 3 8,1 11 14,1 8 10,-1 10 7,2 6 7,-1 8 4,-1 7 4,2 2 5,-3 2 6,-3-4 4,0-6 1,2-9-4,1-9-8,-3-6-7,3-5-2,0-11-5,1-1-8,-1-6-8,0-3-21,0-1-11,0-2-12,0-4-7,0 0-3,0 1-3,0-2-4,0 0-3,0 0-5,0 0-45,0 0-82,-1 0-111,1 0-239,-3-32-555,3 26 0,0-4 0,0-2 0</inkml:trace>
  <inkml:trace contextRef="#ctx0" brushRef="#br0" timeOffset="94900.5559">9695 4183 844,'-1'-3'92,"-2"-2"29,-3 1 50,-4 0 18,0 1 15,-3 3 11,-2 0 10,-2 4 19,1 3 16,2 1-48,-4 11-19,-2 4-21,-2 8-40,-4 4-11,7 5-7,5 0-5,5 6-5,9-5-16,9-4-13,5-4-7,8-6-13,4-5-4,8-3-16,3-7-52,0-7-64,-3-2-149,24-13-523,-27 0 0,-1-2 0,-5-10 0</inkml:trace>
  <inkml:trace contextRef="#ctx0" brushRef="#br0" timeOffset="95636.7294">9894 4299 1968,'0'-1'105,"0"1"0,0-2 18,0 4 18,0 6 11,3 6 8,3 9 5,-1 9 2,3 6 5,3 1-92,-6-3 0,-2 0 11,0-7-2,-3-5 0,0-5 6,0-7 31,0-4 43,0-5 10,0-3 1,0-3-4,0-12-8,0-7-11,0-9-17,0-10-19,5-5-18,6-1-38,8 7-77,1 8 7,4 7-1,-1 11 0,-3 9-2,-1 6 3,0 3 3,-2 6 1,3 7 3,-4 1 1,2 8 26,-10 0-17,1 4-2,-5-2-1,-2-6 1,-4-1 1,2-6 1,2-5 11,-2-5 4,0-3 0,0-4 3,3-5-2,1-8-1,9-13-2,3-4-3,8-8-2,3 2-6,-3 6-11,-1 13-7,-4 10-5,-5 4 0,-1 8 2,-1 5 0,-2 5 1,-3 2 2,-3 7 1,-1 6 3,-3 0 3,0 5-2,0 0 5,0-1-2,0 0-3,0-5-7,0-2-27,2-8-126,4-2-158,6-10-706,-2-2 0,7-6 0,1-9 0</inkml:trace>
  <inkml:trace contextRef="#ctx0" brushRef="#br0" timeOffset="96636.5678">10473 3716 664,'0'-3'103,"0"3"31,0 0 29,2-3 25,-2 3 18,0 0 17,0-2 10,0 1 10,1-2 8,1 2-67,2 1-23,3-3-28,6-1-23,-1 1-20,3-1-14,2 2-16,-3 2-6,0-3-8,1 3-6,-1 0-2,-4 3-5,1-1-1,-2 5-3,-1 0-3,-3 6 1,-2 1 2,-1 2 0,-2 2 0,-3 1 1,0 0-2,-3-1 2,0-4-3,-2 1 0,4-5 0,-1-3-4,3-3 0,2-1-1,0-2 1,0 0-2,2-1 4,-2 2 2,0-2 4,0 0 3,2 0 5,2 0 1,1 0 0,2 0-3,5 1 1,0 5-5,2 2-2,1 2-5,-4 8-5,-1-3-6,-4 3 1,-6-1 13,1-3 16,-2 3 23,-5-2 19,-7-1 23,-4-1 17,-10-1 9,-2-1 7,2-4 5,2-2-4,2-4-16,8 1-17,3-4-23,0-2-22,6 2-26,0-1-57,3 1-75,3 1-203,13 0-791,-13 5 0,2 0 0,-2 1 0</inkml:trace>
  <inkml:trace contextRef="#ctx0" brushRef="#br0" timeOffset="99630.614">24449 3142 2004,'-3'0'121,"-2"2"38,-3-2 30,-2 1 22,-7 0 24,0 0 16,-5 1 15,-2 3 10,-1-2 4,-1 3-83,2 2-28,1 2-35,-1 0-24,0 5-17,2 5-20,4 0-9,3 7-12,7-1-2,5 6 0,9 0 0,10 1-5,12 1-1,3-2-4,13-3-7,5-7-15,0-1-72,3-12-96,1-4-131,1-13-190,-5-18-380,-9 6 0,-7-3 0,-12-6 0</inkml:trace>
  <inkml:trace contextRef="#ctx0" brushRef="#br0" timeOffset="100685.4249">24636 3302 2003,'0'-6'125,"0"2"2,0-1 7,0 2 16,0 3 20,2 8 14,1 6 8,3 6 9,0 4 7,4 3-106,1 2-10,-5-4 2,0-1 2,-4-5-7,0-2 1,-1-10 27,3 0 26,-4-7 0,2 0-6,2-7-3,-4-6-1,2-10-5,1-8-8,0-6-9,3-2-19,7 5-42,-2 5-34,4 12-9,3 8 1,3 6-2,-3 6-2,6 8-1,2 4 1,-2 3-4,-6 10 0,0-4-2,-7 4 1,-7-5 1,0-3 0,0-5 2,-4-1 9,0-8 21,0-3 20,0-1 9,0-7 3,0-8 4,1-8 2,7-9-2,8-14-4,5 0-2,6 3-8,1 5-20,-5 11-21,-6 13-6,-5 5-5,0 7 0,-3 5-3,5 4 0,-5 5 1,1 2 2,-7 8-1,0 2-2,-1 8 3,-1 1 2,-1 3-2,0 2-1,0-2 0,0-3 4,0-1 2,0-8 1,0 0 8,0-9 0,0-8 8,0-2 10,0-3 9,0-4 4,0 0 2,0 0-13,0-3-1,0 3 2,0-1-11,0 1 3,0 0-8,0-3-11,0 3-13,0 0-6,0-1 0,0-2 9,0 3 0,0 0-10,0-3-1,0 3-3,0 0-9,0 0-4,0 0 1,0 0-5,0 0-5,0 0-6,0 0-10,0 0-6,0 0 0,0 0-2,0 0 8,0 0 1,0 0 4,0-2 1,0 2 1,0-2-2,0 0-3,0 2-25,0 0-32,0 0-27,0 0-28,0 0-24,0 0-27,0 0-23,0 0-35,2 0-104,-2-8-417,0 7 0,0-1 0,1-1 0</inkml:trace>
  <inkml:trace contextRef="#ctx0" brushRef="#br0" timeOffset="109617.5298">11107 4409 516,'0'0'77,"-3"0"26,0 0 35,-1 0 39,0 0 34,3 0 28,1 0 19,-2 0 19,2 0 9,-1 0-37,1 0-18,-2 0-16,2 0-25,-1 0-31,1 0-28,-2 0-18,1 0-12,1 0-15,0 0-5,0 0-8,1 0-11,-1 0-6,0 0-10,3 0-3,11 0-1,2 0-3,13 0 3,7 0 4,11 0 1,-1 0 1,4 0 4,-2 0-1,-1 0 3,-5 0-3,-6 0-7,-8 1-2,-6 2-10,-7 1-8,-6-3-4,-6 2-6,0-3-1,-2 2-4,2-1-1,-3 0-1,2-1 0,-2 2-16,0-2-32,0 0-41,0 2-36,0-1-40,-2 1-82,-1-2-143,-1-2-372,-8 7 0,1 1 0,-2 2 0</inkml:trace>
  <inkml:trace contextRef="#ctx0" brushRef="#br0" timeOffset="109952.1803">11283 4630 2215,'0'0'70,"3"0"26,3 0 25,9 0 22,9 0 12,8 0 9,6 0 4,3 0 1,-3 0 1,1-2-53,-5 2-15,0 0-26,-6 0-27,-6 2-33,-3-2-37,-8 3-122,20-3-590,-24 1 0,-2 1 0,-7-2 0</inkml:trace>
  <inkml:trace contextRef="#ctx0" brushRef="#br0" timeOffset="111444.8217">12476 4289 1961,'0'-4'106,"0"1"24,0-5 18,0 1 23,0 0 23,0 3 17,0-2 19,0 4 12,0-3 3,0 3-81,0 0-25,0 4-19,0 5-8,0 9-8,0 6-4,0 12 1,0 5-9,0 8-2,0-1-1,-3 0 3,0-3 0,1-4-3,1-6-8,-1-8-14,2-4-18,2-6-20,-2-7-14,0-4-42,0-2-114,17-2-314,-14-5-473,0-3 0,2-8 0</inkml:trace>
  <inkml:trace contextRef="#ctx0" brushRef="#br0" timeOffset="112124.1609">12718 4391 1272,'2'0'109,"-2"0"35,0 0 20,1 0 15,-1 0 10,0 0 11,2 0 14,-2 0 15,0 0 8,1 0-63,-1 0-37,0 0-32,2 0-19,-2 0-16,0 0-9,0 0-11,0 0-16,0 0-14,0 0-11,0 0-8,0 0-4,0 0-5,0 0-7,0 0-1,0 0-3,0 0-1,0 0 1,0 0-4,0 0-2,0 0-4,0 0-23,0 0-54,0 0-32,2 0-13,-2 0-4,0 0-3,0 0 0,1 0 5,-1 0 5,0 0 8,0 0 25,0 0 58,0 0 39,0 0 16,0 0 7,0 0 2,0 0-11,0 0-30,2 0-32,-1 0-41,2-2-84,0 2-122,-3 0 0,3-1 0,-6 2 0</inkml:trace>
  <inkml:trace contextRef="#ctx0" brushRef="#br0" timeOffset="113298.4774">10023 5238 2000,'0'-8'131,"0"1"23,0-3 24,0 0 21,0 5 11,0 2 0,0 2-9,0 1 4,0 0 10,0 6-70,0 10-13,3 11 1,-1 11-12,4 13-12,0 9-7,-2 4 0,-1 5 10,-1-5 1,-2-4-8,0-12-20,0-9-27,0-13-22,0-9-10,0-6-10,0-5-52,0-3-80,0-8-191,0-24-620,0 6 0,3-6 0,3-6 0</inkml:trace>
  <inkml:trace contextRef="#ctx0" brushRef="#br0" timeOffset="113630.7419">10383 5257 2685,'0'-3'141,"0"-1"5,0 0 0,0 1 2,1 6 6,2 8 12,4 13 15,3 12 13,1 11 8,2 10-117,-3 4-23,-2 2-4,-5-3 5,0-9-4,0-6-3,-1-8-26,0-12-79,5-4-272,-4-11-520,-2-5 0,2-11 0,-1-14 0</inkml:trace>
  <inkml:trace contextRef="#ctx0" brushRef="#br0" timeOffset="113852.1317">10616 5506 2339,'0'5'94,"0"4"4,2 6 3,-2 7-1,1 9 1,1-2-2,-1 0-12,2-4-51,17-8-253,-16-4-350,2-7 0,3-4 0,2-4 0</inkml:trace>
  <inkml:trace contextRef="#ctx0" brushRef="#br0" timeOffset="114687.4753">10820 5281 2602,'0'-3'87,"0"0"10,0 2 21,0 6 19,5 9 12,1 11 6,3 15 3,5 6 1,-4 9-1,0 2-86,-4 1 2,-2-5-6,-3-5-30,-1-7-25,-1-9-30,1-10-17,1-8-53,-1-8-92,0-14-147,-1-16-362,-9-1 0,-1-10 1696,-2-2-1320,2 5 78,0 13 86,10 1 39,-1 6 27,4 6 21,-1 3 57,7-2 102,3 1 158,2 1 50,5 1-45,2 2-72,-1 5-71,-5 4-26,5 8-5,-5 1-7,-2 5-6,-3 4-7,0 1-6,-8-2-9,1 0-9,-2-7 3,2-4 14,-2-6 29,0-2 19,0-5 9,0-3 1,-4-7-2,1-12-5,2-5 1,-1-7-1,5-3-11,8 5-21,12 6-33,4 6-23,9 6-12,3 3-3,-2 2 1,-4 2-1,-6 0 1,-8 2 0,-9-3 1,-5 1-3,-4 0-8,-2 1-3,-5-2 1,-6-1 0,-2 2-3,-5 0-2,-1 0-10,3 3-2,4 1-4,2 6 3,4 4 5,1 9 3,6 4 0,-3 13 2,3 2-3,6 1 10,3-1 7,6-3-2,3-9-11,8-1-63,2-6-100,1-15-515,-2 0 0,3-6 0</inkml:trace>
  <inkml:trace contextRef="#ctx0" brushRef="#br0" timeOffset="115046.7349">11708 5528 2418,'0'0'102,"0"0"2,0 0 10,0 0 16,0-3 19,0 3 15,0 0 12,0 0 17,4 0 8,3 0-93,5 0-4,12 0-1,5 0-9,6 0-18,2 0-26,-5 0-26,-10 0-38,-5 0-59,-5 0-112,-7-14-622,-1 12 0,-4-4 0,0-1 0</inkml:trace>
  <inkml:trace contextRef="#ctx0" brushRef="#br0" timeOffset="115292.6678">11677 5715 2641,'0'9'91,"0"3"20,-3-1 18,6-2 8,8-4 3,9-7 4,3 2-1,15 0 1,-1-3-1,6 0-83,-3-3-89,25-7-741,-34 3 0,-4-1 0,-8 0 0</inkml:trace>
  <inkml:trace contextRef="#ctx0" brushRef="#br0" timeOffset="115780.598">12792 5322 984,'0'0'140,"0"0"31,0 0 18,-1 0 12,-2 0 18,1 7 16,2 5 19,-1 6 11,1 11 3,1 7-93,-1 5-41,2 5-32,-1-3-17,4-1-13,0-6-19,2-5-35,-1-10-181,1-6-517,4-7 0,1-6 0,0-10 0</inkml:trace>
  <inkml:trace contextRef="#ctx0" brushRef="#br0" timeOffset="116902.7708">13030 5361 1213,'-2'10'162,"1"4"25,1 8 8,-2 7 9,4 2 6,1-2 6,2 0 7,3-5 11,1-2 11,4-7-115,-2-6-31,2-4-21,0-2-6,2-6-8,3-5-5,0-6-5,3-7-7,-3-5-13,-6-6-12,-5-2-12,-4-2-4,-9 4-2,-4 8-1,-6 2-1,4 7 0,-6 8 0,3 5 1,4 0 1,4 2 1,5 2 0,1-2 0,2-2 4,5 2 3,1 0 1,7 0 0,9 0 1,4 0-2,4 0 3,1 0 1,-2 4 1,-3-1 2,-9 6-4,-7 1 3,-2 6-1,-8 2 2,-2 1 1,1 4-2,1 3 0,1-4 4,2 3 0,4 0-3,1-7 2,2-1-1,1-6 3,3-5 2,1-5-2,4-4 7,-1-3-3,1-6-3,-1-5 2,-2-5 2,-5-2-5,-7-3-4,-5-1-2,-7 0-7,-7 2 0,-3 5-3,-3 2 0,2 6 0,2 3-2,7 6-1,2 1-1,2 1 3,5 1 2,0-1 4,0-1 0,0 0 0,5-1-4,6-1 2,4-2-1,9 0 0,10 1 1,-1 4-4,-3 0-2,-2 4-5,-5 3 1,-8 5 3,-6 2 5,-8 5 1,2 0 2,-3 5 1,0 1-1,0 2 4,0 2 1,3-2 3,2 1 2,4-5-1,-2-3 2,3-4 6,3-4 6,-2-6 6,4-3 3,4-5-3,4-4 1,-2-5-2,5-6-1,-5-5 0,-8-2-3,-6-2-11,-7 0-13,-11 3-13,-5 1-17,-5 5-12,-2 4-16,-5 5-42,6 6-60,4 3-87,22-1-683,-11 4 0,5-1 0,7-1 0</inkml:trace>
  <inkml:trace contextRef="#ctx0" brushRef="#br0" timeOffset="117246.6996">14062 5254 1429,'-4'5'111,"-2"3"27,-2 4 24,-4 4 14,2 4 13,3 1 12,3 2 13,1 1 6,3 0 6,4 0-62,6-1-44,3-5-26,7-1-22,2-7-14,4-3-27,0-5-122,4-14-611,1 1 0,-1-3 0,-1-4 0</inkml:trace>
  <inkml:trace contextRef="#ctx0" brushRef="#br0" timeOffset="117845.5489">14285 5250 1836,'0'0'119,"-2"4"31,0 3 17,-1 6 14,1 4 10,1 5 5,2 1 4,-1-1 0,0-1 2,0-3-65,0-2-49,0-5-18,0-2 15,0-6 4,0-1-9,0-4-2,2-9-1,1-5-1,-1-8-2,4-10-1,0-2-6,1 4-18,-1 3-35,1 12-13,-3 7 3,3 8-1,0 9 3,1 7 1,2 2 1,1 8 0,-1 0 2,-2-2 9,-2-3 2,-3-3 3,1-6 29,-4-4 27,2-4 0,-2-2 0,4-6-2,4-5-1,2-7 4,6-5-14,0-4 1,-1 0-6,2 6-36,-8 7-30,1 8-6,-1 3 1,-4 12-2,1 3 1,-2 4-4,2 4 9,-1 2-9,-1 2-31,-1-5-68,0 1-83,3-6-246,-2-3-455,0-7 0,-4-7 0,3-6 0</inkml:trace>
  <inkml:trace contextRef="#ctx0" brushRef="#br0" timeOffset="118322.9355">14508 4924 3111,'0'-6'120,"0"1"20,0-1 13,4-2 4,4-2 3,8 5 4,3-3 3,8 3 1,-2 1 9,4 4-88,-2 7-20,-3 5-15,-6 2-15,-2 6 1,-10 2 0,-6 1 0,-3-2 6,-6 0 2,-10-1-6,-2-2-7,-8-6-1,3-3-1,4-4 9,4-2 14,10-3 3,5-1-4,2-1 0,2 4 6,5 0-2,1 2-1,6 5-1,1 2-5,0 2-8,0 0-21,-6 0-17,-7-5 1,3 0-6,-9 0-9,-9-3-1,-7-2-8,-14 4-32,-13-5-151,29 0-895,-49-4 0,-10 0 0,5-9 0</inkml:trace>
  <inkml:trace contextRef="#ctx0" brushRef="#br0" timeOffset="152490.6388">11691 9529 2250,'-3'0'119,"1"0"22,-1 0 12,0 0 4,1-1-2,2 1 3,-1 0 33,7 4 35,8 13 22,7 10-74,9 11-23,4 11-18,4-1 13,2 1 28,3-11 41,2-9 37,-1-12 30,8-12 30,0-14-9,6-12 7,8-13-14,2-11 0,1-12-32,4-7-38,-1-3-52,-8 1-48,-3-1-85,-10 10-104,-12 11-61,-9 11-62,-9 10-28,-12 11-45,-3 7-52,-3 4-57,-1 1-64,-1 2-141,6-4-132,-4 4-182,-3-2 0,4 0 0,-4-5 0</inkml:trace>
  <inkml:trace contextRef="#ctx0" brushRef="#br0" timeOffset="156396.5724">26612 4996 1864,'0'-5'139,"3"0"36,-1-3 17,1 0 26,2-3 13,-2 2 17,0 1 12,0 4 5,-2 1 5,-1 0-96,0 3-44,0 0-32,3 0-17,-3-2-24,0 2-11,1 0-4,1 2 1,-1 8 10,4 12 20,-2 14 15,3 20 11,-1 17 2,-1 11 7,-2 5 3,-2 1 7,0 0 1,-2-9 10,-2-9 20,-1-9 3,-1-13 9,-2-10 10,4-9 3,0-12 29,2-6 48,2-7-5,0-6-12,3 0-24,4-5-34,7-2-29,7-1-23,11 1-22,1-4-8,3 5-35,-1-1-53,-5 5-20,-2 0-30,-2 1-39,-4 1-59,-5 0-75,1 0-56,-6-2-87,5 2-112,8-5-275,-8-19-420,5 12 0,-5 2 0,0-2 0</inkml:trace>
  <inkml:trace contextRef="#ctx0" brushRef="#br0" timeOffset="156798.7847">27145 5407 2100,'0'-5'158,"0"-1"8,0 2 4,0 0 14,3 1 18,-1 11 11,7 6 11,3 10 7,6 5 2,3 11-116,5 0-37,-1 0-9,-1-3-1,-3-3-15,-3-7-20,-1-6-42,-5-3-105,6-6-237,-9-7-419,3-3 0,-2-7 0,-2-9 0</inkml:trace>
  <inkml:trace contextRef="#ctx0" brushRef="#br0" timeOffset="157025.7762">27380 5453 2002,'-3'0'116,"0"3"34,-6 4 16,0 9 6,-2 5 2,-5 10 4,-2 7 0,-2 3 2,-7 1-3,3 1-81,1-7-97,7-5-181,4-17-499,6 3 0,9-11 0,7-6 0</inkml:trace>
  <inkml:trace contextRef="#ctx0" brushRef="#br0" timeOffset="157582.3743">27633 5486 2711,'-3'0'70,"-2"2"37,-2 4 19,-4 9 28,2 5 16,2 11 14,-3 7 10,6 2 23,1 0 13,3-3-23,0-5-19,9-6-21,3-8-6,9-8-18,6-6-11,9-5-9,4-10-16,-1-6-19,-7-6-12,-4-6-14,-12-3-6,-6 6-12,-7 4-13,-2 7-11,-1 6-6,0 6-4,0 6 2,0 1-5,0 4 1,0-1 0,4 3-3,4-1 3,0-3 9,2 0 22,5-5 35,-6-2 20,3-3 11,-3-4 3,0-6 2,-4-6 0,-2-4 2,-3-5-27,-8-4-45,-1-1-54,-4 1-49,-2 4-53,1 6-105,4 6-136,7 7-170,1 1-560,2 9 0,5 2 0,11 3 0</inkml:trace>
  <inkml:trace contextRef="#ctx0" brushRef="#br0" timeOffset="157813.4942">28124 5402 1968,'0'7'170,"4"5"33,0 3 23,4 8 25,6 0 9,5 4 3,4 2 2,4-1 4,3 2 1,4-2-110,1-3-67,1-5-66,-3-5-80,-4-7-235,17-8-528,-27-2 0,-6-7 0,-2-5 0</inkml:trace>
  <inkml:trace contextRef="#ctx0" brushRef="#br0" timeOffset="158016.4478">28426 5417 1818,'-3'0'116,"0"4"38,-3 6 22,-5 7 16,-4 3 5,-1 14 3,-10 6 2,1 4-2,-1 2 1,2-3-86,6-1-79,9-4-196,6-20-529,3 2 0,7-9 0,5-13 0</inkml:trace>
  <inkml:trace contextRef="#ctx0" brushRef="#br0" timeOffset="158600.3592">28607 5145 2004,'0'-10'172,"0"-1"16,0 3 2,0-6 0,0 9 10,1 7 10,2 5 5,4 11 4,4 12 6,-2 11-134,8 14-29,-4 10-2,-2 2 15,-2 4 9,-2 1-9,-2-3 3,-1-8-4,-4-9 4,3-9-6,-3-11 6,0-12 38,3-6 21,-3-11-13,0 0-5,0-9-1,3-14-15,-3-6-4,6-10-3,8-6-4,1 1-10,9 5-48,1 10-31,0 11-4,2 7-4,-3 6 0,-2 9 5,2 6 3,-4 6-1,1 1 0,-2 8-1,-5-1 5,0-3 5,-7-2 0,-2-2 3,-2-6 0,-2 0 2,-1-4-4,0-1-3,0-1-4,0-5-18,0 1-38,0-2-111,0-2-132,0 0-267,-3-2-394,-3 2 0,0-1 0,-6 1 0</inkml:trace>
  <inkml:trace contextRef="#ctx0" brushRef="#br0" timeOffset="160218.5013">26791 6467 1402,'0'0'27,"0"0"3,0 0-2,0 0-13,3-1-69,-3-15-235,2 13 0,1-1 0,2-6 0</inkml:trace>
  <inkml:trace contextRef="#ctx0" brushRef="#br0" timeOffset="166863.5073">2803 16772 2485,'0'0'75,"0"0"4,0 0 5,0 0 5,2 0 8,5-4 9,-1 2 10,0-1 8,0 0 9,0 1-48,3 1 20,-3 4 20,3 5 17,-1 6 14,-4 2 12,-2 9 10,-1 1 18,-4 0 18,-3-6 14,3 0 31,0-13 71,-3 0 14,3-7 4,-3-7-16,-3 0-18,2-8-21,-1-2-28,5-8-25,0 4-24,3 2-52,3 1-96,6 1-39,0 6-25,6 1-4,5 0 0,-2 6 0,-3 4-4,-5-3 3,-2 8-5,-2 2-2,-2 2-4,-1 7-7,-3-1-37,2 2-10,-4-2-66,2-3-83,2-4-68,-2 1-195,17-6-904,-19-2 0,-2-5 0,0-5 0</inkml:trace>
  <inkml:trace contextRef="#ctx0" brushRef="#br0" timeOffset="167424.2595">3873 16541 2843,'0'0'124,"0"0"23,0 0 19,-2-1 17,-2-1 17,-5 2 21,-6-1 21,-11 1 17,-5 0 10,-8 1-98,1 6-21,-1 3-22,10 1-18,7 7-17,8 1-19,8 2-21,2-1-21,4-2-14,0 2-10,7-5 3,4 4 5,2-4 5,11-1 2,5 3 2,4-2 1,-1 2 1,1 0 3,-8 2-3,-4 0 1,-8 1-3,-8-2-6,-7 5-4,-8-1-1,-5 0-1,-7 2 3,-7-6 1,-6-4-4,1-5 3,-1-4-4,2-8-18,6-7-29,7-5-101,7-2-98,10-6-204,12-25-569,8 21 0,10-5 0,9-2 0</inkml:trace>
  <inkml:trace contextRef="#ctx0" brushRef="#br0" timeOffset="167704.4655">4108 16420 2641,'0'-6'159,"-2"-4"0,2 4 6,3 2 24,8 7 27,-2 15 23,5 11 15,2 16 11,-7 13 2,-4 7-133,-1 3-22,-4 0 2,-2-7-7,2-8-24,2-8-25,-2-11-40,0-8-112,0-12-155,1-17-718,4 0 0,1-14 0,5-9 0</inkml:trace>
  <inkml:trace contextRef="#ctx0" brushRef="#br0" timeOffset="167982.8516">4403 16611 3461,'0'-3'91,"-2"2"3,-2 4 3,-6 6 11,-1 9 5,-5 10 4,-5 6 3,1 5 1,6 2 1,2-4-85,6-6-3,4-6 17,2-7 9,5-5-2,4-6-3,6 0-3,9-3 0,6-4-8,8 1-81,4-1-112,25-4-791,-21 1 0,2-2 0,-4-7 0</inkml:trace>
  <inkml:trace contextRef="#ctx0" brushRef="#br0" timeOffset="168377.3717">4719 16809 2908,'0'0'48,"2"0"33,-2 0 34,2 0 41,0 0 25,7 0 9,4 0 3,7-1 5,5-4 2,1-4-36,-3-6-6,-2-2-32,-8-7-32,-5 5-40,-5-1-23,-6 4-9,-7 1-3,-7 3-3,-7 1 6,-3 7 4,-5 4-2,3 3-2,6 7 2,4 9-2,6 3 4,4 9 1,6 5-1,1 0-2,10 3-5,5-7-9,8 0-15,6-4-43,11-7-151,40-10-795,-39 1 0,2-9 0,0-11 0</inkml:trace>
  <inkml:trace contextRef="#ctx0" brushRef="#br0" timeOffset="168656.6335">5116 16447 3902,'-3'-13'130,"2"2"-3,-1-1 1,2 2 7,7 11 5,1 13 5,6 13 1,2 12 2,-1 15 2,0 11-117,-7 7-13,1 3 4,-2-8-2,-5-3-7,2-11-5,-1-12-23,-1-10-57,1-13-171,-2-21-749,-1 3 0,-1-13 0,-1-12 0</inkml:trace>
  <inkml:trace contextRef="#ctx0" brushRef="#br0" timeOffset="169093.7042">5072 16809 3021,'-3'0'88,"2"0"38,-1 0 37,4 0 18,12-1 8,11-4 2,17-1-10,14 0-17,16-2-13,2 2-113,1 1-58,-7 3-92,-8 0-63,-16 2-27,-9 0-17,-13 0 15,-9 0 65,-10 0 64,-3-2 51,-3-2 90,-7-1 77,-4-4 72,-5 1 39,-8 2 19,-2 3 13,-1 3-14,2 9-50,3 5-41,-1 6-31,9 6-43,4 6-37,9 0-16,4 2-12,9-8-8,6 3 0,11-7-29,7-5-44,9-10-63,0-2-79,9-5-120,8-19-720,-11 1 0,-1-14 0,-8-5 0</inkml:trace>
  <inkml:trace contextRef="#ctx0" brushRef="#br0" timeOffset="169534.3345">5810 16498 3804,'-9'-18'162,"0"0"10,1-1 1,-1 0-3,8 11 0,2 12 8,4 7 5,7 15 14,6 12 4,3 14-151,4 12-6,-2 5-11,-5 2 2,-6-2 4,-3-3 2,-9-11-3,3-6 8,-6-10 20,0-9 95,3-12 24,-6-11-4,3-12 2,3-12-2,-4-2 2,8-10-3,5 0-5,5-2-10,4 6-51,6 3-104,-1 4-36,2 7-13,-4 4-12,-3 5-3,-1 5-10,-4 8 5,-7 7-6,-1 10 5,-4 4 6,-1 6-26,0 3-53,0-4-50,0 4-114,5-10-243,-4-2-623,-1-7 0,2-12 0</inkml:trace>
  <inkml:trace contextRef="#ctx0" brushRef="#br0" timeOffset="198462.3685">19958 15776 1115,'0'0'111,"0"0"40,0-1 40,0-4 32,0 0 33,0-2 34,0 2 31,0-4 27,0 0 26,0 3-60,0-5-23,0 2-26,0 1-21,0 0-23,8-2-27,-2-1-22,9 0-19,6-3-15,7 1-17,9 2-6,-1-1-10,4 2-12,1 3-11,4 4-8,-3-1-5,1 4-6,-3 4-13,-6 6-9,-6 5-4,-10 9 26,-9 5 8,-8 3 15,-14 5-5,-11 8 10,-11-2 3,-12 3 0,-10 2 2,-2-5 1,8-1-9,12-9-33,12-7-5,13-9-16,7-3 8,6-8 4,6-3 19,6 0 15,7 2 7,12-1 4,12 1 3,11 4 0,1 1-7,8 2-1,-2 3-11,-4 3-15,-5 5-23,-13 0-21,-14 7-7,-14-1-9,-7 4 0,-12 0 0,-12 1 0,-10 0 0,-6-3 0,-17-2 0,-6-7 0,-5-8 0,-2-6 0,0-3 0,9-5 0,8-6 0,14-1 0,14 0-101,8 0-151,8-4-162,7 5-317,4-4-607,7-7 0,9-4 0,11-4 0</inkml:trace>
  <inkml:trace contextRef="#ctx0" brushRef="#br0" timeOffset="198993.4018">21120 15927 1903,'-5'-4'185,"1"-4"33,0 4 29,0-4 18,4 1 14,-3 6 25,0 1 33,-3 2 24,-4 9 18,-4 8-133,0 10-39,0 13-27,4 5-23,4 3-13,9-1 4,13-3 8,11-8 10,11-7 32,8-11 14,2-6 28,3-10 10,-4-15-5,-6-4-6,-7-9-6,-5-8-17,-13-11-33,-8-8-43,-14-4-58,-12-2-31,-11 2-31,-4 9-20,-2 8 0,2 13 0,3 8-14,5 11-44,5 5-73,3 6-93,6 5-96,6 5-215,4-10-846,2 13 0,9-1 0,13-5 0</inkml:trace>
  <inkml:trace contextRef="#ctx0" brushRef="#br0" timeOffset="199182.5583">21749 16156 4126,'0'0'138,"0"-1"2,3 1 1,-2-7-18,4 0-83,2-6-213,6-35-734,3 18 0,6-4 0</inkml:trace>
  <inkml:trace contextRef="#ctx0" brushRef="#br0" timeOffset="199563.1821">22343 15747 3333,'0'-6'195,"0"1"9,0 2 31,-3 2 18,0 13 15,-6 9 6,-9 11 5,-4 10 3,-4 7 0,-4 4-168,9-3-25,4-4-8,7-8-26,5-9 65,5-9 39,6-11 16,15-6 2,12-6 6,17-4-9,17-7 8,8-3-9,2-1-40,-1 2-80,-7 0-162,-5 5-137,-9 6-192,-10-1-898,-16 4 0,-12 2 0</inkml:trace>
  <inkml:trace contextRef="#ctx0" brushRef="#br0" timeOffset="199881.2371">22766 15709 3440,'-3'-11'171,"0"-1"6,-2 1 37,0 2 33,5 16 26,-2 13 13,2 12 38,0 18 3,0 17 12,-3 9-151,-1 11-15,-2 0-10,-1 0-35,3-5-38,-3-7-20,2-7-12,1-11-43,0-7-11,-2-9-68,6-12-69,-3-8-182,3-11-920,0-9 0,3-12 0</inkml:trace>
  <inkml:trace contextRef="#ctx0" brushRef="#br0" timeOffset="200758.0995">23833 15783 2428,'0'-10'140,"0"-5"22,-6-2 11,-9-3 8,-8 7 11,-15 9 16,-12 4 20,-11 5 19,-2 11 17,-2 3-93,7 10-27,8 5-17,16 4-6,10 5-8,17 3-4,11-6-3,13-4-4,13-5-3,14-6-1,12-7-3,9-7-5,6-5-2,0-1-6,-9-1 4,-15 6-6,-14 3-14,-16 4-8,-16 6-12,-16 5-12,-9-2-4,-9 6 1,-14-1-1,-10 1 6,-1-5-3,-7-1-5,5 1 1,6-6-8,14-8-18,10-2-58,16-8-161,7-8-233,16-16-682,8 1 0,14-7 0,13-2 0</inkml:trace>
  <inkml:trace contextRef="#ctx0" brushRef="#br0" timeOffset="201359.0384">24420 15491 2666,'0'3'110,"0"8"24,3 18 16,-3 17 18,1 19 17,-1 22 12,-1 12 4,-3 4-1,1-2 3,-2-5-83,0-16-27,5-5-26,-3-18-17,3-14-48,0-13-157,0-15-723,0-10 0,0-8 0,7-14 0</inkml:trace>
  <inkml:trace contextRef="#ctx0" brushRef="#br0" timeOffset="201555.1246">24635 16136 2826,'0'8'115,"0"3"5,0 8 3,0 8-1,0 2 0,0 6-9,1-3-36,4-2-116,19-12-676,-12 0 0,6-9 0,5-6 0</inkml:trace>
  <inkml:trace contextRef="#ctx0" brushRef="#br0" timeOffset="201821.9475">25037 15609 2712,'-3'-11'104,"1"4"41,1 2 48,-1 10 31,4 16 21,-1 24 6,2 14 3,0 15 1,-1 6 0,-1 2-95,1-3-26,-2-8-54,-5-8-69,2-12-68,-1-10-89,-5-12-125,16-15-638,-15-9 0,-2-13 0,-2-12 0</inkml:trace>
  <inkml:trace contextRef="#ctx0" brushRef="#br0" timeOffset="202879.1503">24929 16090 2456,'0'-7'133,"0"-1"25,0 2 37,0-1 40,4 1 24,10 3 12,8-1 12,11-4 7,11 4 5,2 1-121,-2 0-5,-7 7-20,-13 10-36,-12 10-39,-7 7-22,-6 12-12,-9 4-12,4 1-6,-4 0-6,0-4-3,4-9 6,0-9 20,1-9 10,1-13 4,-1-8 1,-2-14 1,4-13 1,1-9 0,5-9 0,9 2 2,3 7-10,6 8-26,11 10-9,7 5-8,5 8 0,4 3-1,2 0-3,-5 1 1,-6-2 2,-11-1-2,-12-1-1,-12-1 1,-1-1 0,-9-3 0,-9 0-3,-3 2 0,-6 2 0,-5 4 0,4 5-1,0 11 0,1 8-1,7 10-2,4 5 2,7 10-1,5-3-8,8 2-30,14-7-61,7-4-106,12-13-93,12-6-152,3-17-523,-2-2 0,-4-8 0,-13-5 0,-13-3 4333,-11 10-3788,-6-6 61,-6 8 82,-6 5 74,0 3 70,-4 6 88,-1 2 129,-1 5 117,-1 4 171,6 3 113,4 2-108,3 2-58,5 0-76,3 0-59,-1-1-38,0 1-19,-2-1-6,-2 0-5,-6-1-3,-8-2 33,-10-3 3,-9 3-2,-12-5 2,-4-3-2,-7-4 4,6 1-1,4-6-16,8 0-22,8 0-12,13 0-44,5 0-9,5 0-2,4-1-9,0-1-4,0-1-3,0 2-7,0-2-3,0 0 6,0-1-1,0 1-3,0-1-5,0 3 0,0-1 9,0-1-6,0-1 3,0 3-2,0-1-15,0 1-16,0 1-27,0 0-35,0 0-24,0 0-17,0 0-22,0 0-17,0 0-48,0 0-94,0 0-70,7 0-175,-1-16-425</inkml:trace>
  <inkml:trace contextRef="#ctx0" brushRef="#br0" timeOffset="204036.9462">26295 15658 2342,'-3'-13'108,"-2"-6"30,-4-4 27,-5-5 24,-2 3 31,-6-1 26,-4 4 23,-4-4 22,-6-2 5,-9 4-84,-8-5-21,-12 0-30,-16 0-27,-8-1-23,-15 0-30,-8 0-26,-9-1-22,-8-1-24,-8 0-4,-6-4-1,-6-1-2,-6-5 4,-7 1 2,-1-2 0,-5 3 4,-7 2-2,-4 4 1,1 2 3,-10 3-1,-3 3 1,-2 6-1,-5 0-4,-3 3 1,-5 2 1,3 1-3,-6 4 4,0 3-1,3 1 3,3 6 4,0 0-2,4 2 3,0 2 4,6 7 1,5 2-1,2 8 2,7 1-7,6 3 3,11 3-2,8 3-2,15 2 1,14 4 3,13 4 0,8 4 0,12 1-1,14 4 1,5 1 2,16 5-2,11-1-3,9 6-1,4-1 2,8 4-3,4 3-5,1 3-1,5 5 3,12 1-2,0 3 6,9-2 1,14-2 4,4 0 1,10-1 0,12 1-2,5 0 0,9 3 6,6 2 4,9 0-4,7-1 2,10-4 2,7 1 1,11-6 5,13-2 4,11-1 5,9-3 8,13-1 1,10-5 1,13-1 9,12-2-1,15-6-4,14-3-13,16-3-4,6-5-3,8-7-7,15-4-9,0-6-9,2-8-2,3-3-14,-2-4 3,-6-6-4,-5-2 10,-6-4-8,-16-8-42,-6-3-73,-12-2-132,-10-8-419,-26-5-514,-20-5 0,-20-13 0,-25-17 0</inkml:trace>
  <inkml:trace contextRef="#ctx0" brushRef="#br0" timeOffset="205235.7532">18374 15952 433,'0'-2'26,"0"0"5,0 0 3,0-1 0,0 3 0,0 0 0,0 0 2,0-1-1,0 1 1,0 0-17,0 0-9,0 0-4,0 0-3,0 0 0,0 0-1,0 0 1,1 0-2,5 0-2,0 0-11,2 0-37,14 0-94,-10 0 0,2 0 0,-1 0 0</inkml:trace>
  <inkml:trace contextRef="#ctx0" brushRef="#br0" timeOffset="222895.3798">8959 13895 1272,'0'0'10,"0"0"10,0 0 13,0 0 17,0 0 9,0 0 5,0 0 1,2 0 13,-1 0 24,3 2 14,1 5 21,3 1 3,2 6 4,4 1 0,1 4 1,3 0 6,-1 2 5,1 0-6,-2-5-15,-1-3-6,-4 1 2,-1-7 27,1-5-1,3-2-5,5-7-8,10-7-5,8-9-4,10-6-6,8-11-6,3 0-15,4-1-28,-5 1-38,-5 4-16,-5 7-9,-11 2-3,-1 5-6,-8 4-3,-3 3 2,-8 4-4,-5 2 2,-4 3 1,-5 1 2,-2 4-1,0 1-2,0 0-1,0 0 2,0-2-2,0 2-3,0 0-3,0 0-2,0 0 0,0 0-1,0 0-1,0 0 1,0 0-4,0 0 0,0 2 1,0-2 1,0 0 1,0 0-5,0 0-11,0 0-17,0 0-29,0 0-34,0 0-63,0 0-178,0-31-478,0 28 0,0-2 0,0 2 0</inkml:trace>
  <inkml:trace contextRef="#ctx0" brushRef="#br0" timeOffset="230762.2738">11069 15754 1562,'0'0'122,"0"0"33,0 0 27,0 0 19,0-1 17,0 1 13,0-2 12,0 1 13,0-1 14,0 1-67,0-2-28,0 3-31,0-3-24,0-3-18,1 0-16,7-2-8,7-4-12,11 1-10,13-8-16,11-3-16,11-3-10,6-3-2,2-1-4,-2 4 3,-5 1-7,-6 6-5,-9 2-3,-10 4-1,-14 5-1,-7-1-3,-7 4 3,-4 2-7,-4 0-28,-1 2-47,2 0-33,-1-3-56,7 0-111,17-4-476,-16 4 0,0-5 0,-1 1 0</inkml:trace>
  <inkml:trace contextRef="#ctx0" brushRef="#br0" timeOffset="231206.0944">11664 15344 824,'0'-2'56,"0"2"18,0 0 17,0-1 2,0 1 10,0 0 4,0 0 2,10 0 3,-3 0 1,4 0-39,5 1-13,0 4-12,-1 2-17,0 1 1,1 3-8,-7 2-5,1-2-4,-3-3-5,-3 0-2,-1-4-27,0-1-97,4 2-260,-7-4 0,3 3 0,-3-4 0</inkml:trace>
  <inkml:trace contextRef="#ctx0" brushRef="#br0" timeOffset="234334.4471">11107 15764 1031,'0'0'89,"0"0"32,0 0 35,0 0 25,0 0 24,0 0 13,0 0 3,0 0 2,0 0 5,0-2-54,0 2 2,0 0-14,0 0-23,0 0-19,0 0-22,0 0-9,0-1-2,0-2 1,0 1-6,0 0-13,0-1-23,1 3-12,4 0-6,4 0 0,6 5-1,6 1-1,6 5 1,10 0 1,7 5 3,9-3 1,5-1-1,7-4-5,-2 1-8,-2-1-7,-12 1-3,-7 2-10,-8 4-13,-7-1-18,-6 1-21,-6 0-20,1-3-22,-4-3-45,0 0-64,-1-7-86,3-2-398,-7-1 0,-1 0 0,-3-2 0</inkml:trace>
  <inkml:trace contextRef="#ctx0" brushRef="#br0" timeOffset="234687.0309">11766 15722 849,'1'0'61,"-1"0"17,5 3 20,1-1 22,5 1 17,6 8 6,6-1 3,0 6 3,2-3 3,-4 4-38,-5-3-15,0 1-9,-12 1-14,-2-2-19,0 1-16,-4 2-43,-4-1-175,-6 0-269,-8-2 0,-5-3 0,-8-6 0</inkml:trace>
  <inkml:trace contextRef="#ctx0" brushRef="#br0" timeOffset="235202.9358">11097 15796 1246,'0'0'88,"0"0"31,4 0 43,2 3 27,9 2 32,10 10 18,12 9 12,6 12 6,2 12 4,2 8-76,-8 2-6,-7 3-27,-7-3-43,-5 0-27,-4-2-32,-2-3-17,1 0-13,0-5-4,-1-4-5,0-7-2,-3-4-6,-2-5-21,0-3-99,5-8-260,-11-2-297,3-9 0,-6-3 0</inkml:trace>
  <inkml:trace contextRef="#ctx0" brushRef="#br0" timeOffset="241986.3329">12550 16327 1682,'-1'-2'139,"1"-1"36,0-3 19,0 2 12,0 1 8,0 1 5,0 0 4,0 2 1,0-2 6,0 2-94,0 0-26,0 0-16,1-1-8,5-1-6,3-1 2,12-4 2,12 0 3,15-2 6,20 1 1,15-2-2,19 1-6,20-1-18,18-2-6,24 5-4,11 0-10,14-2-6,11 3-4,9 1-7,2-1-7,4-2-4,7 0-5,-3-2 1,-8-2-4,-9-4 2,-5 1-1,-17 1 0,-16-1-1,-13 1-1,-28 7 3,-25-1-3,-23 5-2,-22 1-6,-19 4-14,-14 1-37,-13 1-60,-7 0-66,-10-1-187,-17-19-531,-14 16 0,-20-1 0,-22-3 0</inkml:trace>
  <inkml:trace contextRef="#ctx0" brushRef="#br0" timeOffset="244371.1362">12544 16211 988,'-3'0'110,"3"0"22,-2 0 13,2 0 11,0 0 8,0 0 6,0 0 3,0 0 4,0 0 7,0 0-73,0 0-9,0 0-7,0 0 10,0 0 9,0 0 1,2 0 7,2-3 5,7-4 3,1-3-5,9-7-7,2-5-11,7-3-15,3-4-18,0-7-14,0-1-10,1-5-9,0-4-8,-1 0 3,-5-3-2,2-1 1,-3 5-4,1 3 2,2-1-4,4 4-4,-1 3 0,4 1-3,-3 1 0,4 4-7,-4 0-1,-4 2-5,0 3-3,-8 2-1,-4 2 2,-8 1 2,-1 4 1,-3 2 4,-3 3-4,0 2-1,-1-3-1,2 5 2,3-3 0,3 0-1,-1 1-2,-1 0 0,0 3-5,-5-2-3,0 4 2,-1 3-1,-2-2 3,1 3 0,1 0 1,0-3 1,-1 3-4,-1 0 1,0 0 1,0 0-1,0 0 5,0 0-1,0 0-2,0 0 0,0 0 0,0 0-1,0 0 0,0 0 0,0 0-3,0 0 0,3 0-3,0 0-1,3 0 2,4 0-2,3 0-1,-3 0 3,4 0-1,-4 0-1,2 0 2,-4 0-1,-1 0-2,1 0 4,1 0-1,-2 0-1,0 3 1,3 0 0,-1-2 1,3 2 2,0-2-1,3 4 3,2-2 1,1 1-4,3-3 3,-2 0 1,1 2 0,3-2-2,0-1 1,3 0-1,3 0-2,1 0-1,1 0 2,4 0-1,3 0-1,-1 0 1,7 0-1,-3 0 1,5 0 2,6 0-3,3 0 4,7 0-4,6-1 2,4 0 1,0-2-1,4 2-2,0-2 1,0 2-2,-3 1 4,2 0-2,3 1 0,4 2 2,1 2-1,2-1 0,-4 2 0,1-1 1,-4 0 1,-4-4 3,0 2-7,-4-1 2,5 1 0,-7-2 2,-1 2-3,-4 1 0,-5-2 2,-4-1-2,-3 1-1,-2 2-2,-3-3 2,-3-1 2,-3 0 0,-2 0-4,-5 0 3,-8 0 0,-6 0-2,-6 0 0,-5 0-2,-8 0 0,0 0 1,0 0-1,0 0 0,0 0 1,0 0-1,0 0 0,0 0 3,0 0 0,0 0 3,0 0 1,0 0 3,0 0-1,0 0 1,0 0 0,0 0-1,0 0 1,0 0 1,0 0-1,0 0-4,0 0 1,0 0-1,0 0-1,0 0-1,0 0 0,3 0 0,-3 0 0,0 0 0,3 0 2,-2 2-2,6 2 0,0 1-2,0 4 1,2 3 2,3 4 0,-3 1 0,8 3 0,-4 6 1,1 3-4,2 4 5,2 2-3,-2 6 1,1 3 0,3 2 4,1-3 2,5 3 3,-2-4 1,-4-3-2,2-1 3,1-2-1,2-6 3,2 0-2,-2-5 2,2 0-7,-5-4 1,-3-4-2,-3-3-2,-6-2 2,1-1-1,-5-2-2,-2-4 2,1-2 2,-4 1-5,1-4-7,-2 0-29,0 0-70,0 0-179,2 0-166,-2-3-339,-5 3 0,-6 0 0,-7-1 0</inkml:trace>
  <inkml:trace contextRef="#ctx0" brushRef="#br0" timeOffset="245577.2333">12920 15891 1278,'0'0'52,"0"0"26,0 0 51,-3 0 38,3 4 23,0-3 13,0-1 8,0 0 7,0 1 4,0-1-38,0 0-8,0 0-24,0 2-51,0-2-33,0 1-21,3 2-10,0 2-6,8 1-5,6 5 0,3 1-4,7 5 0,3 3 1,-2 6 0,-1 1-2,-8 4-1,-4 2-3,-9 0-3,-3-2 0,1-2-5,-4-2 0,-4-4-3,4-1-7,0-5-22,0-4-107,0-13-598,0 0 0,0 0 0,0-3 0</inkml:trace>
  <inkml:trace contextRef="#ctx0" brushRef="#br0" timeOffset="246554.7639">16599 15899 1761,'-18'0'58,"-7"0"16,-5 0 20,-11 1 13,5 5 10,-5 1 9,-2 3 3,3 4 1,6 3-4,10 2-59,10 3-26,10 4-55,5 1-117,2-17-406,5 17 0,-2 0 0</inkml:trace>
  <inkml:trace contextRef="#ctx0" brushRef="#br0" timeOffset="303086.0089">27112 7607 2908,'-3'-1'146,"0"1"36,-3-2 32,-3 0 16,3-1 23,3-1 16,-5-4 11,5 4 8,3 0 3,0 2-114,-1 0-27,1 1-39,0-1-26,0 2-17,0 3-10,1 5 1,-1 13-5,5 11 7,1 14 11,2 10 12,0 5 13,0-1 7,3-5 11,1-6 23,1-9 43,4-14 31,1-8-7,4-11-14,2-10-14,3-8-15,5-9-13,1-8-8,2-12-14,-2-7-23,2-5-56,-4-5-48,-5-1 0,-4 6 0,-5 6 0,-2 6 0,-7 10 0,1 6 0,-2 6 0,-3 5 0,-2 6 0,1 3 0,0 2 0,-3-1 0,0 3 0,0-2 0,0 2 0,0 0-48,0 0-92,3 0-71,-3 3-32,0 4-43,0 1-62,0 1-72,0 3-147,0-7-618,0 7 0,0-4 0,0 1 0</inkml:trace>
  <inkml:trace contextRef="#ctx0" brushRef="#br0" timeOffset="303410.8703">27592 7829 3098,'0'4'93,"2"2"25,1 0 23,6 2 12,9-5 8,6 0 7,10-3 2,9 0 3,0 0 1,-2-3-80,-5 3-49,-9 0-66,-12 0-76,-6 0-77,-6 0-100,6 0-160,-9 0-283,-4 3 0,-5 3 0,-1-1 0</inkml:trace>
  <inkml:trace contextRef="#ctx0" brushRef="#br0" timeOffset="303688.054">27627 8061 2444,'-2'8'158,"1"4"55,1-5 47,-2 3 21,7-4 20,4 0 18,4-5 7,11-1 4,11 1 5,10-1-120,5-2-39,2-4-58,-3 0-61,-3-2-48,-11-1-63,-10 6-74,-8-2-58,-7 5-47,-8 0-103,-1 0-147,-2 0-341,-1 0 0,-5 0 0,4 0 0</inkml:trace>
  <inkml:trace contextRef="#ctx0" brushRef="#br0" timeOffset="308431.0833">27234 11062 1419,'0'0'65,"0"2"7,0-2 25,2 0 50,1 0 21,4-3 34,-1-1 25,2-2 20,2-1 10,2-5-53,0-1-2,3-1-3,3-2-25,6 1-47,2-1-15,4 0-27,0-1-17,3 2-18,-3 2-7,-1 1-3,-4 4-1,-2 2 1,-3 3 0,-5 2-3,-5-1-1,1 4-2,-1 0 0,4 6 7,2 1 0,1 6 0,4 2 3,-3 4-4,3-2 3,5 0 3,-5 0 0,0-2-5,2-5-3,-6-2-7,2-2 0,-1-7-1,4 2-4,-2-3 1,4 0-4,0-3-2,-2 1-3,-3-1 0,-3-3-5,1 1-3,-4-1-2,-2 2-2,2-1 0,-1-3-5,-2 4 3,1-3-1,-2 2 0,4 1-1,0 0 1,-1-1 0,3 1-1,0 0-2,-3 0 0,-3 1 1,-3 2-2,-3-1 2,-3 2-4,0 0 2,2 0-3,1 0 1,-3 0 3,7 0 5,-2 0-4,1 0-1,0 0 3,-1 0-3,-1 0 4,-4 0-1,0 0 0,0 0 0,4 0 0,-4 0-6,0 0 4,0 0 1,0 0-1,0 0 0,0 0 1,0 0-1,0 0 0,0 0 3,0 0-4,0 0 0,0 0 3,0 0-3,0 0 0,0 0 0,0 0-1,0 0-1,0 0 1,0 0-3,0 0 3,0 0 4,0 0-4,0 0 3,3 0 0,3 0 1,-1 0 1,6 0-1,-1 2-1,1-2 2,1 1-2,1 0-2,1 2 1,2-1-1,-4 2 0,2-3-3,-7 1-1,-2 1-4,1 1-6,0 0-23,-2 0-36,-1 1-43,2 2-38,-4-3-74,6-1-118,-3-22-501,6 19 0,3-3 0,3 2 0</inkml:trace>
  <inkml:trace contextRef="#ctx0" brushRef="#br0" timeOffset="309278.803">29407 11165 2785,'0'3'3,"0"-3"-1,-2 3 0,7-2 0,7 1 2,6-2 2,6 0 10,6 0 10,3-2 20,2 2 14,1-1 18,2-1 7,1 1 5,-2-2 0,-3 2 1,-3 0 0,-5-1-10,-8 4-9,-6 0-14,-6 2-9,-3 3-5,0 2 1,0-1 5,3 0 14,3-2 13,3-3 11,4-2 8,4 2 3,4-6-5,5-1-6,4-2-6,0-2-8,2-2-9,-1-2-12,-4 1-13,-2 2-6,-4 2-9,1 3-2,-2 1 2,-4 2-6,4 1-2,-7 0 4,1 0-1,-4 0-1,1 0 0,-1 1-4,1 1 1,4-2 3,2 1-1,5-1 5,7 0 0,4-3-1,1-2 0,1-2 0,-2-4-1,-4-3-2,-5 0-1,-8-1-2,-5 0-1,-6 1-6,-1-1-2,-2 3 0,-2 4-3,1 2-2,-2 1-11,1 2-15,-3 2-24,1 1-43,1 0-54,1 0-74,0 0-98,1 0-575,-1 5 0,-3-1 0,0 3 0</inkml:trace>
  <inkml:trace contextRef="#ctx0" brushRef="#br0" timeOffset="310341.9747">28746 15183 1827,'23'-11'23,"5"1"-1,13-2-4,13-1 0,-1 2 0,12 5-1,9-2-1,8 1 0,7 2-1,4-1-18,1 2-1,-3 4 6,-5 0 12,-6 0 7,-5 0 7,-1 1 6,1 2 8,2 0 5,6 2 6,2 1 7,7 1 2,3 0-4,0 0-9,-2 2-5,-1-2-7,-2 0-8,-1-2-8,0 0-6,3-1-6,-5-1-8,-1-3-4,-1 1-6,-5-1 0,-3-1-3,0 1 1,-4 0-2,-5 0-12,-3 1-34,-8 1-90,14-2-314,-28 10 0,-8 0 0,-3 2 0</inkml:trace>
  <inkml:trace contextRef="#ctx0" brushRef="#br0" timeOffset="312319.0581">32651 15416 956,'0'-4'40,"0"-1"5,0-2 5,0 0 1,-4 1 1,-2 2-1,-6 0-2,-3 0 5,-6-1 3,-6 1-21,-7 0 11,-3 0 11,-7-3 6,-5 3 8,0-5 4,-3 1 6,-4-2 6,2-1-2,0 0 2,-2 1-7,-6-3-10,1 1-8,-10-1-2,0 1-2,-10 2 2,0-2 9,-11 0 6,-3 2 11,-10-4 10,-5-1 9,-9 2 4,-3-2 1,-6 1 1,-1-1 3,-4 0 2,-2 1-10,-2-3-7,2 4-14,5 4-15,2 0-11,6 3-13,2 6-10,1 0-9,2 5-9,-1 2-8,4 10-6,1 2-1,0 5 2,-1 5 11,0 2 18,2 7 5,5 3 5,13 2 4,14 7 1,11 3 1,17 2-1,9 8-1,10 3 0,7 5-8,4 0-18,2 4-3,-1 1-5,4-1-1,2 1 4,3 1 5,5 1 7,7-2 7,4-1 9,11-1 15,9-3 9,8-4 8,10-2 7,8-5 7,5-5-1,7-1-1,7-5-3,11-3-3,9 0-10,9-5-16,9-2-10,9-6-12,5-1-4,7-6-12,11-6-2,2-1-4,4-5-2,5-7-4,-1-6-4,5 1 1,-1-5 2,2-8-1,-2-8 0,-1-4 1,-4-13-2,1-3 2,0-6-2,-6-9-1,-2-6 2,-10-4-2,-9-3 0,-5-8 0,-8 0 1,-10-5 1,-10-2-1,-14 3-3,-15-2-1,-16-1-6,-14 3-9,-18 1-10,-18-7-6,-21 3 1,-19-3-2,-24 1-3,-22 6 5,-19 3 1,-15 5 3,-16 7 13,-10 2 17,-4 5 12,-5 5 8,-4 5 2,0 6-2,-1 8 3,6 5-3,2 8-1,4 4-3,8 4-6,4 8-6,4 3-4,7 3 1,2 9-1,7 5-1,4 3-1,10 6-1,4 7 1,5 0 1,9 5 2,5 3-2,4 4 1,10 2-4,2 2-1,9 2 2,10 3 0,7 3-3,5 0 4,11-1-1,6-2-2,11-1 1,5-5-1,5 1 1,5 0 1,7-3 1,1 3-1,5-6 1,8 0-4,7 2 1,4-6-5,3 1-6,5 0-10,3-5-12,3-2-16,2-4-42,4-2-71,3-6-84,9-5-192,5-34-542,7 20 0,6-6 0,8-6 0</inkml:trace>
  <inkml:trace contextRef="#ctx0" brushRef="#br0" timeOffset="312561.0954">30408 15751 2369,'-18'-19'-473,"-3"-6"0,-9-10 0,-13-7 0</inkml:trace>
  <inkml:trace contextRef="#ctx0" brushRef="#br0" timeOffset="324038.7877">26283 6512 966,'-2'0'46,"2"-2"29,-1 2 27,-1 0 30,1-2 35,-1 4 30,2-4 23,-1 2 19,1 0 14,0 0-14,0 0-15,0 0-21,0 0-21,-3 0-25,3 0-31,0 0-25,0 0-22,0 0-20,0 0-4,4 0 10,2 0 0,5 0-4,10 0 2,4 0-1,4 0 2,6 0 4,2 0 3,3 0 5,3 0-2,4 0-17,4 0-4,3 4-1,5-1-6,6-1-1,5 2-7,7 0-7,3 0-1,7-1-4,-1 1-3,-2-4-3,-5 0-3,-1 0 1,-3 0 0,0 0-4,1-2 3,0 0-4,1-1-1,-2 3-1,-2-4-2,0 1 0,-7 2 1,-1 1-7,0 0 2,0 0 3,-1 0-4,1 0 4,-2 0-1,-1 0 0,-4 0 1,-5 0 2,-2-3 1,-1 2 1,-8-1 0,-3-3-6,-4-1 9,-6 0 1,-8 1-2,-5 1 0,-7 1-1,-4 1-4,-4 2-1,1 0 1,-1 0-3,-1 0 3,0-1-11,0 1 1,0-2-4,0 2-4,2 0 2,1 0-4,4 0-2,2 0-4,5 0-24,4 0-7,-3 0-13,3 0-32,-2 0-37,-4 0-31,2 0-85,3-3-106,0-3-151,-6 4-211,-6-2 0,-1-5 0,-2 2 0</inkml:trace>
  <inkml:trace contextRef="#ctx0" brushRef="#br0" timeOffset="324470.0558">29055 6335 1322,'0'0'60,"-3"0"5,3 0-8,0 0 8,0 0 27,0 0 30,3 0 22,3 1 21,7 1 13,7 3-30,9 1-17,2 0-2,5 4 10,0-3-9,-3 7-25,-4 1-31,-5 2-17,-9 2-17,-5-2 1,-5 0-1,-5 2 0,0-2 0,-1 5 2,-7-5 3,-2 0 2,-5-2 2,-5 0-2,-4-1-5,0 0-14,-4-1-17,2-1-39,3-2-79,4-3-96,11-5-148,0-2-250,7 0 0,1 0 0,6-2 0</inkml:trace>
  <inkml:trace contextRef="#ctx0" brushRef="#br0" timeOffset="329085.7515">29715 5726 716,'-4'-2'45,"-1"-1"33,-2 3 22,1 0 29,0-2 37,0 2 32,3 0 30,0 0 22,0 0 16,3 0 6,0 0-2,0 0-14,0 0-7,0 0-13,0 0-27,0 0-16,3-2-24,3 0-15,4-4-16,8-1-24,1 0-20,5-3-16,-2 6-15,4 1-16,-5 3-8,3-3-15,2 6-6,-3-6-5,1 6-1,-2-1-1,-3 2-1,-1 2-8,-6 2 1,-4 3 2,-2 1 8,-4-3 4,-2 3 10,-6 1 2,-4-1 7,-9 5 1,-8 1 3,-3-1 8,-2 1 0,2-1 0,6 0-8,4-5-6,8-1-10,2-2-3,5-1-7,5-4-2,0 1-4,0-5-2,0 0 3,3 2 1,3-2-1,8 1 2,3 1 1,5-1 2,5 2-2,2 5 1,-1-1 0,-1 3 1,0 2-4,-4 0-6,-2 2 0,-6-2-2,-3 3 2,-9-2 2,0-1 6,-3 2 5,-3 0 4,-5 0 7,-6-1 10,-3 1 12,-9-2 10,-1-1 16,0-2 23,-1-1 14,-4-2 25,5-4 8,-1 1 10,3-3-1,1 0 4,9 0-3,5-2-1,2 2 6,6 0-17,1 0-9,1 0-24,-3 0-10,3 0-8,0 0-8,0 0-14,0 0-7,0 0-10,0 0-21,0 0-8,0 0-11,0 0-11,0 0-14,0 0-28,0 0-17,0 0-46,0 0-90,0 0-45,0-3-17,0 0-25,3-3-70,-2-2-87,4-1-115,12-2-188,-4 0-247,8-1 0,3-5 0,5 2 0</inkml:trace>
  <inkml:trace contextRef="#ctx0" brushRef="#br0" timeOffset="329903.0912">30453 5460 1358,'0'0'128,"2"0"20,-2 0 15,0 0 6,1 0 3,-1 0-3,0 0 2,0 0 2,0 3 3,2 1-88,-2 3-33,1 7-12,3 9-3,1 6 1,-1 11 17,1 9 16,1 6 6,-3 5 6,0 0 2,-3-7 5,4-3 5,-4-8 1,0-5-3,0-8-4,0-8-13,0-4-3,0-6 21,0-5 21,0-6-4,0 0-7,0-6-7,0-5-9,-4-1-5,1-8-5,-6 2-7,1 0-10,-6 2-31,-2 8-28,-2 1 0,2 6-3,-2 2 0,1 3-2,7 6 0,0 0-2,6 7 5,-2 2-1,6-1 1,0 0 1,0-1-1,6-2 3,2-2 0,2-5-6,5 0-72,6-3-169,32-10-719,-31 1 0,2-4 0,-1-9 0</inkml:trace>
  <inkml:trace contextRef="#ctx0" brushRef="#br0" timeOffset="330726.8929">30611 5932 1759,'0'-3'59,"2"3"10,0 0 28,0 3 19,2 4 25,1 8 26,1 4 19,0 12 12,3 8 20,-3 2-45,0 7 13,0-1 1,0 1-18,0-4-15,-3-3-17,-2-3-19,1-6-12,-2-6-3,0-6-12,0-6 7,0-9 0,0-2-6,0-6-8,0-7-3,0-13-7,0-7-6,0-13-5,3-9-8,0-1-7,2 1-20,-1 7-12,1 5-1,-1 13 2,1 2 2,-2 6 3,3 0 3,0 2-4,0 3 0,6 4-4,-2 0-1,2 5-2,0 1-4,2 1-4,-2 6-4,0 1-5,0 1-1,-3 6-1,-3 3 2,0 2 3,-4 0 3,-1-2 4,-1 0 8,0-4 15,-1-2 15,-1 1 14,-4-3 9,-6-1 20,-7 0 11,-4-2 16,-4-2 10,1-1 6,2 0-4,3 0-11,3-1-8,9 1-15,0-2 0,4-1-16,-1 0-12,1-2-10,2 1-13,0-1-13,-1 3-19,3 1-36,1 0-51,0 1-22,-3 0-42,3 0-49,-2 0-50,-1 0-63,0 0-51,-2 0-68,3 0-30,1 0-28,1 0-64,0-3-196,0 3 0,-2 1 0,1-1 0</inkml:trace>
  <inkml:trace contextRef="#ctx0" brushRef="#br0" timeOffset="333324.8886">23795 5037 2026,'0'0'135,"0"0"26,0 0 21,0 0 18,0 0 16,0 0 22,0-1 14,0 1 4,0 0-1,0 0-102,0 0-28,3 1-21,2 7-15,7 7-12,6 8-14,5 10-17,2 9-10,2 1-4,-1 3 6,-3-1-1,-2-5 3,-8-6-1,-3-8 3,-2-5 17,-5-9 36,-3-4 3,3-5-4,0-8 3,3-7-1,9-10-2,1-8-5,4-12-5,3-10-10,-1-3-21,0-3-40,0 4-7,-4 7-1,-3 8-8,-5 14-21,-3 8-39,-4 9-30,0 5-70,-2 1-76,5 4-153,23-4-572,-23 8 0,4 1 0,-1 0 0</inkml:trace>
  <inkml:trace contextRef="#ctx0" brushRef="#br0" timeOffset="333581.6997">24332 5254 2101,'0'5'116,"2"-3"25,3 3 23,2-2 14,7-2 8,12-2 6,8-2 1,11-6 2,9 2-1,2-1-92,-8-1-60,-4 4-108,-16 4-114,-9-3-132,-12-5-337,-7 11 0,-7 5 0,-9 0 0</inkml:trace>
  <inkml:trace contextRef="#ctx0" brushRef="#br0" timeOffset="333768.6157">24471 5353 1565,'-6'10'67,"-2"2"24,1-2 62,1 2 24,8-5 12,8-4 5,8-3 4,8 0 2,10 0 2,15-5-67,9-1-67,0 0-111,7-6-183,-6 4-368,-3 2 0,-7 3 0</inkml:trace>
  <inkml:trace contextRef="#ctx0" brushRef="#br0" timeOffset="337562.7759">31085 6064 1097,'3'-1'91,"-3"-1"27,3 1 25,0-2 10,-3-1 7,3 0 7,-3-1 3,0 2 3,0-2 6,0 1-72,0 1-10,0 3-21,0 0-21,0 0-9,0-1-5,0 2-5,0-1 1,0-1 3,0 1-2,0-4-1,0 4-1,0-3-5,0 1-3,0 1-1,0-2-1,0 2-2,0-1-4,0 1-7,0 1-5,0 0-6,0-2-5,0 2-8,0-2-19,0 2-27,0 0-46,2-3-99,2-1-101,-4-1-210,-2 2 0,0 0 0,0 1 0</inkml:trace>
  <inkml:trace contextRef="#ctx0" brushRef="#br0" timeOffset="339066.8085">29535 4881 812,'0'0'83,"0"0"21,0 0 30,0 0 30,0 0 25,0 0 15,0 0 12,0 0 15,0 0 10,0 0-39,0-2-20,-2 1-8,2-1-22,0 2-18,-3-2-16,-3-1-8,-1-1-6,-1 2-8,-2-1-8,-2 1-10,-2 0-12,-2 1-10,-1 1-7,-4 3-9,-3 4-6,0 5 2,-2 3 3,5 4 3,2 4 10,4 0 7,7 0 11,2 0 12,6 3 5,0-1 3,0-1 2,6 0-3,2-4-1,4-3-2,4-4-5,3-4-2,0-4-6,3-3-9,1-2-5,1-6-4,0-6-5,2-4-7,-5-8-5,-5-3-6,-1-5-5,-6 1-8,-2 0-6,-4 4-4,-2 5-1,1 5-6,-2 5-7,0 7 2,0 4-2,1 5-1,-4 9-1,3 8-2,-3 5 1,2 7 2,-1 0 1,4-2 4,-4-2 7,5-5-6,3-4-16,3-1-48,5-9-96,5-1-122,10-4-221,-2-5-407,0-5 0,-3-8 0,-1-12 0</inkml:trace>
  <inkml:trace contextRef="#ctx0" brushRef="#br0" timeOffset="339352.2058">29726 4734 2676,'0'-11'81,"-1"0"12,1-1 2,-2 3 1,2 1 15,0 11 9,5 4 8,3 9 5,3 9 5,7 9-56,2 10-18,1 4-11,-4 2 9,-4-1 4,-7-4-12,-3-4-8,-3-7-4,0-7-14,-3-2-46,3-4-85,-3-7-118,1-12-544,-7 0 0,-3-6 0,2-9 0</inkml:trace>
  <inkml:trace contextRef="#ctx0" brushRef="#br0" timeOffset="339515.737">29706 5031 1888,'-4'-6'152,"1"-2"22,0 2 17,3 0 4,0 1 3,0 2 3,6 2 0,9-2-9,9-2-78,9-1-318,3-5-456,2 5 0,-11-3 0,-6-2 0</inkml:trace>
  <inkml:trace contextRef="#ctx0" brushRef="#br0" timeOffset="339774.9887">29896 4789 2438,'0'-9'145,"0"0"5,0-1-2,0 3 4,0 3 5,2 8 7,2 10 7,4 10 1,-1 9 1,2 14-117,-1 5-26,-4-2-4,-2 1 5,1-6-5,-3-6-6,7-10-10,-1-1-33,0-8-145,9-11-173,-6-4-366,2-4 0,-2-7 0,0-5 0</inkml:trace>
  <inkml:trace contextRef="#ctx0" brushRef="#br0" timeOffset="340101.0521">30015 5102 2054,'0'-5'169,"0"0"14,0 1 4,0-4 3,0 5 4,3 0-2,6-1 4,7-3-3,4 3 2,3-6-142,-2 3-29,-6-1-20,-2 1-10,-7-3-12,-4 3-8,1-3 0,-8-2-1,-1 3 4,-4 1 2,-2 7 0,-5-2 7,2 7 8,-3 7 8,8 7 12,-1 4 8,4 6 0,4 4 1,3-2-4,3 3-14,7-1-95,53-9-642,-46 4 0,2-7 0,2-6 0</inkml:trace>
  <inkml:trace contextRef="#ctx0" brushRef="#br0" timeOffset="340561.9187">29965 6282 632,'0'-2'-17,"0"1"-14,2 0-85,-1 0 0,4 1 0,2 0 0</inkml:trace>
  <inkml:trace contextRef="#ctx0" brushRef="#br0" timeOffset="362299.0997">16732 10430 1238,'0'0'72,"0"0"26,1 0 25,-1 0 21,0 0 19,0 0 24,0 0 17,0 2 14,0-2 10,0 0-51,0 3-14,0-3-26,0-3-26,0 3-22,0 0-20,2 0-23,-1 0-17,5 0-11,0 3-10,0-3 0,4 3 10,1 3 11,-2 2 12,4 6 7,-2 3 9,6 4 13,1 7 9,8 2 7,-1 2 10,3 0 8,2-1-4,0-2-4,0-7-6,2-8 4,-4-4-3,4-7-10,-1-6-2,7-6-8,2-11-8,7-7-11,6-9-7,1-5-6,5-3-4,-7 4-9,-5 5-6,-8 4-3,-11 8-8,-9 6-2,-3 5-1,-7 4-3,-3 0-2,3 4-8,-1 1-10,-2 1-14,0 2-17,-2 0-19,0 0-17,-4 0-19,0 0-20,4 0-24,-4 0-34,0 0-53,0 0-55,0 0-34,3 0-84,0-6-217,-2 5 0,1-2 0,2 1 0</inkml:trace>
  <inkml:trace contextRef="#ctx0" brushRef="#br0" timeOffset="375087.9559">26031 6454 934,'0'0'52,"0"-4"28,0 1 18,0 3 21,0-1 17,0 1 8,0 0 2,0 0-3,0 0-1,0 0-38,0 0-18,0 0-24,0 0-5,0 0 4,2 0 3,1 0 4,3 0 10,6-3 15,6 2 10,3-3 16,5-1 7,8 1 7,4 0-9,15 0-20,7-1-18,11 0-8,11 0-9,6-4-12,11-1-7,8 1-11,10-3-6,7-4-8,9-1-3,8 0-2,0-2 0,3 1 1,4 2 1,1 2 2,7-1 2,-1 5 7,2-1-1,1 1 3,3 2-1,-2-1-2,-2 2-2,-4 2-4,-4-2-4,-7 4-1,-7-2-3,-7 3-8,-9-1-1,-8 1-3,-10-1 1,-7-1 1,-4 4-1,-7-3 2,-13 3 0,-9-2-2,-13 1 2,-20-2-2,-11 2 11,-8-2 26,-5 3 17,-8-2 11,4 2 2,0-2-2,0 2 0,4 0-5,-4 0-2,0 0 0,0 0-9,0 0-27,0 0-17,0 0-17,0 0-3,0 0-6,0 0-3,0 0-3,0 0 0,0 0-3,0 0-6,0 0-28,0 0-49,0 0-27,0 0-25,0 0-16,-7 0-6,-2 0 4,0 0-1,-6 0 0,-2 0-10,-1 0 8,5 0 24,-4 0 0,5 0 5,2 0 6,-2 0 4,2 0-12,-1 0-39,0 0-74,0 0-105,-2 4 0,-1-1 0,1 1 0</inkml:trace>
  <inkml:trace contextRef="#ctx0" brushRef="#br0" timeOffset="376416.9686">26319 7313 310,'16'0'1,"3"0"-2,5-2 1,6 2 0,-2-1 0,-2 1 1,-2-3 1,0-1-1,-3 4 2,-1-4-1,1 1 5,6 3 9,2-4 8,5-1 8,8 0 13,5-2 13,13-1 16,12 1 16,14-3 7,16-2 9,9-2 7,7 1-4,4-3-1,-6-1-8,3 4-10,-2 1-13,-4-1-18,-6 2-49,-5-3-316,-16 2 0,-9 2 0,-17-4 0</inkml:trace>
  <inkml:trace contextRef="#ctx0" brushRef="#br0" timeOffset="377801.7694">26730 5748 835,'-3'0'102,"-1"0"25,0 0 41,-2 0 26,3 0 9,0 0 6,0 0 3,2 0 0,-1 0-1,2 0-66,0 0-54,0 0-72,0 0-69,0 0-108,5 0-84,-2-4-213,4 4 0,4-2 0,7 1 0</inkml:trace>
  <inkml:trace contextRef="#ctx0" brushRef="#br0" timeOffset="378197.0661">27855 5862 1965,'0'0'-62,"0"0"-37,0-1 1,-3 1-8,9-4-72,-1 1-106,4 3 0,4 3 0,4-1 0</inkml:trace>
  <inkml:trace contextRef="#ctx0" brushRef="#br0" timeOffset="383544.6057">16416 4470 2299,'0'-4'143,"0"-1"36,0-3 38,0 1 35,0 0 21,0 3 13,0 1 5,0 1 0,0 1 4,0-1-101,0 2-42,0 0-40,0 0-36,0 0-34,0 0-20,0 2-9,0 1-6,0 2 2,0 4-3,0 8 4,0 1 1,0 10 6,1 4 0,2 3 2,-1 2-2,2-2 2,-1-1 1,-3-7 0,0-2 1,3-9-2,-3-3-2,0-4 3,0-6 11,0 0 38,0-1 9,4-4-4,-4-5 1,0-6-2,0-4-1,0-7-2,0-2 7,0-2-1,0 5-13,0 3-39,0 6-6,0 4-4,0-1-2,0 5-15,0-3-11,0-1-13,0 3-9,0-2 0,0 3-5,0 2-6,0 1-17,0 3-11,0-1-10,0 1 9,0 0-3,0-2 8,0-2 0,0-5-2,0-2 4,0-9 4,0-1 13,0-13 12,0-6 13,0-7 7,0-2 14,0 2 8,-4 8 7,4 7 9,-3 10 8,2 8 1,-1 7 1,2 5 2,-1 2-1,1 5-1,0 9 8,-2 12 6,2 15 15,0 14-4,5 16-2,-1 5 2,4 10 1,-2-2 2,-2-1 0,-1-8-3,-1-7-7,-2-11-9,0-8-16,0-10-6,0-10-6,0-9 3,0-4 4,0-13-9,0-3-29,0-10-46,1-2-76,1-5-116,57-6-842,-49 0 0,7-3 0,-1 0 0</inkml:trace>
  <inkml:trace contextRef="#ctx0" brushRef="#br0" timeOffset="384214.883">16690 4634 3206,'0'0'46,"0"0"25,3 8 17,0 5 13,1 8 5,4 10 4,1 8 1,-3 0 3,-3-3 1,0 0-39,-2-9 1,1-7-8,-1-6 28,-1-4 32,2-8 5,-2-2 4,0-8 3,0-7 0,0-10 1,0-11-5,3-12-4,7-4-18,2 0-41,6 5-45,1 8-9,3 13-10,-3 11-2,1 8-2,1 12-1,3 7 0,-3 7 0,-2 5 0,-5 8-2,-5 2 2,-2-3-2,-4 2 4,-3-8-1,0-3 5,0-7 22,0-6 79,0-5 36,0-4 4,0-7 2,3-13 1,4-9-2,5-8-5,3-7-13,3 4 2,2 11-29,-4 11-87,-1 10-37,-2 14 2,-3 8-11,3 4-4,-2 10 6,-1 6-4,-3 2 14,2 1-23,-5 0-62,2-2-54,2-1-117,2-2-293,1-6-636,2-9 0,6-10 0,8-14 0</inkml:trace>
  <inkml:trace contextRef="#ctx0" brushRef="#br0" timeOffset="384466.6266">17557 4720 2556,'-2'0'182,"2"0"3,0 0-2,0 2 5,7 3 8,5 9 5,6 6-2,8 9 5,13 6-3,2 2-167,1 0-45,0-6-40,-6-2-78,-3-7-120,-4-12-175,-13 1-269,-5-9 0,-5-6 0</inkml:trace>
  <inkml:trace contextRef="#ctx0" brushRef="#br0" timeOffset="384691.942">17832 4630 2715,'-5'3'113,"-1"11"29,-1 10 27,-11 16 2,-1 12 5,-8 14 0,-6 8 4,2 1-1,4-4-10,6-9-105,4-7-68,10-12-233,4-11-565,3-16 0,0-11 0,4-13 0</inkml:trace>
  <inkml:trace contextRef="#ctx0" brushRef="#br0" timeOffset="386418.6518">18426 4585 1683,'0'0'95,"0"0"32,0 0 27,0 0 23,0 0 20,0 0 12,0 0 11,0 0 12,0 0 12,0 0-43,0 0-20,0 0-14,0 0-14,0-1-15,0 1-14,0-5-6,0 0-4,0 1-6,0 1-4,0-1-8,0 1-7,0 2-14,0-2-11,0 2-5,0 1-5,0 0-5,0-2-7,0 2-2,0-3-7,0 1-9,0-1-9,0-1-1,0 1 1,0-2-5,0 0 3,0 1-2,0-3 1,3 0-5,2 2 0,1-2 0,3 1 1,1-1-2,4 2-2,1 0 0,1 0-4,4 1 2,3 4-1,1 4 0,3 1 3,-3 5 0,2 7 3,-5 5 5,-9 2 11,-5 4 14,-6 4 10,-9 0 7,-9 4 6,-12 0 2,-1 2 18,-11-3 6,-2-1 0,4-4-6,6-5-6,6-5-5,7-7 1,10-7 9,0-3-7,2-6 5,3-2-26,1-3-12,0-5 10,4 2-6,4 0-2,3 3-7,13 1-6,5 1-12,10 3-1,4 0-6,0 3 1,5 0 8,-8 3-15,-1 3 4,-2 4-9,-9 3-16,-3 1-34,-8 2-36,-7 0-37,2-2-90,-4 3-161,20-8-839,-15 2 0,4-7 0,4-8 0</inkml:trace>
  <inkml:trace contextRef="#ctx0" brushRef="#br0" timeOffset="387246.6463">19107 4727 2785,'-8'-2'84,"-10"-1"3,-8 1 4,-9 2 1,-2 9 5,1 5 2,9 9 1,7 6 5,11 4 1,6-1-67,9 0-4,9-2-1,8-7-2,8-4 1,13-8-6,9-7-12,-1-4-36,1-5-35,-5-10-33,-5-5-20,-13-3-11,-8-7 4,-13-1 30,-6 4 33,-3 2 47,-3 4 25,3 8 33,0 5 32,0 5 34,0 6 24,0 4 14,-3 5-3,3 8-28,3 5-30,3 0-44,-2 9-16,1-8 2,1 0 3,0-6 8,-6-5 39,3-8 20,-3-4 4,0-5 2,0-6-1,0-7-2,0-11-1,3-8-2,5-4-5,2 4-7,5 5-47,-1 9-30,0 13-9,0 5-1,2 8-2,2 4-4,-2 3 4,-1-3 2,-6 3 1,-2-3-4,-3-2-2,-1-6 2,-3 3 3,1-4-4,-1-1 6,2 0 0,-2-6 0,0-4-2,3-9 3,4-3-1,8-4 2,5 2-4,3 7-1,0 5-4,0 7-4,-6 7 2,1 10-2,-8 8 4,0 4-2,-5 7 1,-2 5-2,-1 1 0,-2 1 1,0-1-1,1-3-2,4-6-53,-4-6-199,12-10-813,-2-6 0,5-11 0,6-10 0</inkml:trace>
  <inkml:trace contextRef="#ctx0" brushRef="#br0" timeOffset="387483.3956">20054 4749 3730,'0'-3'54,"2"0"2,-1 1 4,2 1 12,7 7 19,3 9 11,5 9 3,9 10 1,9 7 1,6 2-55,-2-1-25,-1-2-44,0-5-72,-10-6-185,-4-18-562,-4 4 0,-5-10 0,-6-5 0</inkml:trace>
  <inkml:trace contextRef="#ctx0" brushRef="#br0" timeOffset="387694.6295">20431 4828 3387,'-6'-9'75,"-6"4"5,-3 2 7,-8 4 14,-5 15 16,-3 14 6,-5 12 5,2 12 4,0 9 0,4 2-81,8-1-46,2-2-77,17-9-318,0-10-401,0-11 0,6-14 0,0-11 0</inkml:trace>
  <inkml:trace contextRef="#ctx0" brushRef="#br0" timeOffset="388392.6766">21094 4608 1882,'0'0'151,"0"-2"16,0 1-4,3 1 3,-3 0 7,0 8 5,0 9 4,3 7 4,0 13 2,1 6-113,0 3-37,2 2-15,-5-2 5,1-7-4,-2 0-8,0-9-19,0-4-80,7-14-245,-4-1-317,4-8 0,3-12 0,5-8 0</inkml:trace>
  <inkml:trace contextRef="#ctx0" brushRef="#br0" timeOffset="388969.5624">21293 4843 2727,'0'-2'84,"0"2"2,0 0 1,0 0 0,3 2 3,-3 5 1,0 3 4,0 4-2,0 1-1,1-1-82,1-4 1,-2-1 0,1-3 12,-1-4 8,0-2 3,0-2 4,0-5 1,2-7 4,-1-4 1,2-9 5,4 1 6,3-1 9,7 3-8,-1 5-9,2 7-1,5 7-4,-2 2 0,2 3 3,-3 8-2,-2 4-2,-5 0-4,-6 7-7,-4-1-4,-1-1 4,-2-5 1,0-1 20,0-6 23,0-4 10,0 0 9,4-8 0,0-7-2,4-3-5,4-9-1,6-1-1,-2 2-5,1 8-20,0 8-27,0 6-15,-3 9-7,2 11 0,-3 9-4,-2 13 0,-2 11 0,-2 2-2,1 5-41,1-1-109,10-8-323,-4-4-494,2-8 0,0-14 0,2-11 0</inkml:trace>
  <inkml:trace contextRef="#ctx0" brushRef="#br0" timeOffset="389728.7013">22725 5609 3259,'-14'6'87,"-9"3"11,-7 5 4,-20 4 2,-10-1 2,-24 2 2,-22 1 7,-20 2 2,-23-1 12,-20 0-45,-22-3 3,-13 1 19,-18-10 17,-17-3 20,-9-4 14,-9-2 10,-16-5 1,-2 3 4,-5 1-8,-13-5-16,-4 3-27,2-2-31,-11-2-13,7 0-26,0 0-22,2-4-1,10-6-19,2-4 4,9-8-4,16-7 1,8-11 4,14-10 4,35-9-10,21-10 8,28-12 7,31-9-10,37-7 7,29-3-19,33 1-11,27 6-3,30 5-4,24 7-3,24 1-1,20 1-3,31 5 0,24 9 1,20 4 4,25 9 13,22 11 11,17 7-2,17 7 9,20 10 7,14 10 3,13 6 2,17 12 10,9 10 12,4 11 12,4 11 2,-7 7 1,-6 15 10,-15 6 1,-18 0-4,-24 3-1,-24-3 4,-24-7-16,-34-1-13,-28-6-13,-28-1-98,-22-6-158,-18-7-1101,-22-13 0,-9-11 0</inkml:trace>
  <inkml:trace contextRef="#ctx0" brushRef="#br0" timeOffset="390090.7326">21928 3977 5208,'-1'-5'38,"2"5"8,14 12 10,18 14 6,30 23 0,29 27 6,35 18 2,23 12 3,18 8 3,10 0-33,0-1-6,-8-6-3,-12-6-9,-20-7-4,-21-15-1,-17-13-9,-18-17-66,39-11-1124,-70-23 0,-16-22 0</inkml:trace>
  <inkml:trace contextRef="#ctx0" brushRef="#br0" timeOffset="390303.0691">23031 3866 7658,'-83'2'24,"-28"21"-1,-28 31-9,-49 44-44,15 47-146,-37 50-212,-43 15-1037,-30 33 0,-21-6 0</inkml:trace>
  <inkml:trace contextRef="#ctx0" brushRef="#br0" timeOffset="391011.6133">17926 5276 5143,'-10'0'-4,"1"0"-57,3 0-87,1 3-60,5-3-118,19 0-553,-5 2 0,6-4 0,9-4 0</inkml:trace>
  <inkml:trace contextRef="#ctx0" brushRef="#br0" timeOffset="391523.8715">22062 4981 1585,'1'0'27,"1"0"4,-1 0 4,-1 0 9,3 0 5,-4 0-8,1 0-36,3 0-38,-1-10-323,-1 10 0,1 0 0,-2 0 0</inkml:trace>
  <inkml:trace contextRef="#ctx0" brushRef="#br0" timeOffset="392042.594">17997 5591 1809,'0'0'-30,"3"0"-1,0 0-18,5-2-48,10-7-223,-4 7 0,5 2 0,7-1 0</inkml:trace>
  <inkml:trace contextRef="#ctx0" brushRef="#br0" timeOffset="394900.2008">16113 5652 495,'0'0'9,"0"0"0,0 0 2,2 0 5,-2-1-1,0 1 4,0 0 17,0 0 1,1 0 6,1 0-4,2 0 2,4 0 0,4 1 2,-2 2-1,4 0 1,0 2-3,-2-4-13,7 4-2,1-5-4,2 0-3,4 0-3,1 0 1,2 0-3,-5 0-2,-1-2 0,0 2-2,-2 0-3,2-1-1,4-1-2,1 2-1,6-1-2,0 1-3,-1-2-5,5 0 1,-2 1-4,5-1-5,-1-2 0,1 1-2,3 3 4,-1-5 1,2 2 9,-2 0 14,-2-1 15,2-1 8,-1 3 16,2-2 15,-1 1 5,5-2 2,2-1 1,3 2 0,2-1-5,4 0-12,0-1-7,-1 3 1,-2-2-4,0 1-5,-2 1 4,2 0 5,4-2 4,2 1 5,4-1 0,6 0 4,2 1 0,1-1-6,-3 4 0,-2-3 2,-2 4 0,-1-3 1,-1 3 0,2-4-1,1 4 0,5-3 1,1 0 2,6-2 5,3 1-4,1-1-2,2-2-1,4 2-4,0-3-2,7-1-4,1 1-2,7 1 0,5 0-5,3 1-8,1-2-4,-4 1-3,-1-1-5,0 0-3,-5 1-1,5 1-2,-3 0 0,1 2-5,-4 0-1,-4 0-1,-5 2 1,-7-3-3,-2-1-2,-4 2-1,0 0-1,-13 0 0,-3 1 1,-7 0-2,-10 1 2,-9-1 0,-6 1-2,-4 1 0,-6-1 0,-4 1 0,-5 1 0,1-1 0,-6 1-2,-4 0 3,-2-1 2,-4 1 2,0 0 0,0 0 1,2-2-2,-2 2 0,0 0 2,0 0-1,0 0-2,0 0 1,1 0-5,-1 0-1,0 0-1,0 0 1,0 0 2,0 0-2,0 0-3,0 0 2,0 0 1,0 0-2,0 0 0,0 0 1,0 0-1,0 0 1,0 0 1,0 0 2,0 0 2,0 0-3,0 0-1,0 0 2,0 0 3,0 0 4,0 0 1,0 0-1,0 0 3,0 0-3,0 0-2,0 0 2,0 0 2,0 0 2,0 0-8,0 0-3,0 0 1,0 0-1,0 0 0,0 0 1,0 0 6,0 0 0,0 0 1,0 0-3,0 0 2,0 0-1,0 0-3,0 0 0,3 0 1,-3 0-2,0 0-4,0 0 0,0 0 0,0 0 1,0 0 0,0 0 1,0 0-4,0 0-9,0 0-12,0 0-21,0 0-93,0 0-104,0-2-110,0 2-257,-3 0 0,-7-2 0,-10 1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36:15.928"/>
    </inkml:context>
    <inkml:brush xml:id="br0">
      <inkml:brushProperty name="width" value="0.05292" units="cm"/>
      <inkml:brushProperty name="height" value="0.05292" units="cm"/>
      <inkml:brushProperty name="color" value="#FF0000"/>
    </inkml:brush>
  </inkml:definitions>
  <inkml:trace contextRef="#ctx0" brushRef="#br0">23285 7361 1548,'0'-4'0,"0"3"7,0-1 8,0 0 9,0 3 12,0 3 8,0 5 19,0-1 28,0 7 25,-1 3 19,-2 4 30,-3 3 10,-5 6 2,1 5 2,-6 8 2,-8 11 7,-3 11 0,-9 12-16,-7 11-10,-3 7-20,-3 11-14,-2 7-12,3 6-2,4 8-6,2 6-11,3 4-11,-2 4-15,2 4-7,-5 2-7,-1 2 0,-7 0-4,-3 5-2,-3 4-2,-7 1-3,-4 3 1,3 4-4,-5-2 2,7-5-1,1 3-6,5-3-1,-3-2-3,4 0 3,-1 0 1,-4 1-2,-3 3-7,0-1 3,-7 1 0,2 0-2,-1 0-2,-6 0 0,6-2 4,-4 2-3,1 2-7,-2-2-4,0 0 10,-3-4-2,3-5-4,-2-4-2,4-4-2,1-9-2,10-10-5,2-8-1,14-13 2,7-17-3,9-15-27,11-16-50,9-15-108,5-22-139,9-15-144,8-21-485,10-24 0,9-33 0</inkml:trace>
  <inkml:trace contextRef="#ctx0" brushRef="#br0" timeOffset="2875.3211">23275 7370 2259,'0'0'67,"0"0"-1,0 0 0,0 0 8,0 0 14,1 1 9,1 2 6,4 1 7,3 6 10,6 4-52,6 1-2,2 9 5,7-2 5,4 7-4,2 1-13,5 6-5,1 3 1,6 7 7,8 3-5,2 6-2,7 8-2,6 2 2,4 6-1,1 3 1,3 1 5,0 3 5,-1 6-5,-3 6-11,3 6 0,-2 3-1,5 8 3,3 2-2,5 2-3,0 6-7,1 4 2,3 4-3,0 1 2,4 2 3,2 4 0,6 6 2,-1-2-2,2 1 8,2 4-3,-3-2 5,2-1-1,1 0 1,1-1 5,4 1-3,0-4-3,-5 3-1,2-3 1,-8 4-7,0-3 0,-1 0-3,-3-1-4,-3-4-6,-5-1-8,-2-6-2,-9-2 0,-5-11-9,-5-5-6,-6-5 0,-7-8 3,-2-5 1,-3-4 1,-4-6-1,1-7 3,-3-3-1,1-3-5,-4-7 5,1-3 1,-5-2-4,1 0-3,0-2 1,-3-1-1,-3-2-4,-1-2-1,-2-2 1,-6-2 2,-4-7 0,-4 0-2,-5-7 3,-1-4 0,-4-5-4,-3-6 1,0 0 1,-1-8 1,-2-1 0,0 0 2,0-1 1,0-2 1,2 1-1,-2-1-1,-4-3-1,-5 0 0,-4 0 2,-8-6-3,-9 0 0,-11-4-3,-7-1-4,-9-3 2,-10 1-1,-11-1 0,-9 0 1,-8 1 1,-12-3-2,-6 5-1,-10-1 0,-12 1 0,-7 1 1,-8-1 0,-7 2-1,-7 0 2,-3 0 0,-6 4-3,-3 4 1,-6-3 5,1 6-4,-1 1 3,0 0 0,-1 3-1,2 2-1,2 2 1,6 6 2,1-1 0,4 4 4,2-1-3,8 3-2,5 0 2,2-1 0,2 2-2,8 1 1,-2 1-2,4-4-1,1 6 5,7-2-4,5 4-1,4 0 4,4 0-5,0 0 2,0 4 2,8-1 0,3 1-1,8 0 1,4-2-5,8 1-1,1-2 3,2-3-1,4 1 3,2 0-4,9-3 1,-3 5 2,7-2 0,3 0 1,7-1-2,3 2 2,3-1 2,2 1-2,6 0 0,8 3 0,2-1 1,4 0-2,6 0 1,1 3-2,2 2 1,0 0 1,-5 3-2,-1-1 1,-1 1 1,-1 3-3,3-1 1,-1 1 1,6-1-1,9 0-1,5-2 0,4 0 5,6 2-1,9-2 4,4-2-1,11 0 6,11-2-2,10-1-1,8-5 4,7 0 1,11-4 0,8-1-4,12-2 1,11 0-2,14-4-1,10 2-4,9-4 4,6-1-4,11-4 0,11-2 2,10-1 1,7-2-2,10-2 1,7 0 1,0-2 4,3 1 7,6-5 4,5-1-1,-5-2 2,7-7-9,5 0 2,0 0 1,-6-9-6,7 0 9,2-4-8,-9-5-6,-3-5-11,5-6 7,-5-4 1,-9-3 7,-3-3 0,-4-3 14,-7 1 3,-14-1-4,-6-3 10,-10 1-5,-5 2 10,-13-2-3,-8 1-14,-13-1 5,-12 0-1,-19 3-13,-16 2-3,-18-1 0,-11 3-16,-16 2 12,-11-1-6,-13 0-2,-4 1 13,-13 0 0,-8 3-6,-6 1-4,-9 5 4,-11-1-7,-3 6 12,-7 3-7,-3 5-4,-5 5-14,-5 7-48,-10 2-36,0 4-44,-7 5-45,-3 1-34,1 1-23,-4 1-40,-2-4-80,-1 0-143,-8-37-391,-3 30 0,-3 1 0,-3 0 0</inkml:trace>
  <inkml:trace contextRef="#ctx0" brushRef="#br0" timeOffset="5113.3283">19052 9806 924,'0'0'30,"0"0"7,0 0 4,0 0 4,0 0 4,0 0 8,0 0 15,0 0 20,0 0 20,0 0 1,0 0 28,0 0 23,0 0 22,0 0 15,0 0 8,0 0 3,0 0-6,0 0-11,0 0-14,0 0-28,0 0-27,0 0-27,0 0-25,0 0-15,0 0-11,2 0-6,1 0-8,1 0-4,8 0-3,2 0 6,3 0 0,7 0 4,3 0 9,3-3 3,4 1 6,6-3 1,3-2 12,-1 0-3,5 1 2,0 1-1,2-1-4,4 1-3,5 1-10,7-2-1,12 0-6,4 2-6,9-1-9,2 1 2,3-2-3,-3 0-1,3 1 5,5-2 2,4 2 2,4 0 0,4 0 1,5-2-1,1 0 2,-2-2-4,4 3-3,6-1-3,1 0-7,6 1-3,0-1-3,4 0-4,3-3-3,9 1 0,2-1-4,2-1 2,2-2-1,-1 1 0,4 2 5,2-2-1,3 1-1,3-2-1,7 3 2,3-1 1,1 0-1,4-1 0,-1-2 3,4 4-3,-5-1 3,-1-2 1,1 5 5,0-3 6,0 1-1,-1 3 1,-1-1 0,1 1 5,1 5 2,-9-3 1,1 2-1,-8 0 1,-2 0 4,-3 0-2,-8 0 2,-2-2 3,-4 1 3,-4 1 1,-4-2 3,-4-1 10,-4 0-2,-3-3 3,-2-1-3,-7 0 6,-3-1 4,-4 0-5,0 4-6,-2 0-1,-3-1-3,-6 1-11,-8 3-5,-9-1-6,-10-1 1,-11 1-7,-13 1 1,-10-3 14,-14 0 34,-9 4 17,-8-1 5,-3 3 6,-2 0 4,-1 1-5,0 0-6,0 0-19,0 0-84,0 0-93,0 0-183,0 2-303,-1 5-679,-11-4 0,-12 0 0,-32-2 0</inkml:trace>
  <inkml:trace contextRef="#ctx0" brushRef="#br0" timeOffset="8143.4988">12821 10389 752,'0'0'48,"0"0"8,0 0 4,1 0 0,-2 0 0,1 0 4,0 0 9,0 0 11,0 2 15,0 1-17,3 0-3,6 1 4,1-2 14,10 1 28,7-1 28,6-2 8,5 0-2,4 0-3,3-2-13,-1 2-13,-1 0-10,2 0-12,0 0-16,4 0-28,5 2-26,3-1-11,5 2-8,6-2-5,3-1-3,6 2-2,3-2-1,3 0 0,1 0-1,2 0 3,6 0-1,-3-2 6,-1 2 2,4-4-1,-2 3 2,-2-4 2,3-1-2,4 0 0,9-1 0,8 0-2,-1-1-2,0 1-5,-2 0-2,-15 3 1,-9-2 0,-13 4 1,-10-3 4,-11 5 1,-10-1-1,-8 1-1,-6 0 1,-3 1 0,-5 1-1,-4 1-1,-1-1-2,-7 2-1,-2 0-1,-4-2 1,-1 3 0,0-5 2,2 5-1,-4-3 0,4 3-1,-2 2 2,-2-2 0,-1 0-1,0 0-4,-1 2-3,1-2 2,-5 4-2,5-1 0,-3 1 0,5 2 1,-2-2-3,0 0 0,0-1 0,3 1 0,0 0 2,0 2-1,0 1-1,0-3 0,0 5 1,0-3-1,0 4 3,0-1 0,0 0 0,0 1-2,1 2 1,1-1 1,1 3-2,0 3 0,1 1 2,2 1 0,2 2 1,2 3 1,3 0 0,-2 3 1,5-2 2,-2 3 0,-3 3 4,1 0 0,-5-2-2,3 5 1,-3-1 0,4-1 0,-2 4 2,-2-1 1,4 3-3,-2 3 1,-2 1-1,3 1 1,-5 0 0,4 2-1,-3 2 4,4-3-2,-3 2 0,4-1-1,-4 2 1,3-2-1,1 2 0,0 3 0,4 0-1,-3 1-1,4 1-2,-4 0 0,5-1 1,-4 4 3,2-1-1,-1 2 2,1 2 0,0 1 2,1 2-2,1 1-1,0 4 0,1 1 2,0 2 3,-1 0 2,1 2 4,-2 2 1,-2 0 0,-1 0-1,4 5 5,-4 0 2,1 0 1,-4 1-1,7 0-3,-5-5-3,1-6-4,-4-6-6,1-9 0,-3-7-2,-3-8-11,-4-9-24,3-10-27,-3-5-26,-3-11-52,3-3-166,0-22-502,-7 15 0,-4-9 0,-5-8 0</inkml:trace>
  <inkml:trace contextRef="#ctx0" brushRef="#br0" timeOffset="12094.4859">12735 10455 668,'0'-3'22,"0"0"-2,0 1-1,0 2 0,3-3 1,-3 6 1,0-3 3,3 0 12,-3-3 19,0 3-19,0 0 3,3 0 2,-2 0 3,4 0-1,1 0-1,-1-3-3,3 2-4,-2-4-11,-2 2-18,-3 1 15,1 2 30,-2 0 13,0 0 7,0 0 3,0 0 1,0 0 4,0 0 9,0 5 8,0 0 8,0 2-10,0 4-14,0 3 3,0 1 13,0 5 11,0 3 9,0 5 4,0 1-2,-2 7-2,-1 5-6,-2 3-2,1 4-12,-3 1-14,1 1-20,1 5-13,2-5-10,1 0-6,2 0-4,-1 0-6,1-3-4,-6 2-10,3 0-4,-3 0-3,0 2 0,-2 1-2,1 0 1,-4-1 1,2 1-2,-4-1 1,-1 0-1,-5-1 2,1 3 0,1-6 2,2 7-3,-3-1 1,3 5-1,-2 3-3,4 6 3,-5-1 0,4 6 0,-1-2-1,3 1 1,-4 3-1,3-1 0,-3 2 0,4 0 1,-4 0 2,2 0-1,-1-1 4,0-5-1,0-1 3,0 1-1,0-3 3,-2 1 0,1-4 2,0 4-3,-2-1 2,3 0 0,-1-2-4,1 2 2,-3-3-3,5-2 1,-3-1 0,4-2 0,-3 0-1,3-4 2,-4 1-1,3-2 0,-5-2 0,3 2 1,-1-2-1,2-2 1,-2-3-1,0-2 1,5-4 1,-2-2 0,4-2 0,-1-3 0,2-2 0,1-3-2,4-3 0,-3 0 0,6-7-2,0 0 2,0-3-1,0-1-2,0 0 0,-4-4-1,4 0 0,4-2 0,-4-2-1,0-1 0,0-1 0,0-1 0,0 0-1,0-2 2,0 0 2,0 2 4,0-3 2,0 0 1,0 0 2,0 0 0,0 0 0,0 0-2,0 0-1,0 0-1,0 0 5,0 0 3,3 0 3,0 0 1,4 0-3,6-3 2,1 2 0,6-1 5,0-4 1,7-1 1,0 0-8,3-5-6,1 1 0,1-3-1,0 2 4,-2-1 1,0 0-2,-2-1-1,1 2-3,0-1 1,-2 3-2,3-2 0,-2 5-4,2-3-2,5 2-3,4 1 0,8-3-1,1-2-1,6-1 2,-3 0-1,-1 1 3,-3-1-3,-3-1 2,-1 4-1,-4-2-2,-1 1-2,1 1 3,-2 1 0,3 0-1,5 1 0,3 0-2,8-4 3,4 3-1,1-2 3,4 0-2,0 1 4,2 0-1,0 0 0,1 1 4,-1-4-2,7 2-1,0-3 2,7 0 1,8-1-1,4-2 1,6-1 2,-1 2-1,0-4 0,-7 2-2,-10 4 6,0 3-1,-4 0-3,1 4-2,3 0 2,2 0 3,-3 0-5,1 1 0,-7-1 1,-2 1 2,-3 2-3,-4 0 5,-7 1 3,-4-1 0,-4 4 1,-5-2-3,-5 2 1,-3 0 0,-4 0 0,-9 0 0,-3 0-5,-4 0 4,-4 0-3,1 0 2,2-3-1,-2 3 1,1-5 3,-3 5 0,6-3 0,1-2-1,6-2 0,4 2-5,1-2 0,0 1-3,-6 0 1,-3 1-2,-8 2-3,0 3-1,-3 0-1,-1-3-1,2 3 1,-1 0 2,2 0-1,3 0 2,3 0-3,5 3 2,-2-2 1,0 4 1,2 0 1,-1 2 1,-4-2-1,6 2 1,-1 0-3,1 0 1,3-4 0,1 5 1,-2-4 1,-2 3-1,-1-2 0,-7 1 0,-2 2 2,-3 0-2,-1 1 4,-3 3-2,1 0 3,1-2-1,5 5 1,-1 2 1,1 0-1,2 0 1,-2 2 1,-4-2 1,0 0 5,-5 1 6,-2 2 1,-3 0 4,2 1 2,-2 1 2,-3-2 1,1 2-3,-3-2 0,-3 0-1,-1 3-5,-5-2-3,-2-2-5,-4 3-3,-4-1-2,0-1 0,-5 0-4,-2 0 4,-1-2-2,-4 0 1,2-1 0,-1-2-6,-1 1 1,-2-5 2,-1 0-3,3-4-1,-3 1 0,-1-1-1,2-1 1,0 1-3,2-1-1,-2 2 2,2-2 1,-5 1-5,-1-2 4,-1-2-1,-3 3-1,6 1 0,-4 0-2,2-3 2,-3 3 2,4-1-2,-2-2 1,4 1 1,-1-1-5,-3-2 3,1 3 2,-5-2-3,-1 5 3,-5-1 0,2 0-3,-3-3 1,-5 2 0,-1-1 0,-5 2 3,-2 1 0,-3-2-1,1 3 2,-2-3-2,-1 4-1,-2-3 0,-2 0 2,2-2-3,-6 0 2,2-2 1,-2 2 0,2-1 0,3-2 1,0 4 1,7-1 1,-3-1-1,1-1 1,3 1-1,-1-4 1,2 0-3,1 1 0,3 0-2,1-1 1,2 2-2,4 1 0,-3 0 1,4 1 1,3 1 0,1-2-3,-1 2 3,3-2-1,1-1 0,1-2-1,-1 0 2,-1 0 0,0-2 2,0 2-3,2 0-1,2-1 0,1-2 0,4 2 2,-1-3 1,2-1-3,-1-1-1,1 1 0,-2 0 0,2 1 2,-3-5 1,1 3 4,0-3-1,0-2-2,2-3 3,5 2 6,3-5 0,4 0 4,4 2-1,2-2 0,7 2-1,2-2-1,7 0-2,-1 0-10,4 1-28,-1 3-40,-1-1-97,0 3-109,3-4-247,-3 5-442,1 2 0,-3-3 0</inkml:trace>
  <inkml:trace contextRef="#ctx0" brushRef="#br0" timeOffset="21277.3459">15802 8895 909,'0'-5'95,"0"1"31,0 0 26,0-2 20,0 2 14,0-3 26,-5-1 19,2 0 20,0-1 22,-3-3-48,-3 2-23,-6-1-22,-2 1-16,-10-1-12,0 0-6,-7 1-19,-3-1-18,2 5-16,-1-1-20,4 6-16,2 0-6,3 1-11,0 4-6,0 2-6,1 3-9,-1 6-4,3 6-1,1 3-2,6 1-2,1 1-2,5 3 0,5-2 6,-1 0-2,4 3-3,-1-1 4,-1 6-1,-4 1 2,-5 3 0,-2 3 0,-7 4 0,-2-1 1,-5-1 0,3 1-1,1-6-3,6-2-2,4-8-9,10-1-32,3-7-46,3-1-108,3-6-188,1-3-402,-2-6 0,-1-5 0,2-5 0</inkml:trace>
  <inkml:trace contextRef="#ctx0" brushRef="#br0" timeOffset="21597.4964">14967 9423 925,'-5'3'86,"-1"8"21,-1 3 40,1 9 37,6 4 21,0 7 14,3 0 8,10 1 8,2-4 8,5-5-22,4-6-39,0-7-10,-4-6-31,-3-6-31,-1-1-20,-2-5-10,-1-5-8,-6-4-8,0-6-17,-3-7-32,-3-2-53,-2 0-105,4 0-224,-17 12-277,-4 9 0,-11 9 0,-2 9 0</inkml:trace>
  <inkml:trace contextRef="#ctx0" brushRef="#br0" timeOffset="22247.104">14754 10778 2214,'0'0'167,"0"0"31,0 0 39,-1 0 37,-2-3 32,0 0 14,0-1 3,0 0-2,1 4-25,2-3-234,-2 3-223,7 0-750,4-4 0,4-2 0,4-5 0</inkml:trace>
  <inkml:trace contextRef="#ctx0" brushRef="#br0" timeOffset="23025.6353">14799 11787 3660,'13'0'-732,"3"0"0,13-2 0</inkml:trace>
  <inkml:trace contextRef="#ctx0" brushRef="#br0" timeOffset="23656.143">15136 11373 3723,'11'0'-744,"1"0"0,2 0 0,-1 0 0</inkml:trace>
  <inkml:trace contextRef="#ctx0" brushRef="#br0" timeOffset="35666.2311">23254 6476 1002,'0'0'100,"0"0"28,1 0 29,-1 0 22,0 0 23,0 0 17,0 0 18,0 0 17,0 0 11,0 0-68,0 0-19,0 0-24,0 0-22,0 0-12,0 0-3,0 0-2,0 0-11,2-1-13,2-2-6,8 0 5,3-5 0,6 1 6,6-4 6,-1 3-1,0-2-9,2 1-10,3-1 0,-3 1 3,9 3-3,0-1-7,0 2-4,1 3-7,4 0-8,-3 2-9,0 4-1,3 8-4,-7 0-3,-5 5 3,-1 3-6,-6-3 0,-6 0 6,1-5 2,-2 2 0,0-6 4,-1 1-1,3-5 4,2-4-3,5 1-6,10-1 4,5-4-2,4 1-11,7-5-5,-1-3-2,6 1-10,-2-1-4,1 2-5,3 0 2,3 2-4,1 3 0,3-4 0,0 3 0,-4 1 1,-2 0 3,-5 2 7,-3 2-1,-1 0-4,-1-2-2,-2 4 8,1-2-4,2 0 7,-5 0 3,2 0 9,-5 0 3,-4 0-6,-4 0-4,-2 0 11,-2 0 2,0 0-9,-3 0 5,0 0-2,-1 0-1,-4-2-5,4 1 1,-3-1 2,2 0 0,-1-3-8,2 2-2,-2-1 1,0 1 10,-1 1-11,-3-1-4,4 2 2,-1 0-8,1-2-4,-1-1 2,-2 3 5,-3-1 3,-2-3-1,-5 5-13,-5-1 11,-3 0-3,-3 1 4,0 0-4,0-2-5,0-1-52,2 3-73,-2 0-115,2 0-190,4-7-792,4 7 0,9-3 0</inkml:trace>
  <inkml:trace contextRef="#ctx0" brushRef="#br0" timeOffset="37565.0718">28066 6447 477,'0'0'4,"0"0"17,0-1 29,0 1 18,0-3 8,0 3 33,0 0 44,0 0 44,0 0 28,0 0 26,0 0 10,0 0 0,0 0-9,0 0-11,3 0-3,3-1-27,5 0-38,5-3-41,1-1-16,7 0-16,3-4-11,2 0-12,1-1-16,4-2 0,1 3-3,0-3 4,4 1 1,-2 2 0,3 1-6,1-1-3,0 2-1,3 5 0,2-2-2,0 0 0,0 4 0,0 0-9,-1 0-7,-2 0 0,-1 0-7,-6 4-1,-1-3 0,1 3 1,1 1 2,3 2-2,1-2 4,5-2 2,1-3 4,5 2-1,4-2 4,7-2-1,1 2-2,3-3-2,4-1-1,0-4-2,-2 2-5,0-2 1,-5 5-5,-4-3-3,-8 3-1,-4 2 1,-10 1-1,-6-2-2,-10 2 2,-5 0 3,-7-2 3,-4 2 0,-6 0 4,3 0-1,-3 0 0,0 0-2,0 0 0,2 0-4,-2 0-5,0 0-4,0 0-5,0 0-3,0 0-3,0 0 2,0 0-4,0 0 1,0 0-2,0 0 1,0 0 1,0 0 0,0 0-2,0 0 0,0 0 0,0 0 0,0 0 0,0 0 0,0 0 0,0 0 0,0 0 0,0 0 0,0 0 0,0 0 0,0 0 0,0 0 0,0 0 0,0 0 0,0 0 2,0 0 3,0 0-1,0 0 1,0 0-1,0 0 0,0 0 1,0 0-1,0 0 1,0 0-4,0 0 1,0 0-5,0 0 0,0 0 0,0 0 1,0 0 2,0 0 0,0 0 0,1 0 0,-1 0 4,0 0-1,0 0 3,0 0 0,0 0 0,0 0 0,0 0-3,0 0 1,0-2-1,0 2 0,0 0-1,0 0-2,0 0 1,0 0 0,0 0 0,0 0 0,0 0 1,0 0-2,0 0 1,0 0-1,0 0 0,0 0 0,0 0-1,0 0-2,0 0-1,0 0-5,0 0 2,2 0 1,-2 0-3,0 0-1,1 0-2,-1 0-3,2 0 0,-2 0-3,0 0 1,2 2 4,-2-2-2,0 0 0,0 2 2,0-2 0,0 0-1,0 2 3,0-2 0,0 0 4,0 0-1,0 1 2,0-1-1,0 0-1,0 0-4,0 0 0,0 0-2,0 2-5,0-1-5,0 0-5,1 2-1,-1-1-3,2 0-4,-2-1-3,0 3 0,0-4-2,0 1-2,0 2 1,0-2-4,0-1-6,0 1-22,0-1-19,0 2-18,0-1-15,0-1-24,0 0-19,1 0-23,-1 1-29,0-1-101,0 0-125,-3 5-162,-8-3 0,-5-2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37:19.836"/>
    </inkml:context>
    <inkml:brush xml:id="br0">
      <inkml:brushProperty name="width" value="0.05292" units="cm"/>
      <inkml:brushProperty name="height" value="0.05292" units="cm"/>
      <inkml:brushProperty name="color" value="#FF0000"/>
    </inkml:brush>
  </inkml:definitions>
  <inkml:trace contextRef="#ctx0" brushRef="#br0">7875 8715 736,'0'0'16,"0"0"8,0 0 10,0 0 10,0 0 10,0 0 3,0 0 3,0 0 4,1 0 5,-1 0-6,0 0 4,3 0 0,-3 0-2,0 0-5,0 0-4,0 0 0,0 0 4,0 0 6,1 0 4,4 2 0,-2 1-3,1 1-1,4 0-1,-2 0 4,1 0 7,4 0 10,-3 4 5,5 0 2,-5 3 2,2 2 0,2 1 1,2 1-1,1 2 0,0-3-4,3 3-5,-3-2-4,4 2-4,-5-2-6,4 1-6,0 0-2,-3-3 2,-1 2-2,1-1-4,-3 1-1,3-5 2,-6 0 5,3-1 13,-3-6 16,3-1 7,3-4 8,2 1 4,1-7 2,4-1 4,-2-2-2,1-1-2,0-2-14,0 0-20,2-2-17,1 1-12,3-3-13,4 0-6,2-6-8,7 2-4,3-7-3,1-2-4,-2-1-4,3 1 1,-3-1-1,-4 1 0,-1 5 3,-3-2-6,-3 2 5,4 2-3,3-5 4,8 0-2,8-3 1,6-2 2,7-3 0,2 2-1,6 0-2,-4 2 3,-5-2-4,-1 7 1,-10 1-1,-4 0-2,-1 3 2,-3 0-5,-3 1 0,1 3-3,0-3 1,0 0-1,-1 1 2,-2 3-4,-3-1-1,-4 0 3,-2 6 0,-6 2 0,-3-2 0,-2 0 3,3 3-3,-4 0 0,1-2-2,7-3 2,-2 0 0,0 0 0,0-1 0,2 2 0,-5 1 0,-2 1-2,-3 2 2,-6 3 0,-1 1 0,0 3 4,-6-3-4,1 4 1,1-2-2,-2 0 2,-2 1 0,-1 2 1,-3 0 1,0 1 2,2 0-1,-2 1-1,0 0 3,0 0-2,0 0 0,0 0 0,1 0-1,-1-2-2,0 1-1,0-2-7,4 0-22,-1 0-65,0-2-148,14-1-292,-7 0-435,6-6 0,1-5 0,4-10 0</inkml:trace>
  <inkml:trace contextRef="#ctx0" brushRef="#br0" timeOffset="831.4588">12443 6075 1685,'0'-1'28,"0"1"12,0 5 20,1 8 14,3 11 8,5 13 4,6 12-1,0 6 2,6 4 2,-3-3-18,-3-1-6,-3-10-12,-6-5-13,-3-13 7,-3-5 46,3-9 32,-3-8 7,0-2 1,0-8 0,0-11 0,-3-7 0,-3-9 1,-3-17-6,1-7-18,1-7-53,4-9-34,0-1-6,3 5 1,3 6 1,0 8 5,4 13 3,7 10 0,2 11 3,7 3-2,2 10 4,5 0 0,1 0 2,2 4-1,-3 1-3,-3 2-5,-10 0 1,-6 5 9,-8 7 4,-6 0 1,-11 8-4,-7 6 0,-2-3-3,-3 4-5,1-5-6,7-5-37,10-2-129,5-7-124,5-22-566,7 11 0,7-5 0</inkml:trace>
  <inkml:trace contextRef="#ctx0" brushRef="#br0" timeOffset="1256.8956">12976 5874 1540,'0'0'10,"0"5"8,0 2 8,0 5 9,0 5 13,6 2 13,0 0 14,3-3 17,9 0 20,0-6 18,1-4 28,4-3 8,-3-6 1,-4-3-3,3-6-9,-5-2-11,-1-2-9,-3-3-13,-7 2-15,0 5-32,-3 5-28,0 3-14,0 7-9,1 7-4,1 6-4,1 10-2,2 7-4,2 6-6,-1 3-4,-3-1 4,3 0-26,-4-1-45,-2-5-103,1-6-163,-6 1-291,-5-5 0,-11-5 0</inkml:trace>
  <inkml:trace contextRef="#ctx0" brushRef="#br0" timeOffset="6194.5021">8081 15011 1184,'0'0'52,"0"0"10,0 0 11,0 0 10,0 0 5,0 0 4,0 0 1,0 0 0,0 0 3,1 0-42,-1 0 0,0 0 0,2 0-3,-1 0 2,-1 0 4,0 0 8,0 0 11,0 1 11,0 2 8,0-3 2,2 1-2,-1 2-3,-1-3 1,3 3 10,-3-3 5,0 0 6,0 0-6,0 0-5,1 0-6,-1 0-3,0 3-1,0-3 2,2 0 4,-1 0-14,2 0-13,-1 0-9,1 0-4,-1 0 3,-2 4-2,0-3 2,3 2 2,0 0-5,3-2-9,1 3 0,-1-1 0,5 2-1,2 0 0,-2 3-8,3 0 2,3 1-5,1-2-1,-1 2-4,4 2-1,-3 0-2,5 4-4,-1-2-1,-1-1 2,4-3 0,5 0 5,-2-7 0,8 0 0,2-4 2,1-6-3,6-7 1,5-10 0,4-10-3,11-17 3,6-11 2,10-12-4,10-12 2,13-10 1,11-9 2,5-3 5,9-3-2,1 3 2,-2 3-3,0 4-6,0 1-3,4 5-3,-4 0-5,0-3 0,-8 8-4,-9 6-9,-10 2 2,-10 13-5,-9 7 1,-11 10 1,-11 5-1,-13 11-1,-11 6-1,-13 9 0,-11 5-2,-5 6 4,-5 6 3,-1 0 1,-1 2 0,-1 2 0,2 1 1,-1-1 3,0 1-3,0 0-1,-1 0 3,-1-1-2,1 1-4,-1 0 0,-1 0 1,3 0-1,-1 0-1,1 0-1,-2 0 1,4 0 1,-2-2-3,0 2-1,0 0 0,0 0 0,0 0-2,0 0 1,0 0-2,0 0 0,0 0 0,0 0-5,0 0 0,0 0 0,0 0-1,0 0 0,-3 0 0,0 0-1,0 0 2,-4 0 1,0 0-1,1 0 4,2 0 0,2 0 2,1 0 0,-1 0 0,0 0-1,2 0 1,-4 0 0,1 0 2,-3 0-1,2 0 2,-1 0-1,0 0-3,1 0 1,1 0 0,0 0 2,-1 0-2,4 0 1,0 0-2,-3 0 1,3 0 0,-3 0 1,-1 0 2,1 0-1,0 0-2,0 0 0,3 0 2,-3 0-2,2 0 1,1 0-2,0 0-1,-2 0-2,2 0-3,0 0-6,-1 0-2,-3 0-4,2 0-4,-1 0-2,0 0-2,0 0-4,1 0-5,-2 0-4,-2 0 2,4 0 2,-2 0-1,2 0 2,2 0-11,0 0-11,0 0-9,0 0-5,0 0-4,0 0-9,0 0-13,0 0-9,0 0-10,0 0-14,0 0-21,0 0-74,0-1-124,0-12-467,0 10 0,0-9 0,0 0 0</inkml:trace>
  <inkml:trace contextRef="#ctx0" brushRef="#br0" timeOffset="11264.6948">9123 13675 1101,'3'7'89,"3"2"23,-1 1 40,3 1 46,-4-5 40,6-1 33,1-3 16,0 0 19,5-2 22,5 0-55,-3-2-10,6 2-14,5-4-32,1-1-37,2-4-36,2-3-21,2-2-4,5-3-13,-3-4-14,1-5-9,6-2-1,-1-4-4,3 0-2,2-8-3,3 0-5,4-1-11,6-5-9,-1-7-4,9-5-7,5-5-4,5-2-12,1 1-7,0 3-6,-7 6-10,-11 7-20,-13 11-35,-9 10-74,-11 9-65,-8 10-108,-5 4-190,-8 2-378,-11 1 0,-10 1 0,-12-2 0</inkml:trace>
  <inkml:trace contextRef="#ctx0" brushRef="#br0" timeOffset="11826.789">9271 12688 3128,'-3'0'12,"1"0"2,-1 2 1,2 2 0,1 4 0,1 6 1,2 7 1,6 4 3,-1 4 4,1 1-6,2 3 9,3-3 10,-3-6 22,9-7 21,7-6 30,6-8 26,8-13 21,13-15 12,13-15 13,13-16 12,15-19 5,14-16 2,13-6-11,8-5-21,-4-2-25,-2 5-24,-14 10-22,-14 10-15,-15 14-22,-16 13-35,-11 13-40,-13 9-39,-14 12-72,-14 7-22,-6 7-40,-10 4-101,-1 4-267,-18 8-318,-11 5 0,-13 5 0,-9 3 0</inkml:trace>
  <inkml:trace contextRef="#ctx0" brushRef="#br0" timeOffset="19987.0795">20668 13437 162,'0'0'-32,"0"0"0,0 0 0,3 0 0</inkml:trace>
  <inkml:trace contextRef="#ctx0" brushRef="#br0" timeOffset="23558.7801">21290 13658 1237,'0'0'15,"0"0"7,0 0 7,0 0 0,-1 2 3,-2-1 2,-7-1 1,-6 5 0,-4-3 1,-5 0-4,-7 0 6,-3 1 7,-2-1 16,-4 1 20,0-3 13,-8 0 9,-4 0 7,0 0 8,-7 0 7,-7-2 6,-2 1-2,-5-1-4,-9-1-17,-4-1-11,0 4-13,-8-2-6,-3-3-11,-2 2-4,-8 0-10,4 1-8,-6-2-9,-1 1-11,1-2-5,0-1-9,-5-3-2,1 0 1,-3 1 5,1-1 5,4-1 3,5 6-1,0 1 0,6-2 2,3 2-2,1 0 2,5 2-2,6 1-4,1-3-4,7 1-7,6 0 0,3-2-3,1-2 1,5 1-2,1-1 3,4 2-3,5-1-2,0 2 2,7 0 2,6 0-2,7-2 0,2 0 0,8 1-2,2 1 2,7 0-1,0-2 0,5 2 3,-1 2-1,4-1-2,1 1 1,2 1-2,3 0 1,0 0 0,-4 0 1,8 0-1,-8 3-1,8 2-1,-4 2 0,0 10 0,0 0 2,-4 7 0,1 0 0,-6 10 0,0 0 2,-6 6 0,1 3 3,-3 7 1,-1 4 1,-1 5 6,0 3-1,-3 4 3,2 5 6,-3 1 5,-1 1 4,-3 5 5,3-3 5,-2 0 1,2 0 5,2-1 1,-1 0 4,2 1 6,-1 0 4,-2 2 2,-3-1 0,0-1-6,-1-2 1,-5-4-1,6-2-8,0-3 0,-5-2-8,5-1-10,2 0-9,-2 2-3,0 1-5,3-3-1,1 1-5,-1 2-2,1-4 1,1 1-1,0-1-1,1-2 2,-3 2-3,2 1-3,1 0 0,-2-1-2,2 1 0,6 2 0,-1 0 3,2 2-4,1-1 2,0 2-2,0-3 1,1 0-2,0-5 1,-3-3 1,3-1-3,-5-6 4,3-3-4,1-2 1,1 0-1,0-2 3,2 2 2,-1-3 0,2 0-1,-2-5-3,5 1 2,2-6-2,-1-4-1,4-1 0,-1-1-1,2-3-1,0-2-1,0-2-1,3 0 1,3-3 3,7-5 0,1 0 2,9-4 3,-2-3 1,3 0 9,2 1-3,1-1 0,3 0 1,3 1 5,3-3-2,3 1-1,6-1-1,5 0-3,4-2 0,5 0-7,3 1 4,2 0 0,1-1-2,4 2-5,-4 0 2,4 0-1,5 0-2,1 2 0,5-1 1,0 2 0,2 0-1,6 2-3,-1 2 2,2 0 2,1 0-2,-1 1 3,2 2 1,3 0 0,4-1-2,1 4 3,6-1-3,2-1 1,1 2 1,4-2-1,-2-3-4,4-1 1,3 3 1,5-5-4,-3 4 3,3-4-3,-2 0 5,2-5-2,-1 2 1,5-4 1,1 2 4,-1-2-2,1 1 1,-4-1 2,-3 0 0,1 0-3,-2 1 0,-1 1 0,1 0-1,-4 0-1,-10-4-2,0-1 2,-8 0-1,-6-3 1,-6-1 2,-13-2 3,-7 3 0,-11-2 2,-15-2 0,-6 0-2,-9-1 4,-6 1-2,-7-1 0,-5-3 0,-3-6-2,-1 1 0,-7-4 0,-1-6 4,-2-2 7,-5-4 14,-2-7 15,4-6 9,-2-5 11,3-9 3,4-7 3,2-7-2,1-6 2,6-5-5,1-5-10,2 0-13,-1-8-15,1-4-7,-1-1-12,-2-4-3,-3 3-2,1-4-4,-1 3-3,0-7 4,4-5 0,3 0 3,0-3 3,8 3 1,-3 2 7,8 2 4,-4 6 0,5 5 6,2 7 1,1 7-4,6 8 1,-1 4-2,1 3-5,-1 1-4,-2 2-5,-3 4-6,-8 5 0,-5 6-2,-7 8 1,-2 5 0,-7 9 0,-3 3-1,-2 4 3,-5 3-1,-6 7-1,-4-1 1,1 6-3,-2 1 1,-5-1-2,4 3 2,0-2 2,2-3 0,3 3-1,2-2 1,0 0 2,5-1 2,2 2 2,0 1 1,5-3 3,2 5-4,0-2-1,-1 0-1,4 1 1,-4 3 4,0 4-1,-4 0-1,-2 6-1,-3-3 0,-2 6-1,-7-3 0,0 0 2,-6 0 0,-9 0 3,-4 6-5,-9-2-1,-2 3 0,-7-2 3,-6 2-4,-3-1 0,-7 2 3,-2-3-4,-3-1 2,-1-1-1,-2-3 6,5 0 6,7 0 10,4 1 5,6-2 5,10 1 0,5 0-3,9 1 4,4-1-6,8 2 0,7-2 1,1 0-14,8 0-2,8 0-6,-1 2-4,3-2 0,2 0 3,0 0 1,0 0-1,0 0 1,0 0-6,0 3 8,0-3-7,0 2-1,0-2 0,0 1 0,0-1-3,0 1 9,0-1 2,0 0-2,-1 0-1,-3 0 6,1 0-1,0 0-2,1 0-1,-1 0 0,3 0 1,-1 0-9,1 0 0,0 0 3,0 0-8,-2 0-6,2 0 1,0 0 3,0 0 0,0 0 3,0 0 0,-1 0-12,1 0 9,-2 0-17,0 0-28,1 0-33,1 0-57,-2 0-69,2 0-110,7 0-287,-6 0-426,-2 0 0,1 0 0,0 0 0</inkml:trace>
  <inkml:trace contextRef="#ctx0" brushRef="#br0" timeOffset="41910.7191">29655 6631 493,'0'0'101,"0"0"31,0 0 30,0 0 25,0 0 26,0 0 17,0 0 13,0 0 5,0 0 3,0 0-65,0 0-35,0 0-32,0 0-28,0 0-24,0 2-21,0-1-10,0 3-5,0 0-1,2 3 3,-1 0 10,1 2 8,1 0 9,3 3 14,0 1 6,1 1 3,4 1-1,2 0 0,1 1-3,2 2-2,0-3-5,0 2 6,-4 0-1,3-2-7,-6-3 6,-1-4 9,-5-2 19,0-1 26,3-5 20,7-2 12,7-3 4,11-7-7,10-6-1,13-7 2,8-5-10,10-7-10,8-1-22,4-8-32,2-6-25,0-1-13,-11 2-5,-9 5-8,-17 7 2,-15 12-16,-13 8 1,-10 7-6,-7 4 0,-1 1 9,-1 3-1,-2 1 4,0 1-4,0 1 6,0 1-12,1 0-21,-1 0-22,0 0-16,0 0-30,0 0-47,0 0-30,0 0-28,3 1-60,0 1-74,2 5-143,5-6-162,-5 8-215,-2 1 0,-6-4 0,-9 2 0</inkml:trace>
  <inkml:trace contextRef="#ctx0" brushRef="#br0" timeOffset="42689.4795">30012 6120 1410,'0'0'69,"0"0"2,0 0-6,0 0 1,0 0 10,0 2 20,0 6 11,0 4 10,0 7 8,1 4-29,4 1-4,4 0 11,-1-2 18,5-1 13,-1-5 16,3-4 7,2-6 22,8-3 32,15-6 20,12-11-3,22-7 0,12-8-4,13-13-7,-1 0-12,-5-3-23,-9 4-30,-14 2-31,-10 6-38,-14 3-28,-11 6-16,-8 3-17,-10 2-8,-4 3-1,-4 5-4,-6 0-3,-3 5-14,3 3-30,-3 2-50,0 1-69,0 0-24,0 1-58,0 1-187,-6-5-441,-9 13 0,-9 1 0,-12 1 0</inkml:trace>
  <inkml:trace contextRef="#ctx0" brushRef="#br0" timeOffset="43452.1114">30032 6561 1455,'0'0'24,"0"4"27,0 2 25,3 1 46,4 3 40,5-2 23,14 3 21,8-5 18,14-3 23,7-2 6,11-5 0,1-9-12,6-4-16,0-5-44,-2-10-35,-3-2-23,-5-4-18,-7 2-17,-8 1-22,-12 6-16,-9 5-14,-13 8-13,-5 8-9,-6 3-4,-3 1-4,0 4-5,0-1-6,0-1-6,0 0-2,0 2 0,0 0 0,0 0-1,0 0 1,0 0 0,0 0 1,0 0 3,0 0 6,0 0 6,0 0-3,0 0 4,0 0 3,0 0 0,0 0 2,0 0 1,0 0 0,0 0 2,0 0-6,0 0 0,0-2 0,0 2-12,0 0-9,0-1-15,0 1-24,0 0-18,0-1-23,0 1-37,0 0-40,0 0-50,0 0-77,10-4-388,-8 4 0,1 4 0,0 0 0</inkml:trace>
  <inkml:trace contextRef="#ctx0" brushRef="#br0" timeOffset="46473.5936">29997 12080 266,'0'0'21,"0"-2"6,0-1 5,0 1 2,0 2 4,0 0 9,0 0 8,0 0 5,0 0 4,0 0-13,0 0-1,0 0 0,0 2 5,0-1 11,0 3 10,0-2 5,2 2 5,-1 3 2,2 0 1,3 3 2,0 1 0,3 0-5,-1 0-8,3 1-11,-1 0-11,-3-2-2,2 0 3,-3 1 6,3-1 7,-1 1 2,2 0 1,2 2 3,3-1 0,-1 4-1,1-1-1,0 0-10,3-1-14,-3 2-10,5-4-10,-1 2-6,4 0-3,1-2 1,1-2-2,-3 0-3,-1 1 0,-2-1 1,-4 0-2,0-1-3,-3-2-1,-4 4-1,2 0 0,-2 1-4,3 2 0,3-1 2,0 0-2,2 2-2,1 1 1,1 0-1,0 4-2,3 1 1,2 1-2,4 2 1,0-2 1,3 4-1,2 1 2,1 0 2,0 2 2,0 3 4,3-1 1,-1 4 4,2-3 2,1 0 3,-2 2 3,0 0 2,-1-2 2,1 0 4,-2-4 6,0-1 7,-3 0 3,-1-6 3,-4 0 2,-3-3-2,-4-2-2,-3-3 0,-5 1-1,-3-2-5,-5-2-9,0-2-12,0-4-16,-2 1-31,-1-3-86,2 1-192,-5-3-359,-6-3 0,1-8 0,-11-7 0</inkml:trace>
  <inkml:trace contextRef="#ctx0" brushRef="#br0" timeOffset="48703.3827">30030 11986 90,'0'0'21,"0"0"17,-3 0 29,3 2 33,0-2 32,0 1 21,0 1 11,0 0 11,0-2 9,0 1-2,3-1 9,-1 0 0,8 0-9,2-1-12,11-1-19,5 0-10,5-6-4,5 2-6,1-1-5,5-6-10,-2 2-15,1 0-16,-2-3-20,0 3-18,-1 0-15,-4-1-10,-4 0-5,-5 2-4,-7 4-5,-7-1 1,-4 0 0,-1 3 2,-2-1 2,-3 1-2,0 3 2,0-3-1,0 0 1,0-3-3,2 4 1,-1-3-3,3 2-2,-2 0-6,-2 1-3,-3 2-4,3 1-6,-3 0-2,0 0 1,0 0 2,0 0 1,0 0 1,0 0 1,3 3 3,0-1 4,0 2 4,3 4 7,0 0 3,2 0-3,2 0 1,1 4-2,4 0 0,1 1 1,-1 1-1,6 1-3,-4-1 3,1 2-3,3 2-2,-3 2 2,2 0-2,1 0-1,-3 1 0,4 1-2,1 3 2,2 1 0,-2 0 0,1 1 0,3-2 1,-3 0 1,-2 0 1,0 0 2,-1-1 2,-4-3 2,-1 1 0,-2-1 3,2 2-2,4-3 2,-2 3 2,3 0-3,0 0 1,0 0-3,3 3 0,-1-2-3,-1 0-1,1 0-1,0 1-2,-1-1-1,0-1-1,-2 0 1,0-2-2,-3 1 2,-1-3-1,-4-3-1,-2 4 1,1-2-2,0-1 1,-1 0 2,1-1 0,-2-3-2,1-1 1,-1-3-1,-1-2 0,-4-1 4,2-3-1,-1 1 5,-4 1-2,2-5-1,2 0 0,-1 0 1,3 0 0,1 0 1,3 2-2,-2 3-2,3-4-1,-3 2-2,0-1-2,-2 1 0,-1 0-3,2 1 1,-2-1-2,0 0-1,-3 4-3,-2-3-5,1-1 0,-4 4 0,2-5 2,0-2 0,2 3 1,-2 0 0,0-3 4,0 5-1,1-2 6,-1 1 4,0-2 1,0 3 3,0 1 3,-1-1 3,-5 1 2,-3 1 2,-5-2-3,-5 4 2,0-1 1,-3 2-2,-5 1 5,3 2-6,0 1-2,-1 1-3,-4 0-2,2 4-1,-6-1 1,3 3-1,-3-1-1,7-1 0,0-1-5,2-3 2,5-1 0,5-4 0,4-2 0,5-1 0,-1-2-2,6-3-11,0 1-31,0-3-151,0-5-501,0 3 0,3 1 0</inkml:trace>
  <inkml:trace contextRef="#ctx0" brushRef="#br0" timeOffset="49742.5138">31333 13255 435,'0'-2'52,"0"0"3,0 2-2,0-4 2,0 3 4,0 1 7,0 0 6,0 0 9,0 0 13,0 0-8,0 0 1,0 0 20,0 0 32,0 0 18,0 0 5,0 0-1,0 0 2,0 0-4,-1 1-11,1 3-22,-2-1-19,2 1-20,-1 2-23,1-1-11,-2 2-1,1 0 0,-1 3-3,-2-1-2,0 5-1,-4 3 2,-1 3 0,-7 3-4,0 2-5,-5 7-8,4-3-7,-4 3-1,2 5 1,5 3 3,-2 3 4,-1 9 5,2 6 0,-3 5 2,-6 6 1,-3 4-1,-2-1-2,-1 2-4,0-3-3,3-3-5,4 0-6,2-5-5,3-3-5,9-6 0,0-5-3,0-7 2,6-8 0,-3-2-1,3-9-3,0-3-3,0-4-25,3-5-58,0-6-171,-3-29-432,1 19 0,-3-1 0,2-5 0</inkml:trace>
  <inkml:trace contextRef="#ctx0" brushRef="#br0" timeOffset="51650.51">30069 12110 896,'-4'0'35,"2"-3"1,2 3 5,-3 0 5,3 0 17,0 0 19,0 0 11,0 0 6,-3 0 4,0 0-15,-1 3-6,-3 2 6,-6 6 10,1-3 9,-4 5 2,-4 1-1,-3 2 9,-2-2 0,1 0 5,-2 3-5,2 0 4,0-1 0,-2 5-3,-1 3-8,-4 7-12,-4 6-13,-7 7-15,-8 10-3,-8 5-1,-12 5-1,-5 10-2,-2 1 1,-7 3-6,-2 2 1,-2-3-1,-6 0-2,-1 1 0,-4-1-4,0-2-7,4 3-3,2-6-7,7-6-5,6-4-6,5-8-5,16-11-6,8-7 0,8-6-2,12-12-3,13 0 4,6-6 3,8-5 1,2-4 3,4-3-2,-2 0 0,0 0 0,3 0-3,0-3-1,4 1 1,-1-1-3,0-1-4,0-1-2,-1 2-4,-4 1 0,5 1-1,-3 0-1,0 1 0,0 0 0,3 0-2,-4 0 0,4 0 0,-1 0 2,2 1 0,0 0-2,1 1 4,4 1 1,0-3 0,4 4-3,3-3 2,0 2 5,5 1 1,6 1-3,3 4 1,5 4 3,4 1-5,14 4 1,10 3 0,14 4 4,9 1 0,10 3-6,6 2 0,2-1-1,-2 2 2,1 5-2,2 3 2,-4 5 1,-3 1 3,3 3 1,-6 3-1,-7-3 1,0 1 3,-3 1 1,-7-2-1,0-3-2,-5 0 0,-5-5-2,-6-2 0,-5-7 3,-6-4 3,-6-5 9,-9-3 2,-9-7 6,-9-1 5,-10-5 2,-5-3 4,-3-1 1,-3 0-2,0 2-11,0-2-8,0-2-14,0-1-14,0 0-10,-3 0-8,0-1-7,-2-2-7,-1 1-12,1-4-15,2 1-1,1 3-11,2-3-39,0 3-95,5-7-206,-3 6-348,0-2 0,-1-3 0,1-3 0</inkml:trace>
  <inkml:trace contextRef="#ctx0" brushRef="#br0" timeOffset="52042.6173">30827 14507 2368,'0'0'62,"0"-2"6,0 4 9,0 0 9,0 10 9,-4 5 3,1 9 3,-1 6 2,-2 1-1,-4 0-59,0 5 1,-2-4-5,1 3-8,3 1-9,-2 8-8,4 0-2,0 5-3,-1-1 0,4-4 0,0-4-3,1-10-10,2-9-23,2-6-78,31-10-547,-27-4 0,4-9 0,-1-8 0</inkml:trace>
  <inkml:trace contextRef="#ctx0" brushRef="#br0" timeOffset="52973.292">31849 12964 1171,'0'-2'74,"2"2"16,-2-3 23,0 3 17,0 0 7,0 0 6,-2 0 13,-1 3 9,-1 3 8,-1 5-41,2 12-2,-4 13-11,2 10-19,1 15-14,-4 12-7,-1 10-6,-1 12-9,-1 2-5,-4 3-3,2-1-10,-4-3 0,5-5 5,-2-2 4,1 1 6,4-1 8,1-2 3,1 2 4,1 0-4,4-3-3,-1-4-8,0-3-9,-1-4-12,-3-7 1,0-8 1,-2-9 2,-3-9 4,2-9-1,-1-9 7,2-6 5,2-6 12,1-3 4,-1-2 3,1-3-2,3-3-9,-4-1-10,-2 0-6,-2 0-3,-8-1-8,-13 1-7,-20 0-8,-18 4-5,-23 4-2,-18 8-13,-16 9-57,-1 12-267,-11 3-610,3 4 0,3-3 0,-3-10 0</inkml:trace>
  <inkml:trace contextRef="#ctx0" brushRef="#br0" timeOffset="56910.7632">28194 13793 1360,'0'0'25,"2"0"10,-2 0 11,0 0 19,0 3 32,1-3 30,-1 2 30,0-1 28,2 1 23,-2-1 5,1 0-3,-1-1-6,0 0-8,0 0-16,2 0-32,-2 0-25,3 5-26,1-3-25,2 4-22,5 0-12,1 3-6,3 4 0,6-3 2,3 4 7,6 1 10,6-1 4,5 3 7,1 5 5,6 0 9,8 6 1,0 4 0,5 5-3,5 4-6,4 2-8,2 5-9,3-2-6,5 1-11,3-1-7,-1 0-11,-2-6-4,1 2-1,-4-1 2,-5-4 4,-4 1 4,-6-3 2,-3 3-3,-5-5 3,-5 4-1,-2-3 1,-1 2-1,-3-2-5,-2-1-1,-3-1-4,-3 2-1,-3-5-3,-5 2-2,-2-2-2,-3-3 1,-5-3 0,0-3 1,-2 0 2,0-2-4,0 2 3,-3-2-3,0 0-2,2 0 0,-4-2 3,2-2-1,-1 2-2,2-4 0,1 1 1,1-1-1,-1-2 1,2-1-3,-1 1 4,0-4 1,-6-1-2,-1-1-3,-4 1 2,0-4 1,-2-1-1,0 0 1,-2 1-2,0-1 2,0 0-3,0 0 0,1 0 0,-1 0 2,2 2-4,2-1 0,1 3 1,-2 1-1,2-1-5,-2 0-19,0 0-71,-1-1-91,1 0-123,-3-4-599,2 2 0,-2-2 0,1-4 0</inkml:trace>
  <inkml:trace contextRef="#ctx0" brushRef="#br0" timeOffset="93372.5595">13928 3763 1875,'0'-4'75,"0"-2"16,0-2 14,0-1 20,0 0 9,0 3 23,0-2 18,-4 2 10,-4-1 10,1 3-48,-8 0-23,-9 4-14,-10-3-12,-14 6-15,-15 8 2,-21 5-3,-18 10 5,-14 7 17,-9 10-3,0 2 4,4 2 4,12 4 5,9-2-3,12 1-5,5 1-11,7-1-18,12 3-23,0-3-24,10 0-6,3-1-7,6-2-6,2-1-2,5-1 1,-3-1 2,-1-2-2,3-4 2,3-3 0,3-7-3,6-5 0,6-3 1,8-8-4,7-4-26,5-4-72,1-1-145,7-7-711,-3 0 0,-4-9 0,3-5 0</inkml:trace>
  <inkml:trace contextRef="#ctx0" brushRef="#br0" timeOffset="94039.8406">11949 4608 2370,'-7'0'28,"1"0"-3,0 0-1,0 5 1,6 7 5,0 10 2,0 10 2,3 14 0,0 4 0,0 8-22,5-1-4,3-5 3,-2-8 36,8-10 49,-3-13 38,8-17 24,2-12 19,2-13 13,6-14 8,-4-6 6,-1-7 1,-4 0 2,-7 5-30,-8 5-46,-5 5-42,-6 8-22,-4 6-21,-10 9-13,-6 5-4,-10 5-7,-11 5 0,-5 5-1,-7 7-6,-3 3-2,5 7-1,1 1-5,8 1 1,11-4-1,10-7-2,12-3-3,7-6-1,3-4 1,4-3 2,1-1 1,3-1 4,3 2 1,5-4 3,1 1 2,-3-2 2,-3 0 2,-5 0 6,-1 1 3,-3-1 0,0 3-2,2 0-5,-2 0-7,0 0-6,0 0-10,0-2-14,0 2-11,-2 0-42,1 5-65,-2 1-79,-3 5-98,3 1-164,3 7-322,0 3 0,6 2 0,3 3 0</inkml:trace>
  <inkml:trace contextRef="#ctx0" brushRef="#br0" timeOffset="97842.5011">17453 3600 562,'0'-3'71,"-2"1"26,-1-4 17,1 0 25,-2 3 30,0-2 22,1 2 12,3 2 3,-3-1-3,3 2-48,0 0-23,0 0-20,0 0-10,0 0-12,3 0-10,-2 0-9,11 0 0,3 0 7,9 0 6,9 0 6,7 0 2,5 0 0,6-1 4,10 1-1,9 0-14,11 0-8,11-2-10,15 2-5,11 2 0,14-2-3,7 0 3,10 0-1,3 0-9,8 0-4,4 0-5,-2 0-3,4-2 1,-1 2-1,3-6-4,-5 3 1,-5 0-8,-7-1-3,-14 0-7,-11 1-2,-16 1-2,-12 0 1,-14 2-7,-12-2 1,-22 2 1,-8-3-5,-13 3 5,-9 0-1,-9-3 0,0 3-4,-5 0-1,0 0-2,1 0 3,-4 0-2,0 0 0,1 0 9,-4 0 1,0 0 7,0 0 3,0 0 0,0 0 0,0 0 1,0 0 0,0 0-2,0 0-7,0 0-6,0 0-1,0 0-9,-4 0-1,1 6 2,-4-2-1,1 5 2,-5-1-2,1 6 2,-2 1 8,-3 3 2,-2 2-2,-5 3 2,4 3-2,-6 0 3,1-1-1,3 3-1,-4 0 3,3 2 1,0 4-5,0 1 1,0 5 0,2 0 0,0 3 1,-2 1-4,2 1 0,1 0-2,-2 0 0,0-1 3,1 2 2,-2-1-3,1-2 2,-1-3 0,0-2 1,3-6 0,2 0 4,5-3 0,4-5-1,-1-3-2,4-4-3,1-2 0,0-4 0,0-5-1,3-1-1,0-5 2,0 1-2,0 1 0,0-2-6,0 0-41,0 0-62,0 1-184,0-7-569,-9 3 0,-11-2 0,-13-2 0</inkml:trace>
  <inkml:trace contextRef="#ctx0" brushRef="#br0" timeOffset="99732.2253">17466 3468 124,'-6'-5'1,"2"4"1,-4-2 0,0-4 12,0 3 23,3 1 17,2 0 19,-2 0 16,4 1 8,1 2-1,-2-1 0,2 1 1,0 0 2,-1 0-2,-2 1-13,-1 4-10,1 2-10,-3 6-9,-1 2-2,1 5 10,-5 6 7,-2 3 6,0 3 5,-2 8-10,-2 0-4,7 3-2,-3 1-3,2 2 5,-2 2 2,-1-1-3,1-1-2,0 3-4,-1-1-3,1 1 4,-1-1 5,2 3 7,-3-3 5,2 0-4,-4-2-4,3-3-2,0-1 1,0 0 2,2-2 4,-3 1 2,3-4-3,-5-2-9,7-3-8,-2-1-7,4-4-5,5-5-1,0-3-5,2-6-1,-1-8-1,4-1-3,-4-1-5,4-3 5,-2 2 9,0-2 12,1 0 3,4 0 12,1 0 2,6 0 0,1 0-6,4 0-1,3 0-2,-1 0-7,6 0-10,6 0-11,6 0-3,10 0-9,7 0-4,11 0-2,4 0 4,9 0 2,10 0-2,7-2 1,10 2 2,3-4-3,14-3 1,9 3-2,1-3-1,1-2-4,1 1 0,-2 0-4,-5-1 1,-1 4-1,-9 0-2,-4 3-2,-12 2-3,-6 0 1,-18 0 0,-8 0-1,-7 0-3,-13 0 2,-10 0-4,-9 0 3,-9 0-2,-4 0 1,-7 0 2,4 0-3,-1-2 1,1 2 2,6 0 0,-5-3-4,0 1 3,-3 2-4,-2-3-1,-4 3 2,-6 0-1,3 0 0,2 0 0,3-1-2,5 2 2,5-1-1,6 0 0,0 3 4,2 2-1,-2-5 0,-9 2 3,-2-1 1,-7 0-2,2-2 2,0 1-2,6 0 1,6 0-1,4 0 0,3 0 0,2 0 0,-5 0-4,-2 0-1,-5 0 1,-2 0 1,-1 1 0,-4 2 1,5 2 1,0-3-3,3 1 3,2-2 1,0-1 0,-3 0 0,-3 0 1,-1 0-2,-3 0 3,-6 0 0,-2 0 0,-2 0 1,1 0-2,-1 0-2,0 0-9,2 0-38,-2 0-76,3 0-182,37-9-539,-31 4 0,2 1 0,2-4 0</inkml:trace>
  <inkml:trace contextRef="#ctx0" brushRef="#br0" timeOffset="100692.2517">21094 3557 930,'0'0'98,"0"0"28,0 0 22,0-3 12,0 3 2,0 0-5,0 0 3,0 0-1,0 3 4,0 6-71,0 5-23,0 7-24,0 11-20,0 9-7,0 6 0,0 6 6,-3 7 6,0 5 10,-1 0 2,-5 1 5,1 3 1,1-1 10,2-4 6,-4-3 9,3-4 6,2-1 8,-3-8-1,-3-3-4,7-2-1,-1-2-3,1-7-1,1-8-12,2 0-9,-1-8-10,1-6-8,0-2-9,0-3-4,0-2-6,0-3-2,0-1-3,0 1-11,0-2-57,0 0-190,0-20-464,0 15 0,0 0 0</inkml:trace>
  <inkml:trace contextRef="#ctx0" brushRef="#br0" timeOffset="101368.6385">20364 4691 344,'2'0'37,"-1"-5"2,1 5 4,0-3 10,-2 3 17,0 0 31,0 3 24,0 2 21,0 4 26,0 11-9,0 3 17,0 9 17,0 11 1,0 1 0,-2 7-5,-1 3-20,-3-1-16,1 0-12,0-6-18,0-4-19,0-6-20,4-5-12,-2-7-5,1-7-7,2-5-9,0-3-6,0-6 3,0-2-5,0-1-5,0-1-11,0 0-69,6-2-222,-3-2-389,1-3 0,0-4 0,5-4 0</inkml:trace>
  <inkml:trace contextRef="#ctx0" brushRef="#br0" timeOffset="102086.5309">21036 4753 1035,'0'0'64,"0"0"15,0 0 17,0 0 17,0 0 10,0 0 5,0 0-3,0 0 2,0 0 0,0 0-51,0 0-13,0 0-13,0 0-17,0 0-15,0 0-11,0 0-5,0 0-60,1-3-150,-1-1-192,0 4 0,2-3 0</inkml:trace>
  <inkml:trace contextRef="#ctx0" brushRef="#br0" timeOffset="102951.5728">21148 3625 577,'0'-7'93,"0"-2"28,0-3 34,0-1 33,0 9 28,0-3 6,0 5-3,0 0-1,0 2 7,0-1-55,0 4-24,0-1-20,0 5-29,0 2-27,0 6-15,0 2 13,-1 6 22,-6 11 17,-3 6 10,-5 13 3,-9 10-4,-3 16 0,-1 11-5,-9 14 0,3 3-9,1 4-14,-2-4-20,5-8-8,4-11-2,-1-7 16,0-10 8,5-10 6,-1-6 4,6-12-4,3-3 4,5-11-2,4-4-1,0-8-2,4-7-10,1-2-16,0-6-7,0-2-14,0 0-19,0 0-65,0-1-113,0 0-155,0-9-638,0 7 0,0-6 0,0-1 0</inkml:trace>
  <inkml:trace contextRef="#ctx0" brushRef="#br0" timeOffset="103783.5055">20261 4743 1605,'0'-2'87,"0"0"27,0-3 41,0 1 20,0-1 20,0 0 8,0 2-1,0 1 0,0 2 2,0-1-61,1 1-21,2 3-20,2 0-34,1 6-2,1 5-1,7 4 12,-1 6 12,1 9 13,-1 7 9,0 9 15,-3 3 7,-1 2 3,3-4-4,-2-2-12,0-9-10,2-5-10,-3-8-8,-2-6-2,2-7-6,2-2-11,-7-4-6,7-6-7,1 3-2,-5-4-6,2 0-9,1-4-7,-6 3-4,-1-3-6,0 1-7,-2-1-8,-1-3-2,2 4-9,-2 0-24,1-4-72,2 5-110,4-1-186,34-6-603,-30 7 0,1 1 0,2-3 0</inkml:trace>
  <inkml:trace contextRef="#ctx0" brushRef="#br0" timeOffset="104240.1581">20736 5218 2025,'-19'9'127,"-9"2"37,-14 1 30,-15 4 18,-4-1 73,-19-3 58,-14 0 38,-12-2 28,-19-4 11,-20 2-71,-10-1-30,-15 3-33,-13 3-28,-5-1-13,9 2-71,0-6-53,10 1-32,14-4-19,13-1-13,11-2-22,16 1 2,23-3-3,14 1-2,18-1-6,19 0-1,14 0-5,8-1-31,12 1-61,6 0-13,1 0-30,4-2-54,2 2-89,3 0-65,3 0-124,8-7-209,-11 7-264,1-5 0,-5-4 0,-2-2 0</inkml:trace>
  <inkml:trace contextRef="#ctx0" brushRef="#br0" timeOffset="104559.3388">17142 4683 959,'0'-12'-23,"-7"-2"-9,-2-3-3,-2-4 7,-6 3 20,0 4 22,-3 0 8,7 1 4,-1 3 2,4 1-3,5 4-41,-1-3-170,-3 4 0,-3 4 0,-4 6 0</inkml:trace>
  <inkml:trace contextRef="#ctx0" brushRef="#br0" timeOffset="104760.5247">16905 4616 995,'14'15'179,"3"11"18,6 11 12,5 18 3,4 5 3,1 9 2,6 3 3,2 0 0,0-3 0,-7-8-140,1-7-60,-10-8-178,-8-12-407,-10 2 0,0-5 0,-7-9 0</inkml:trace>
  <inkml:trace contextRef="#ctx0" brushRef="#br0" timeOffset="105475.1846">13758 5704 70,'6'-2'5,"5"-2"-2,19-2-18,-18 2 0,-3 3 0,0-2 0</inkml:trace>
  <inkml:trace contextRef="#ctx0" brushRef="#br0" timeOffset="105666.3321">13614 5730 3140,'-11'3'23,"1"0"-38,3-1-160,0-2-419,10 6 0,-3-3 0,4-2 0</inkml:trace>
  <inkml:trace contextRef="#ctx0" brushRef="#br0" timeOffset="355703.2245">11411 8443 970,'0'0'101,"0"0"37,0 0 49,0 0 44,0 0 36,0 0 16,0 0 4,0 0-7,0 0-9,0 0-138,3 1-227,1 2-516,4-1 0,8-4 0,13-5 0</inkml:trace>
  <inkml:trace contextRef="#ctx0" brushRef="#br0" timeOffset="359007.5569">11739 3813 1226,'0'-4'108,"3"0"40,-3-1 31,0 0 16,0 2 10,0 3 13,0-1 13,0-2 13,0 3 10,0 0-65,-3 0-36,-6 0-37,-9 4-29,-11 6-15,-14 5-9,-18 13-11,-14 9-10,-15 9-13,-18 10-6,-17 10-2,-5 13 1,-7 6 1,-4 9 0,-2 4 0,-2 0 1,-3-1 3,-2 2-3,0 4 6,-4-6-2,4 3 1,-1-5-4,4-4-2,4-6 0,7-3-4,6-10 2,9-5-7,7-9-1,7-3-5,15-11 1,14-6-2,16-8 0,17-6-5,13-10-51,15-6-138,9-37-621,6 26 0,2-7 0,2-12 0</inkml:trace>
  <inkml:trace contextRef="#ctx0" brushRef="#br0" timeOffset="359549.2169">8395 5407 2883,'-4'12'0,"2"8"1,-2 8-1,1 16 0,-1 7-1,1 10 4,2 6 1,-1 4-1,5-2-2,7-5-1,9-9-3,10-12 3,13-14 7,12-14 22,9-10 31,5-18 26,5-18 38,1-17 9,-7-10 7,-3-15 2,-6-4 6,-14 0 0,-10 9-3,-18 10-21,-7 9-30,-10 13-33,-13 6-43,-6 9-11,-8 9-4,-15 4-4,-9 5-3,-11 7-6,-8 5-4,-10 6 1,-6 7 1,-4 9 2,3 1 4,3 4 2,14-1-2,16-2 0,12-2-30,16-5-46,16-4-86,17-13-629,6 2 0,8-8 0,10-9 0</inkml:trace>
  <inkml:trace contextRef="#ctx0" brushRef="#br0" timeOffset="359967.391">8508 5588 2248,'-26'25'19,"-5"13"7,-2 10 3,1 12 5,18-3-3,11-8 6,16-6 4,9-5 16,14-15 25,11-9 20,13-11 39,3-14 20,0-15 26,-1-12 4,-6-9 7,-11-15-5,-9-2-1,-10-1-15,-12 2-27,-6 7-54,-14 8-76,-13 9-47,-13 14-34,-19 14-15,-18 13-5,-16 15 2,-5 15-5,3 11-2,4 12 6,14 6 15,19 2 31,17 0-14,17-8-45,20-8-118,26-30-466,10 11 0,17-19 0,15-10 0</inkml:trace>
  <inkml:trace contextRef="#ctx0" brushRef="#br0" timeOffset="360156.2326">8621 5726 4134,'-3'7'-51,"3"4"-104,12-5-630,9 6 0,9-7 0,2-7 0</inkml:trace>
  <inkml:trace contextRef="#ctx0" brushRef="#br0" timeOffset="360325.4196">8532 5550 4531,'0'2'-100,"8"3"-188,5 4-540,2 3 0,6-2 0,-2-6 0</inkml:trace>
  <inkml:trace contextRef="#ctx0" brushRef="#br0" timeOffset="360498.467">8676 5557 2568,'14'-3'-513,"-4"6"0,-2-3 0,0 2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40:18.466"/>
    </inkml:context>
    <inkml:brush xml:id="br0">
      <inkml:brushProperty name="width" value="0.05292" units="cm"/>
      <inkml:brushProperty name="height" value="0.05292" units="cm"/>
      <inkml:brushProperty name="color" value="#FF0000"/>
    </inkml:brush>
  </inkml:definitions>
  <inkml:trace contextRef="#ctx0" brushRef="#br0">26507 1037 1132,'-20'5'27,"-7"4"9,-6 6 11,-7 4 17,7 8 32,-2 4 39,0 6 57,-4 4 33,2 7 17,1 1-6,1 9 10,5 4-2,6 4-4,9 2-10,9 4-26,12-4-30,12-2-47,14-2-22,20-5-5,14-1-7,14-5-5,15-5 5,7-4 8,8-4-2,7-7 2,11-5-2,14-6-7,4-10-9,13-7-8,7-4-8,11-7-10,7-8-11,1-15-12,8-3-7,-8-14-2,-13-10-5,-10-4-2,-15-3 1,-23 1 2,-25 1 4,-23 0 8,-24 4 6,-20 3 8,-21-4-2,-15 0 1,-16 1-2,-16-1-2,-18 1-4,-21 2-4,-20 0-6,-22 4-7,-19 4-8,-14 5-4,-20 4 0,-14 1-4,-11 7 1,-4 8 1,-6 2 0,1 9-1,4 6 2,11 13 0,4 6-2,14 12-4,13 11-1,15 16-2,18 9-9,18 13-34,21 10-73,23 6-193,18-31-771,17 38 0,9-8 0,1-6 0</inkml:trace>
  <inkml:trace contextRef="#ctx0" brushRef="#br0" timeOffset="5657.7889">29296 11279 1932,'0'-2'27,"0"0"-6,0-5-14,0 0-20,0 1-14,0 1-12,0-2-11,0 2-17,0 0-7,0 3-25,0 2 23,0-2 67,0 2 36,0 0 46,0 0 46,0 0 39,0-3 34,0-1 35,0 0 22,0 0 10,0-3-9,0 1-52,-2 2-8,-4-3-19,-6 2-26,-5 0-21,-11 1-12,-7 2 3,-13 0 1,-6 2 6,-9 4-5,-3 5-6,-2 6-13,5 5-6,7 10-5,15 2-4,14 7-9,11-1-22,10 3-10,10-2-10,11-4-9,7 0 2,8-6 2,11-7 4,6-3-1,1-9-1,3-4 2,-4-4-2,-3-10-4,-4-9-5,-3-6-1,-6-12-2,-4-8-5,-6-3-4,-6-3 3,-4 5-1,-4 8 1,-5 8 9,-1 9-3,-1 8 2,0 6-1,-1 10 1,-1 12 3,-1 9 1,-4 18-1,3 12 0,2 8-2,0 5-7,2-2 0,4-4-6,-3-7-33,1-9-82,2-9-111,6-11-269,-5-9-496,4-11 0,6-14 0</inkml:trace>
  <inkml:trace contextRef="#ctx0" brushRef="#br0" timeOffset="5808.5776">29383 11598 3250,'0'-9'105,"0"0"1,0-2-49,33-3-760,-30 8 0,3 3 0,-6-8 0</inkml:trace>
  <inkml:trace contextRef="#ctx0" brushRef="#br0" timeOffset="19455.6567">28066 12539 1879,'0'-2'129,"3"-2"30,-3 1 20,0 1 6,0 1 2,3 1 8,-3 1 12,0 8 12,2 9 13,-1 12-53,2 12-23,0 14-16,-3 7-6,3 4 0,0-1 13,2 2 3,2-11 1,2-7-3,1-7-6,1-10-31,-2-6-9,-1-12-11,4-4-10,0-6-8,0-5-9,8-7-12,-1-2-10,4-9-12,4-4-4,0-9-6,5-8-9,2-2-3,4-9-2,-1-5 0,0-2-2,0-2 1,-4-3-2,-2 9 4,-9 9-3,-3 11 2,-8 7 1,-8 10-4,0 6-1,-3 6-1,0 2-6,0-1-8,0 3-15,0 0-53,0 3-91,3 0-89,33 0-790,-28 5 0,-1-1 0,4 2 0</inkml:trace>
  <inkml:trace contextRef="#ctx0" brushRef="#br0" timeOffset="19717.4395">28730 12915 2937,'0'0'121,"3"0"2,3 0 3,4 0 3,11 0 0,14 0 3,12-3 0,13-1 1,4 1 0,-2 1-126,-10-5-56,-12 7-159,-14-5-561,-16 5 0,-13 5 0</inkml:trace>
  <inkml:trace contextRef="#ctx0" brushRef="#br0" timeOffset="19937.5452">28802 13213 2265,'3'5'107,"6"-1"13,8-1 9,7-2 6,7 0 2,8-3-1,10-2-7,3 0-44,7-5-228,-8-1-477,-4 1 0,-4-1 0</inkml:trace>
  <inkml:trace contextRef="#ctx0" brushRef="#br0" timeOffset="20439.3662">29645 12655 2796,'0'-4'125,"0"-1"4,0 1 4,1 1 17,1 3 26,1 6 6,0 11 13,0 8 4,0 11 6,-3 11-95,0 8-3,-2-1 11,-4 3 3,-1-6-10,-4 0-17,4-10-1,-2-6-3,1-4 0,2-11-1,6-6 3,-3-4 15,3-6-7,3-3 2,6-1-5,2-1-8,6-1-6,11-3-8,5-1-6,9 1-7,5-3-31,1 2-34,-3 2-22,-6 1-39,-9 1-53,-10 2-97,-7 0-87,-8 0-175,-2 0-528,-3-1 0,0-3 0</inkml:trace>
  <inkml:trace contextRef="#ctx0" brushRef="#br0" timeOffset="21260.5492">30254 12801 2497,'0'0'89,"-1"0"17,-4 0 12,-1 3 16,0 5 10,0 1 11,5 8 9,-4 4 14,3 4 11,1 0-67,1 5-5,-3-3-8,9 3-5,-1-1-5,2-8-2,1-2 4,4-5 5,0-4-6,3-8-7,0-1-7,4-4-6,4-6-8,1-6-7,-1-4-8,-1-2-9,-7-6-14,-1 0-11,-7 10-6,-2 0-6,-5 5-5,3 6 0,-3 5 3,3 4 2,4 3-1,2 3-1,2 3 3,-1 4 0,4-4 2,-2 0 12,0 0 8,0-7 11,0-2 5,-1-2-1,1-3 3,4-5 1,5-6-5,-1-6-2,-2-5-3,-3-10-7,-6-5-6,-6-5-11,-5 0-9,-5 4-1,-2 5-3,0 10-3,-6 7 1,1 7-4,3 3-5,1 7-9,4 0-18,0 1-22,3 0-23,3 0-38,-1 0-59,1 0-100,0-5-770,0 3 0,4-2 0,4-7 0</inkml:trace>
  <inkml:trace contextRef="#ctx0" brushRef="#br0" timeOffset="22548.8721">30942 12214 1158,'0'0'130,"0"0"39,0 0 24,0 0 6,0 0 2,0 0 0,0 0 7,0 0 12,0 2 12,0 8-73,0 9-25,3 7-28,-3 13-12,0 7 8,0 5 19,0 8 16,0 2 3,0-1-3,0-2-5,0-3-9,0-3-7,0-6 1,0-6-1,0 0-7,0-8-17,0-1-12,0-6-4,0-3-6,0-3-2,0-4-6,0-3-7,0-2-10,0-3-6,0-3-6,0-2 11,0-2 21,0 0-3,0 0 1,0-2-5,0-3-3,0-4 3,0-3-5,0-6-3,0-6-3,0 1-14,0 0-23,0 0-2,0 1-3,0 5 0,4 2 2,-1 3-4,-3 1 1,5 4 1,1 0-1,3 1 3,3 1-1,5-2-1,2 2-1,1 2-1,-5 0 3,3 3-2,-6 0 1,2 3-1,0 2 1,-3 2-4,1 5-2,-3-2 2,-1 2-3,-5 5 2,4-3-3,-4-1 3,-1 5 2,-1 2-1,4 1 2,-1 0 5,1 2-3,-2-3 0,0-1 3,-3-2 0,4 0 4,-4-4 3,0-1 2,3-3 9,-3-1 10,0-1 1,0-4 3,0-1 7,0 0 0,0-2 6,0 0-4,0 2 4,0-2 4,0 1-3,0-1-7,3 2-2,-3-2 0,0 0 5,0 0 1,0 0-9,0 0 9,0 0-4,0 0 0,0 0 7,0 0 0,0 0 5,0 0 0,0 0-8,0 0 3,0 0 0,0 0-8,0 0 0,0 0-8,0 0-12,0 0-7,0 0-9,0 0-2,0 0-52,0 0-149,0 1-131,0 2-1092,-12 0 0,-9-1 0,-21-1 0</inkml:trace>
  <inkml:trace contextRef="#ctx0" brushRef="#br0" timeOffset="26400.8115">27431 10918 1376,'0'0'122,"2"0"20,-1 0 24,2-1 16,-1-1 8,-1 2 6,-1-1 3,0 1 6,0 0 6,0 0-72,0 0-27,0 0-8,0 0-16,0 0-10,0 0-5,2 0 0,-2 0-2,0 0-6,0 0-5,0 0-14,0 0-11,0 0-10,0 0-9,0 0-5,0 0-2,0 0-7,0 0-2,0 0 0,0 0-1,0 0 3,0 0 0,0 0-1,0 0 3,0 0-1,0 0 0,0 0 2,0 0 2,0 0 0,0 0 2,0 0-2,0 0 2,0 0 3,0 0-1,0 0 2,0 0-1,1 0-1,1 0-1,1 0-1,-2 0-1,1 0 0,-1 0-5,-1 0-3,0 0 0,2 0-3,-2 0 1,0 0 2,0 0 3,0 0 7,4 0 8,-4-3 3,3 2 8,-3-2 3,3-2 4,-3-1 4,3-1 6,-3 0 6,0 2 5,3-3 3,-3 4-5,2-1 2,-2 1 3,1 1 1,-1 3-3,0-2-3,0 2-6,0 0-8,0 0-8,0 0-2,0 4 10,0 5 5,0 7 6,0 5 2,0 9 8,-3 8 1,0 1 7,0 4 4,-3-1 4,2-7-4,1-2-9,1-4-7,1-5-7,-1-7-4,1-5-1,1-5 27,0-2 30,0-3 4,-2-2 3,4 0 0,-2-2 6,3-3-9,3 2-1,7-4-8,11 0 4,12 0-35,8-1-37,15 0-8,1 1-2,0 1 4,-4-1-16,-14 6 3,-12-2-3,-12 2 3,-7 1-10,-7 0-2,-1 0 4,-1 0-1,-2 0-1,0 0-15,0 0 8,0 0-4,0 0-64,0 0-61,0 0-95,0-2-143,0-12-892,0 9 0,0-3 0,0-2 0</inkml:trace>
  <inkml:trace contextRef="#ctx0" brushRef="#br0" timeOffset="27462.7884">28862 9982 1898,'0'-5'140,"0"-1"27,2 0 24,-1-2 18,-1 2 4,2 4-1,-2 2 5,0-1 6,0 4 17,0 3-90,0 9-8,0 7-10,0 5-11,0 9-10,1 0 2,1 1 4,1-6 3,3-2 0,1-12-4,2-2-6,1-6-12,1-6-13,-2-2-13,7-5-5,3-5-8,-3-3-1,-2-5-8,-2-2-6,0-2-13,-7 4-16,-2 6-8,-2 1-3,-1 6 1,0 4-4,2 4 2,-1 2-3,1 5 3,4 1 1,3 3 2,-2-3 2,1-2 1,2-3 7,1-2-1,0-5 6,0 0 1,2-5 0,1-2-2,-3-7 1,1-4-3,-3-6 0,-6-5-1,0-9-6,-3-1-2,-6 0-2,-3-2 0,2 9 0,-1 6-1,-1 7-1,0 8 0,3 7-1,0 1 0,-2 3-3,4-2-9,-2 2-18,2 0-40,-1-2-87,2 2-120,1-10-811,1 7 0,1-2 0,1 0 0</inkml:trace>
  <inkml:trace contextRef="#ctx0" brushRef="#br0" timeOffset="29225.4592">30952 7420 954,'0'-3'130,"0"0"32,0-1 32,0 0 36,0 1 30,0 0 23,0 1 18,0 0 11,0 1 5,0 1-108,0-2-20,0 0-29,0 2-31,0 4-23,0 0-18,0 5-13,0 8-1,0 8 3,0 10 6,0 7 5,0 8 8,3 2 2,-3 5 4,2-3-3,-1 2-8,1-6-3,-4-4-10,4-7-10,-2-4-6,0-6-2,0-6-3,3-4 3,-3-4-2,2-6 0,-2-3 8,1-3 13,-2-3 20,2 2 23,1-4 4,-2 2 9,0-5 0,1-2-3,-2-6-2,2-5-12,-1-3-2,0-2-17,0 0-22,0 1-25,0 3-5,0-1-1,2 3-9,-2 5-2,4-2 2,5 4 5,2 0-12,5 2 5,5 1-9,0 3-3,2 1-5,-5 3-8,3-1 2,-3 2-8,-1-1 0,-1-1-3,-2 2 2,-1-1-3,-4 3-1,-1 0 0,-2 2 2,1 1-6,-1 2 5,-3 3 3,3 4 3,-1-2 6,-3 8 3,1 1 12,-2 2 8,-1 3 3,0 0 8,0 0 9,0 1-6,0-1 19,0-7 2,0 1-1,0-7-4,0-2-14,0-4-6,0-5-3,0-1-7,0 0-7,0-2 1,0 2-17,0-2-7,0 0-5,0 0 0,0 0 0,0 0 0,0 0 0,0 0 0,0 0 0,0 0 0,0 0 0,0 0 0,0 0 0,0 0 0,0 0 0,0 0 0,0 0 0,0 0 0,0 0 0,0 0 0,0 0 0,0 0 0,0 0 0,0 0 0,0 0-213,0 0-175,30 0-424,-36 0-543,-3 0 0,-10 0 0,-19 5 0</inkml:trace>
  <inkml:trace contextRef="#ctx0" brushRef="#br0" timeOffset="35857.5635">21051 10075 1076,'-2'2'30,"-1"2"40,3 4 55,-1 2 58,1 4 47,3 3 29,7-3 25,1 6 28,8-3 31,11-2 7,6 5 2,11 3-24,14-3-47,12 2-46,14 0-36,14 1-18,10-4-11,13 1-16,5-1-24,13 3-13,8-1-16,5 1-17,3-2-5,7-5-12,6-4-9,3-5-10,2-5-14,6-8-10,5-10 2,-2-7 23,3-10 34,-1-9 41,-2-4 20,-9-3 13,-8-2-6,-11 2 1,-10 4-10,-5 0-73,-8 3-70,-9 3-70,-6 5-82,-14 3-103,-18 4-85,-22 5-98,3-2-709,-47 5 0,-32-1 0</inkml:trace>
  <inkml:trace contextRef="#ctx0" brushRef="#br0" timeOffset="37582.8201">21380 9742 1242,'3'0'154,"-3"0"61,5-2 47,-5 2 30,0 0 11,0 0 6,-5 2 11,2 3 9,-7 6 9,-8 8-79,-5 8-62,-7 11-55,-12 5-37,-7 6-13,-9 3 7,-4 2 6,0-4-4,8-4-7,9-4-8,12-10-4,12-7-1,6-7 6,7-6 7,5-6-6,0-3-9,3-3-4,0 0-1,0-3 1,0 0 4,0 0-4,3 0 0,0-2-12,5 1-15,3 4-7,4-2 0,-3 8-6,7 5-1,2 6-5,5 7 2,1 10 14,7 4-2,0 5-1,-3 1 1,1-2 2,-4-1 0,-5-5 7,-2-9-3,-8-1 5,-3-9 3,-6-3 0,-2-6-2,1-4 1,0-4 3,6 0-11,0-2 6,1-7-17,2-3 4,3-5-3,-1-7-11,-1-10-10,4-3 5,-2-11-5,3-11-1,-3-10-1,2-2-16,-5-8 15,3 1-4,-8 8 3,2 11-1,-2 12 6,-3 11-5,-4 10 5,0 10 3,4 2 8,-4 6 4,0 5-10,0 2 4,0-1 0,0 4 2,0-2-9,3 0 0,-3-2 6,0 2-12,0 0-3,0 2 0,0-2 1,0 0-4,0 1-6,0-1 10,0 0-1,0 0 0,0-1-6,0 1 4,0 0-1,-3 0 0,3 0 1,0 0-1,0 0 4,0 0-12,0 0 0,0 0 0,0 0 3,0 0 9,0 0-4,0 0 1,0 0 3,0 0 5,0 0-3,-4 0 9,4 0-9,-3 0 9,3 0-3,0 0-6,-1 0 0,1 0-8,-2 0 5,1 0-6,-1 0 1,0 0-6,2 0 8,0 0-8,0 0 0,0 0-3,0 0 3,0 0 9,0 0-9,0 0 0,0 0 0,0 0 0,0 0 0,0 0 0,0 0 0,0 0 0,0 0 0,0 0 0,0 0 0,0 0 0,0 0 0,0 0-9,0 0 1,0 0 8,0 0 0,0 0 0,0 0-9,0 0 1,0 0-9,0 0-26,0 0-32,0 0-39,0 0-71,-1 0-35,-1 1-42,2 0-94,-1-1-107,4 2-186,-2-34-485,4 31 0,5-4 0,-1-5 0</inkml:trace>
  <inkml:trace contextRef="#ctx0" brushRef="#br0" timeOffset="40978.4831">25031 8157 1764,'0'0'118,"0"0"27,0 0 22,0-1 17,0 1 16,0-5 12,1 2 10,-1-1 12,0 3 18,0-2-79,2 3-28,-2-1-21,0 1-6,0 1-4,0 6-12,0 5-5,0 6-7,0 9-7,0 1-11,0 4-5,0 1 5,0-2-1,0 1-10,0-2-8,-2 0-1,2-6 0,-1 0 4,-3-3-3,2-3-3,-1-4-4,2 0-2,-1-6-5,2-3 1,0 0 0,0-3 0,0-2-2,0 0-1,0 0-1,0 1-2,0-1 1,0 0-2,0 0 1,0 0-5,-2 0-3,2 0-7,0 0-3,0 0-4,0-1-2,0-1-5,0 1-17,0-3-32,0 1-64,0-2-83,0 4-152,0-14-680,0 9 0,0 2 0,0-3 0</inkml:trace>
  <inkml:trace contextRef="#ctx0" brushRef="#br0" timeOffset="42116.3486">25005 6553 1896,'0'-7'150,"0"-1"20,0-5 27,0-2 15,0-2 12,0 0 22,3 0 35,0 4 20,0-3 7,4 4-115,3 2-17,2 1-15,2 2-24,-1 1-12,2 4-11,2 0-20,-4-1-33,1 3-23,1 5-6,-3-2-11,0 9-4,-3 5-2,1 5-2,-7 1-1,-3 6 0,0-1-1,-9 1-1,-3 2 6,-3-2 7,-10 0 11,-5-5 3,1-2 0,-1-1-2,4-4 2,6-3 1,4-6 5,7-1 5,2-6 3,4 1 2,1-5-4,1-1-3,1-3 0,3 0 2,1-3 0,5-2 4,3 2-4,6-4 5,1 4 2,0 2-5,-2 1-4,2 3 3,-1 4-4,-3 0 4,3 0-3,-1 4-7,-2 1 1,0 1-13,-2 2-2,-2-1-5,-2 1-8,1-3-9,-5-4 5,-3 2-21,1-1-29,-2-2-15,1 0-25,-2 0-35,3 0-61,-2 0-72,1 0-74,2-3-235,-1 0-433,-3-1 0,1-5 0,-2 2 0</inkml:trace>
  <inkml:trace contextRef="#ctx0" brushRef="#br0" timeOffset="43523.5272">25094 4388 2088,'0'0'151,"0"0"25,0-2 16,0 0 15,3-1 12,0-3 12,5-1 9,2-1 6,8 2 4,0-3-120,2 3-28,-1 2-22,2 0-16,-2 4-15,-3 0-11,-1 0-14,-1 7-7,-4-2-4,-7 9-1,0 0-4,-6 4 5,-3 3-1,-10 1 5,-1 1 3,-10 0 3,0-3 1,2-1 1,3 0-3,9-7 3,4-4 20,4-1 16,4-3 18,2-4 6,-1 0 1,0 0 4,0 0 6,5 0 1,4 0 1,4 0-5,4 0-18,5 0-20,-2 3-21,1 3-12,3 3-3,-4 5-6,-4 3-7,1 0-2,-8 1-2,-3-1 0,-6-2-1,0-3 4,-2 1 2,-7-1 9,-5 0 10,-9-1 13,-6-4 76,-7 0 46,0-3 29,-2-2 12,4-2 8,2 0-5,7-2 12,7 2-7,5 0-8,7-3-15,0 2-72,3-2-46,-1 3-24,4-1-12,-1-2-8,-1 3 0,0 0-14,2 0 6,-1 0-9,-1 0 1,2 0-4,-1 0 7,-1-1-12,2 1 0,0 0 0,0 0 5,0 0-5,0 0-5,0 0 5,0 0 5,0 0 1,0 0-6,0 0 5,0 0 1,0 0-1,0 0-5,0 0 6,0 0-1,0 0 1,0-3-9,0 3-8,0 0-31,0 0-60,0-3-80,0 3-46,0 0-44,0 0-97,0 0-124,0-4-804,0 4 0,0-2 0,0 1 0</inkml:trace>
  <inkml:trace contextRef="#ctx0" brushRef="#br0" timeOffset="52402.7443">17584 5102 891,'0'2'64,"0"0"69,0 3 77,0 0 50,0-1 26,0-1 28,-3-3 30,3 0 20,0-2 4,0 2-27,0 0-36,6 0-63,8 2-74,9-2-44,15 1-21,17-1-24,7 0-30,7-3-32,2-1-68,3-2-153,-3-6-225,-13 2-366,-7 0 0,-5-1 0,-15 0 0</inkml:trace>
  <inkml:trace contextRef="#ctx0" brushRef="#br0" timeOffset="52648.4557">18510 5106 2296,'13'0'19,"4"3"3,11 4 11,9-3 20,9 2 17,6 0 10,11-4 3,1-2-1,-3 1-8,-10-1-127,-8-1-134,-19 3-327,-13 3 0,-12 0 0,-15 3 0</inkml:trace>
  <inkml:trace contextRef="#ctx0" brushRef="#br0" timeOffset="52902.6824">18240 6199 2725,'63'0'4,"26"-1"-21,19-1-126,27-6-370,-29 11 0,-10-3 0,-18 2 0</inkml:trace>
  <inkml:trace contextRef="#ctx0" brushRef="#br0" timeOffset="53136.0328">18277 6728 3842,'26'-11'-60,"12"-4"-241,2-3-395,1-3 0,-23 0 0,-15 0 0</inkml:trace>
  <inkml:trace contextRef="#ctx0" brushRef="#br0" timeOffset="53376.8549">16735 7315 4389,'22'3'39,"18"-3"2,24 0 2,28-3-21,21 1-89,22-8-224,4-1-544,-6 4 0,-14 1 0,-22 2 0</inkml:trace>
  <inkml:trace contextRef="#ctx0" brushRef="#br0" timeOffset="53603.4013">17612 8486 2474,'74'-1'-51,"12"-2"-112,11 2-289,7 7 0,-50 13 0</inkml:trace>
  <inkml:trace contextRef="#ctx0" brushRef="#br0" timeOffset="53810.2379">17611 9353 4265,'52'3'28,"22"-6"1,31 1-33,31-5-102,37-8-736,-21-10 0,1-7 0,1-14 0</inkml:trace>
  <inkml:trace contextRef="#ctx0" brushRef="#br0" timeOffset="54017.2606">20044 8630 3706,'42'-27'20,"12"-9"-34,18-10-166,20-12-526,-32 10 0,-13 2 0,-17 3 0</inkml:trace>
  <inkml:trace contextRef="#ctx0" brushRef="#br0" timeOffset="55660.3601">24188 2524 1646,'0'-5'-2,"0"3"-10,0-5 4,0 1 16,0 0 32,3 0 44,3-2 32,-1-5 26,4 0 8,1-2-2,6-2 22,5-3 16,1-2 3,7-2-9,-1 2-29,5 1-41,-3-2-31,5 5-25,-5 2-8,5 4-8,-1 1-5,7 4-3,-2 0-4,6 3-2,-4 0 0,-2 2 2,0 2 1,-3 0 0,6 6 3,2 2-2,1 2 0,2 7-7,1 0 2,-6 7-5,-6 3 1,0 2-2,-13 3-1,-2 3-1,-5 4-1,0 0 1,-2 0-3,0-1 2,-2-1-3,3-2-2,-6-3-8,2-5-16,-1-8-43,-4-2-123,14-11-221,-16 3-271,1-9 0,0 0 0,-1-7 0</inkml:trace>
  <inkml:trace contextRef="#ctx0" brushRef="#br0" timeOffset="56290.9015">25407 2546 2563,'0'0'19,"0"5"1,3 3 0,5 11-4,2-1 1,5 10 1,6-1 0,-4-1 3,-1 1 19,-5-1 11,-4-4 2,-4-2 14,-1-1 11,-11-3 11,-2 0 7,-6-5 6,-6-1 15,-12 1 6,-4-3-11,0-2-8,1-2-12,4 1-12,7 0-4,1-1-5,8-2 0,1 1-10,6 0-8,3 0 2,2-3 12,3 1 21,3 0 8,0-1 9,0-1 2,0 2-1,0-2-4,0 1 3,0-1-5,0 0-13,0-1-15,0-3-28,0 2-15,0 0-13,0-1-5,0 0-2,0 1-3,0 3-2,0 0-1,0-2-1,0 1-5,0 1-4,0-1-3,0 1-8,0 0-14,0 0-6,0 0-7,0 0-22,0 1-31,0 0-32,0 1-25,0 0-44,0-1-186,0-39-470,0 35 0,-3 0 0</inkml:trace>
  <inkml:trace contextRef="#ctx0" brushRef="#br0" timeOffset="63954.5825">19320 6253 1392,'3'-4'67,"-2"0"55,2 1 58,-1-2 30,0 2 25,-2-2 32,1 0 25,-1-2 22,0-5 21,0 2-21,3-1-18,0-2-46,3-2-54,11-5-28,7 0-24,7-4-28,12-5-25,8-5-17,6 0-17,3-4-18,0-2-10,3 2-7,-3-4-6,-6 4-1,-2 0-2,-6 4 1,-8 2-4,-5 4-3,-6 7-1,-4 1-2,-5 3 0,-5 4 0,-2 5 1,-2 0 0,-6 3 0,0 4 1,-3-2-2,0 3 2,5-2-3,-5-1 2,0 1 1,1 1-2,1 0 3,-2 1 0,0 0 1,1-2-4,-1 2 3,0-1-2,2-1-1,-1 2 0,-1-3 1,0 3-1,0 0-3,0 0-1,0-2 0,0 2-1,0 0 1,0 0-1,0-2 1,0 2 1,0 0 0,0 0 1,0-1-1,0 1 3,0-1 1,0 1-1,0 0 0,0 0 1,0 0 2,2-2-3,-2 1 1,1-1-2,-1 1-1,0-3 1,0 4 0,0-3 0,2 3 0,-2-1-2,0-2 0,1 0 0,1 0 2,-1-1 1,1-1 2,-1 0 0,1 3-1,-2-1 0,0 1 0,0 1 5,0 0-5,0-1 2,0 2-1,0 0-2,0 0-1,0 0 0,0 0 0,0-1-1,0 1 1,0 0-3,0-1 1,0 1-1,0 0 2,0 0 1,0 0-2,0 0 4,0 0-1,0-2 1,0 2-1,0 0 0,0 0-2,0 0 0,0 0-2,0 0 0,0 0 0,0 0-3,0 0 3,0 0 0,0 0 0,0 0 0,0 0 5,0-2 1,0 2 0,0-2 1,0 2 1,0 0-2,0 0-3,0 0-1,0 0 1,0 0-3,0 0-5,0 0-4,0 0-4,0 0-5,0 0-7,0 0-5,0 0-8,0 0-5,0 0-4,0 0 1,0 0 2,0 0 2,0 0 3,0 0 3,0 0 7,0 0 4,0 0 8,0 0 6,0 0 2,0 0 4,0 0-1,0 0 2,0 0 0,0 0 1,0 0 0,0 0 3,0 0 0,0 0 0,0 0 0,0 0 0,0 0-10,0 0-17,0 0-35,0 0-43,0 0-8,0 0-23,0 2-99,2-2-196,-2-17-360,0 14 0,4 1 0</inkml:trace>
  <inkml:trace contextRef="#ctx0" brushRef="#br0" timeOffset="74599.532">10273 11451 1508,'0'-3'158,"0"-1"34,0-1 29,0-3 24,0 3 16,-1 1 32,-1-1 27,2 2 10,-1 1 6,1 0-111,0 2-46,0-3-36,0 3-27,0 0-24,0 0-12,1 7-27,2 4-21,6 6 7,0 6 9,9 12 16,2 8 17,7 7 10,1 9 8,4 5 7,-2 2 4,0-2 1,-1-6-3,-8-5-11,-4-12-13,-3-9-13,-4-8 0,-4-7 23,-2-8 8,0-7-5,2-4-2,1-12-3,2-9-1,1-3-8,4-10 6,0-2-13,5-4-10,2 1-30,0-5-19,0-1-7,5-4 3,-4-1-6,2 0-3,-1 3 8,-1 5-11,-2 3 9,-2 8-5,0 4-3,-4 6 8,-3 3 3,-4 8-13,-1 4-5,-6 5-40,0 0-46,0 3-11,1 0-25,-1 0-30,2 0-49,-1 3-85,5 3-93,2-1-216,-2-22-396,3 25 0,-5-3 0,7-2 0</inkml:trace>
  <inkml:trace contextRef="#ctx0" brushRef="#br0" timeOffset="74912.2632">11128 11612 2145,'-5'9'90,"2"-4"37,2 4 36,-1-1 23,5-4 17,5-4 13,4 0 7,7 0 2,10 0 4,7 0-66,6 0-21,5 0-33,-5 0-39,-4 0-53,-5 0-55,-8 0-94,-1-3-264,-7 3-352,-8-1 0,-5-2 0,0 0 0</inkml:trace>
  <inkml:trace contextRef="#ctx0" brushRef="#br0" timeOffset="75143.1854">11241 11860 3442,'0'3'53,"0"2"15,3-1 20,7-1 9,7-2 1,8-1 5,12-1-35,7-2-48,9-1-24,9-2-181,6-9-584,-1 7 0,4-1 0,-3 1 0</inkml:trace>
  <inkml:trace contextRef="#ctx0" brushRef="#br0" timeOffset="76151.3012">12661 11306 861,'0'-2'110,"2"-1"38,-1-1 30,1 2 23,-2 0 16,0 2 14,0-1 6,0 1 8,1 0 3,-2 0-66,2 0-36,-1 0-36,0 0-23,0 0-21,0 0-11,0 0-7,0 0-5,0 0-4,0 0 3,0 0 7,0 0 4,0 3 13,0 3 10,0 4 9,0 4 8,2 8 11,-1 2 17,1 5 8,1 5 4,-2 6 5,-1 3 11,0 0 1,0 1-8,0-1-3,-1-3-4,-2-1-14,-2-6-10,4-2-9,-2-3-2,3-5-9,-3 1-15,3-3-9,0-3 8,0-1-3,-2-6-9,4-1-5,-2-4 1,0-2-2,0-2-9,0 1-6,0-3 8,-2 2-15,2-2-8,0 0-3,0 0 1,0 0 5,0 0-8,0 0-1,0 0 4,0 0-15,0 0-18,0 0 8,0 0-9,0 0-19,0 0-26,0 0-28,0-2-36,0 2-50,0-2-100,0 2-102,24-5-742,-21 5 0,-1-2 0,-2 1 0</inkml:trace>
  <inkml:trace contextRef="#ctx0" brushRef="#br0" timeOffset="76690.633">12237 12294 1399,'0'3'141,"0"-1"6,0-2 12,1 1 15,7-1 24,8-3 20,10 2 15,7-4 14,12-1 9,13-3-104,12 4-10,9 1-4,6-1-8,1 5-12,1 0-24,-13 0-20,-6 0-14,-11 0-15,-11 0-8,-11 0-21,-9 0-46,-10 0-56,-5 2-104,-5 1-72,-3-3-80,-6-5-311,-3 10 0,-8-1 0,-2 5 0</inkml:trace>
  <inkml:trace contextRef="#ctx0" brushRef="#br0" timeOffset="77954.6491">12395 12648 2006,'-5'3'157,"4"1"37,-5-1 22,3-2 9,3 0 20,3-2 11,0-3 18,3 0 19,7-1 13,3-2-104,7-1-25,11 2-26,0 0-13,4 1-8,5 5-17,0-2-9,-7 7-16,-3 3-19,-6 4-13,-9 5-10,-9 3-12,-4 3-11,-8 3-7,-8 3-2,-10 0 1,-7 3-1,-9 1-1,-3-3 6,0-3 5,6-5-2,7-5-1,10-5 2,6-4 5,6-4 3,5-2 2,0 1 8,2-3 2,5 2-3,6 1-2,7 3 4,2 0-3,4 6-1,3 2-5,1 2 0,-3 4-2,-2 1-9,-1 0-6,-4 1 4,-8 1-2,-3 1-2,-4-2 14,-5 0 20,-3 0 24,-7-3 30,-3-1 29,-8-2 34,-8-4 29,-4-2-8,-3 2 0,-3-4-2,-3 2-15,2-4-20,5-1-26,0-4-32,5 1-32,9-4-33,3 2-28,1 0 0,8 0 0,-1 0 0,0 0 0,-1 0 0,1 0 0,3 0 0,-6 0 0,6 0 0,1 0 0,0 0 0,2 0 0,4 0 0,0 0 0,0 0 0,0 0 0,0 0 0,0 0 0,-1 0 0,-1 0 0,2 0 0,0 0 0,0 0 0,0 0 0,0 0 0,0 0 0,0 0 0,0 0 0,0 0 0,0 0 0,0 0 0,0 0 0,-2 0 0,2 0 0,-3 0 0,2 0 0,-1 0 0,2 0 0,0 0 0,0 0 0,0 0 0,0 0 0,0 0 0,0 0 0,0 0 0,0 0 0,0 0 0,0 0 0,0 0 0,0 0 0,0 0 0,0 0 0,0 0 0,0 0 0,0 0 0,0 0 0,0 0-8,0-1-45,0-1-39,0-5-49,2 1-45,-1-4-48,4-1-60,7-1-128,2-5-189,6-18-619,1 12 0,1-6 0</inkml:trace>
  <inkml:trace contextRef="#ctx0" brushRef="#br0" timeOffset="81640.6004">13556 11403 568,'0'-3'44,"0"2"18,0-2 19,0 3 16,0-3 9,0 0 19,0 3 36,0-1 47,0 1 35,0-1-2,0 1 11,0-1 4,0-1-2,0 1 0,0 1 2,0-2-9,0 2-30,0 0-43,0 0-29,0 0-26,0 0-18,0 0-20,0 0-14,0 0-14,0 0-7,0 0-7,0 0 15,0 0 5,0 7 11,2 4 7,-2 6 6,0 12 5,0 10 4,0 6 6,-2 8 12,-3 4 10,-4 5-16,-2-2-4,-2-3-15,3-5-2,4-8 1,5-11 10,1-9 40,0-10 60,0-6 23,1-5-5,1-3 1,2-4 0,6 0-7,6-4-12,8 2-5,4-4-17,9 5-50,3 0-73,4 4-56,0-1-25,-2 2-28,-2 0-22,-7 2-27,-5 1-34,-9 0-61,-4 2-37,-7 1-64,-4-2-108,-4 0-117,7-4-206,-7 0-294,0 0 0,4-4 0,-8-6 0</inkml:trace>
  <inkml:trace contextRef="#ctx0" brushRef="#br0" timeOffset="82335.9469">14116 11710 2520,'0'0'134,"0"0"13,0 0 22,-4 4 26,1 1 26,-2 8 17,2 6 12,1 3 8,2 7 12,2 3-118,-2 2-2,3-2 2,3-3-9,0-3-18,7-5-12,6-6-8,2-5-5,4-7-5,6-6-10,-1-7-5,0-2-8,-4-6-13,-2-1-13,-8-2-12,-5 4-12,-7 2-11,-4 3-13,0 7-3,0 2-2,0 6-1,0 2 1,0 4 1,3 6 6,5 0 9,-1 2 0,5-2 10,2-2 4,-1-3 27,2-6 32,1-4 12,1 0 6,3-11 0,3-6-2,2-5-4,1-7-4,-6-7-25,-4-3-27,-7-4-55,-6 1-43,-7 2-17,-7 5-13,-2 11-7,-3 9-12,-2 8-27,2 5-26,1 7-37,4 2-61,3 1-107,4-3-206,1 7-354,3-5 0,4-5 0</inkml:trace>
  <inkml:trace contextRef="#ctx0" brushRef="#br0" timeOffset="83079.6869">14903 11272 1300,'0'-3'161,"0"-1"4,0 0 8,0 3 30,0 1 30,3 1 19,4 13 21,4 7 19,2 13 20,3 15-120,-1 14-15,-3 5 18,-4 8 10,-5 2-25,-2-3-21,-2-6-15,-6-6-15,3-11-7,1-7-12,-3-15 0,5-6 13,-1-9-8,2-13-11,0-2-7,2-7-7,-2-12-6,1-6-5,4-8-13,3-4-7,3 2-10,6 3-26,-2 7-18,-3 7-2,3 7-2,0 3 2,1 4 1,4 4 0,0 0-1,1 0 1,-2 2-2,-4 3 1,2 1 2,-5 6 0,-3 4 6,0 1 7,-5 7 18,-2-2 1,1 10 3,-2-2-4,1-1 9,-2 3-4,3-5 4,-1-5 0,-1-3-4,-1-3 4,2-7-19,1-2 16,-2-4 4,1-2 1,0-2-10,1-2-27,0-2-49,0-2-39,-3 1-67,4 0-144,-4 3-260,-4-2-564,-2 3 0,-5 0 0,-6 1 0</inkml:trace>
  <inkml:trace contextRef="#ctx0" brushRef="#br0" timeOffset="98324.2368">24916 8944 1716,'2'-5'-162,"1"4"-148,-1 1 0,-1 0 0,1 6 0,-2-3 1380,-2-1-1236,4-1 2,-1 1-9,4-10-137</inkml:trace>
  <inkml:trace contextRef="#ctx0" brushRef="#br0" timeOffset="98622.1779">24947 8950 33,'0'-1'7,"0"-1"-4,3-5-11,-3 6 0,0 0 0,1-1 0</inkml:trace>
  <inkml:trace contextRef="#ctx0" brushRef="#br0" timeOffset="104858.5569">11107 14541 2711,'-3'0'108,"0"0"11,-2 0 8,-5 0 11,4 0 19,-4-5 26,6 1 28,-2-2 22,3 1 9,2 0-94,-1 3-5,1 0-9,1-1-3,0 3-9,0 0-19,0 0-25,0 0-30,0 0-18,6 0-6,8-1-2,17 1 3,11 0 2,14-1-3,11-1 2,4-1 1,-2 2 1,-1-2 1,-8 2-2,-6-1-5,-11 2-7,-7 0-25,-14 0-48,-6 0-114,-5 0-129,15 0-239,-23 0-336,0-2 0,-6-1 0,-6-1 0</inkml:trace>
  <inkml:trace contextRef="#ctx0" brushRef="#br0" timeOffset="105152.3085">11272 14674 2945,'0'1'83,"0"3"5,0 0 8,0 2 15,3-4 10,11 2 6,7-3 6,9-1 3,11 0 3,4-1-82,9-3-6,0-1-26,2 1-36,-4-2-84,3-1-237,-7-6-402,1 8 0,-5 4 0,-2-6 0</inkml:trace>
  <inkml:trace contextRef="#ctx0" brushRef="#br0" timeOffset="105851.4909">12657 14173 1135,'0'0'105,"0"0"36,0 0 17,0 0 8,-2 0 9,2 0 6,0 0 15,0 0 14,0 3 12,0 8-57,0 7-27,2 7-26,-1 12-10,1 4-1,-1 3 0,1 2 0,-1 2-11,-1-2-12,0-6-11,0-2-11,0-7-8,0-6-10,0-6-4,0-8-6,0-5-9,0-1-42,0-5-118,6-5-235,-4 5-309,-2 0 0,0-3 0,-2 3 0</inkml:trace>
  <inkml:trace contextRef="#ctx0" brushRef="#br0" timeOffset="106163.1107">12443 14797 1868,'0'3'82,"0"-1"35,1 2 26,6-1 15,9 0 12,12 0 6,16-3 6,20-3 2,15 0 4,8-2-34,8-2-44,-1 1-35,-7 1-33,-13 2-47,-14 3-81,-17 3-94,-13-3-495,-17 5 0,-15 4 0,-14 0 0</inkml:trace>
  <inkml:trace contextRef="#ctx0" brushRef="#br0" timeOffset="106835.0869">12633 15074 1297,'0'5'74,"0"-4"74,-3 5 46,3-2 11,0-3 10,6 1 3,0-2 3,9-2 6,4 2 6,10 0-30,1 0-40,4 3-71,-4 0-50,-1 5-14,-8 2-11,-3 4-9,-9 7 4,-5-1-4,-4 7-4,-10 4-1,-6 0 0,-4 4 3,-8-2 13,-6-2 15,3-6 2,5-3 11,12-5 0,6-9 16,6 3 4,5-8 5,11-1 0,1 0-4,7 1-4,10 1-10,3 2 0,-2 3-1,-5 4-6,-1 4-15,-10-1 6,-7 8 3,-5 1 15,-3 1 9,-5 3 10,-7 1 14,-3-4 8,-5 1 14,-15-5 11,-6-1 13,-7-3-2,-8-4-4,-1-8-15,2 0-11,8-6-25,9-10-27,13 0-25,11-6-34,5-3-43,7-1-45,0-4-75,3 2-109,9-2-271,-6-5-400,4-4 0,5-5 0,-3-7 0</inkml:trace>
  <inkml:trace contextRef="#ctx0" brushRef="#br0" timeOffset="108017.2927">13590 12110 1266,'0'4'72,"0"-2"0,0 3 1,0 2-1,0-1-15,0-2-55,6-1-110,-3 2-193,0-1 0,3-4 0,6 0 0</inkml:trace>
  <inkml:trace contextRef="#ctx0" brushRef="#br0" timeOffset="109029.3221">13379 11122 714,'-2'0'92,"2"0"29,0 0 30,0-3 19,-1-4 25,1-2 32,-2-6 17,2-6 22,2-2 18,2-2-47,7 0-26,5 2-24,7 0-28,9 3-19,5 2-23,4 1-30,5 4-18,1 0-16,-2 4-19,-7 5-3,-9 4 10,-10 7 19,-8 9 9,-8 4 5,-2 7 1,-1 9 1,0 0 0,3 0 1,3-4 2,8-3 1,1-8-6,11-9-8,4-4 0,6-6 4,6-4 1,6-7-3,-2-6 1,4-2-3,0-8-3,-6-1-7,-5-3-13,-6 1-15,-13 3-10,-6 1-10,-7 6-2,-4 6 2,-3 2-8,0 4-13,0 2-6,3 3 0,-3 1 1,0 2 1,7 7 1,-1 2 0,8 3 2,5 3 1,7 0 6,7-3 14,4-6 6,4 0-2,0-7 2,-2-1-1,-8-1-6,-5-3-6,-8-1-26,-7-2-91,-5 0-72,-6 0-60,-6 4-57,-5 1-137,1 0-328,-9 14 0,-9 5 0,-2 10 0</inkml:trace>
  <inkml:trace contextRef="#ctx0" brushRef="#br0" timeOffset="110188.4551">13606 14047 941,'0'0'111,"0"0"32,0 0 24,0 0 18,0-3 34,0 0 25,0-1 28,0-1 20,-1 0 12,-1-1-73,2-1-18,0 2-31,-1 2-26,1 1-16,0 2-31,0 5-22,0 7-23,1 5-15,-1 12-11,5 12-11,-4 6-2,4 5 3,-2 0 7,-2-3 11,-1-5 8,0-5 2,0-7-2,0-8 2,0-7 6,2-6 21,-2-6 5,1-2-3,1-6-3,1-4-10,0-3-13,0-3-5,5-5-2,2-5-7,0 2-8,1-1-21,4 4-11,-1 3-2,-1 4-1,2 5-2,0 4 1,3 1 1,0 4-4,2 3 4,-7 6-1,0 4-2,-5 1 3,-5 7-1,-3-2 1,0 4 3,0-4 1,-10 4 6,1-1 4,-6-3 1,-5 2 3,-1-9 2,3 1 2,2-5 2,3-6-6,2-3-25,5-4-84,0-7-119,6-7-183,3-25-560,11 16 0,8-5 0,9 1 0</inkml:trace>
  <inkml:trace contextRef="#ctx0" brushRef="#br0" timeOffset="110614.5407">14153 14357 2122,'-2'-2'164,"-4"2"22,-3-1 32,-11 1 34,1 0 11,-5 3 8,0 4 4,6 1 2,5 8 8,6 3-122,1 1-34,6 3-16,0-4-29,0 1-33,0-2-10,2-4-2,2-6 0,0-4 1,7-3-7,4-1-8,2-5-2,1-8-4,-3-1-4,-2-5-9,-4-3-7,-3 2-9,1 5-26,-7 2-32,0 9 0,0 3-2,0 6 1,0 7 1,0 4 0,3 2-1,-3 9-30,7 1-49,0-1-98,9-4-135,6-3-365,2-5 0,5-9 0,5-3 0</inkml:trace>
  <inkml:trace contextRef="#ctx0" brushRef="#br0" timeOffset="110982.6453">14416 14282 2442,'-13'-3'128,"-4"3"11,-3 0 6,2 5 9,5 2 7,5 7 6,3 4 2,2 4 3,2-1 3,2 1-113,4-3-12,3 1-8,-2-1-6,7-4-6,1 2-8,-2 0-3,-5-3-1,1 2 0,-5 0 1,-2 1 4,-1-2-1,-4 1 5,-4-4 1,-4 3 0,-4-3-1,-5-3-9,1-3-26,3-4-73,10-2-213,1-9-497,6-9 0,7-8 0,12-5 0</inkml:trace>
  <inkml:trace contextRef="#ctx0" brushRef="#br0" timeOffset="111336.1469">14509 14398 2645,'0'0'57,"3"0"7,2 2 8,6-1 3,5 1 4,2-1 1,2 0 3,2-1 1,0-2 1,-2-6-41,0-1-14,-10-1-7,-2-4-5,-5-1-3,-8 0-2,-7-1-1,-5 1 5,-3 5 16,-6 3 11,1 3 4,3 4 5,6 7 1,4 7 2,3 3 4,4 10-3,4 3-5,1-1-20,4 1-49,7-1-97,5-6-226,8-2-362,8-7 0,10-6 0,15-8 0</inkml:trace>
  <inkml:trace contextRef="#ctx0" brushRef="#br0" timeOffset="111754.1608">15147 14379 3680,'-19'-3'104,"-10"3"14,-4-1 11,-5 5 14,11 3 11,3 7 4,11 1 8,2 4 5,7 1 4,4-1-85,0 0-17,4-3-9,5-2-14,0-4-10,6-3-7,3-5-3,2 0-5,-1-7-8,1-4-8,-1-6-17,-5-2-8,-2-4-11,-4 3-21,-5 6-52,0 5-2,-3 5-2,0 4-4,0 9 5,3 5 2,0 2-7,4 10-39,2-2-31,6-2-45,6-2-95,2-7-78,4-4-272,-2-5 0,-6-4 0,-1-4 0</inkml:trace>
  <inkml:trace contextRef="#ctx0" brushRef="#br0" timeOffset="112287.0617">15308 14418 1121,'0'-13'151,"-1"2"1,1 0 26,0 3 30,0 8 22,0 8 16,3 9 10,1 5 3,2 3 1,2 7-120,-1-2-28,-4 2 2,2-8-20,-2-5 7,-3-6 39,0-5 10,0-5-7,0-4-3,0-7 1,0-7-1,0-5-5,4-6-6,4-4-8,6 5-36,10 0-61,6 10-25,3 2-2,0 8-1,-1 0 0,-5 5-2,-10 0 5,-6 0 5,-6-2-1,-5 1 0,0-4-5,0-2-1,0-3-2,0-1-2,-5-1-2,-4-1 0,-7-1-4,0 3 0,-3 7 2,4 2 2,-2 4 3,10 8 3,1 9 0,3 1 1,3 8 3,3 4 2,6-1-3,0 3-54,10-4-67,8-3-87,13-12-689,5-2 0,5-10 0,10-3 0</inkml:trace>
  <inkml:trace contextRef="#ctx0" brushRef="#br0" timeOffset="112665.1377">15939 14468 3382,'-21'-4'170,"-4"-1"8,-2 4 4,-7-2 7,7 5 7,9 4 6,0 3 11,9 2 21,6 6 8,1-1-153,4 6-20,4-2-9,2-5-1,5-4 0,0-2-2,5-6-7,2-6-11,3-6-21,-1-5-20,1-5-31,-7-3-28,-4-3-11,-6 4-51,-4 6-17,-2 8-5,0 5-1,0 11 1,0 3-1,1 6 11,1 2-1,2 9-44,13-3-230,-7 1-352,7-1 0,7-1 0,7-9 0</inkml:trace>
  <inkml:trace contextRef="#ctx0" brushRef="#br0" timeOffset="113022.0849">16815 14316 436,'0'-2'-87,"-7"1"0,-4 1 0,-2 1 0,-3 3 409,-1-3-263,6-1 139,3 0 85,5-1 37,1 1 11,4 0 2,-2 0 4,1 1 2,5 5 39,5 6-9,4 5-83,7 8-139,4 3-86,2 4-35,6-1-11,2 3-3,0-5-12,-1-1-25,-2-5-88,3-7-233,-15 0 259</inkml:trace>
  <inkml:trace contextRef="#ctx0" brushRef="#br0" timeOffset="113277.5603">17004 14263 3040,'-4'0'62,"-4"0"5,-5 7 8,-7 10 6,-9 12 6,-5 9 1,-7 12 3,2 3 0,3 4-2,3-3-66,9 0-36,9-7-88,33-11-269,-17-7-292,10-14 0,8-10 0</inkml:trace>
  <inkml:trace contextRef="#ctx0" brushRef="#br0" timeOffset="113762.4141">17294 14067 1514,'0'-1'88,"0"-1"34,4 2 30,-4 5 17,1 5 20,7 15 16,-1 10 4,0 16 1,3 5 2,-7 11-79,-2-1-4,1-4-29,1-5-24,-3-7-13,1-11-14,2-10-3,-1-9 13,4-9 4,-2-7 0,4-8-3,1-10 0,1-6-5,-1-9-4,4 3-4,0-3-8,4 4-13,4 7-19,0 7-3,6 5-1,-4 5 0,-1 5-3,-3 7-3,0 3-2,-6 3-13,-5 10-25,2-1-98,7-1-231,-7-1-352,2-4 0,3-6 0,3-10 0</inkml:trace>
  <inkml:trace contextRef="#ctx0" brushRef="#br0" timeOffset="114126.2538">17785 14425 2390,'0'0'49,"0"1"28,0 3 22,2 0 15,1-1 11,3-1 9,7 0 3,2 0 0,3-6 3,1-1-27,-5-4-19,-4-3-24,-6-3-21,-4-1-15,-6 0-8,-5 2-8,-3 7 3,-5 2 5,-2 7 3,0 8 9,8 10 7,-2 2 5,9 9 9,3-1 3,3 1 0,3-3-3,6-4 0,6-4-15,1-5-47,13-1-111,27-9-734,-22-4 0,7-5 0,-4-5 0</inkml:trace>
  <inkml:trace contextRef="#ctx0" brushRef="#br0" timeOffset="114309.1578">18064 14427 2620,'-2'-1'119,"-1"1"19,0 0 11,0 6 10,1 5 4,1 5 3,1 8-12,3 5-34,0 2-73,5-2-240,-1-9-535,3 2 0,1-7 0,9-7 0</inkml:trace>
  <inkml:trace contextRef="#ctx0" brushRef="#br0" timeOffset="114807.2955">18381 14426 2984,'-12'-3'125,"-2"0"9,-2 3 4,-2-2 1,1 6 7,4 4 4,5 5 4,2 2 4,5 5 0,-1 0-119,4-2-6,-1-2-10,5-4 1,2-3 2,4-4-5,6-5-3,0-5-3,1-4-6,0-6 1,-4 0 2,-5-4-3,-2 0-1,-2 6-45,-3 5-6,-2 5 2,2 6-2,0 8 0,5 6 2,1 7 1,-2 8 5,2 8 9,-2 2 15,-4-1 63,1 2 23,-4-3 21,-11-2 18,-5-3 14,-8-4 7,-10-5 3,-6 0-1,4-9-10,1-5-31,5-6-60,6-9-95,10-12-125,11-11-178,10-37-578,15 9 0,10-16 0,13-11 0</inkml:trace>
  <inkml:trace contextRef="#ctx0" brushRef="#br0" timeOffset="115200.2383">18587 14129 2547,'0'0'41,"0"5"47,2 7 25,5 8 21,-1 9 12,0 17 1,0 7 2,-1 5 2,-5 2 3,0-3-18,0-5-19,0-8-46,0-10-26,0-7-18,0-8 2,2-10 3,3-7-10,1-8-17,7-11-11,3-8-5,4-3-4,2-5 1,-1 7-2,2 6-2,-10 12-13,-2 5-3,-1 13 7,1 4 15,-2 6 8,1 7-10,-1 4-35,1-1-127,-2-7-569,3 0 0,0-5 0,5-8 0</inkml:trace>
  <inkml:trace contextRef="#ctx0" brushRef="#br0" timeOffset="115461.2373">19061 14127 720,'3'5'174,"-3"7"56,0 8 38,6 14 6,-3 6 4,6 13-4,2 6-13,-5-1-28,-1-3-59,-2-4-182,-9-7-154,-5-9-108,-6-6-219,1-1 0,-5-10 0,12-7 0</inkml:trace>
  <inkml:trace contextRef="#ctx0" brushRef="#br0" timeOffset="115598.1598">19028 14543 1488,'6'-13'202,"6"-1"18,6 2 8,6 1 2,5 7 2,9 4 0,5 1-4,5 1-49,2-7-224,-9-2-593,-11-1 0,-16-5 0,-10-5 0</inkml:trace>
  <inkml:trace contextRef="#ctx0" brushRef="#br0" timeOffset="116281.0371">16125 14103 1776,'-1'-10'158,"-1"-4"33,1 6 21,-2-5 5,3 7-3,0 4 5,0 2 6,0 4 11,4 6 18,6 9-100,1 11-35,2 15-24,9 11-10,-7 6 8,3 7 12,-9-5 6,-2 5 2,-11-6-9,-11 0-18,-10-8-24,-12 1-50,1-7-101,1-7-184,8-25-622,7 5 0,2-17 0,2-7 0</inkml:trace>
  <inkml:trace contextRef="#ctx0" brushRef="#br0" timeOffset="116968.4928">13302 13803 2677,'0'0'102,"-4"0"14,-4 0 24,-4 0 38,-3 7 35,-4 3 22,-7 7 16,-1 12 8,-7 14 1,-1 13-91,-1 12-10,2 17-15,12 9-43,13 7-59,13 3-92,23-5-96,19-5-201,13-13-553,9-9 0,9-18 0,6-13 0</inkml:trace>
  <inkml:trace contextRef="#ctx0" brushRef="#br0" timeOffset="138786.2574">20873 3935 1578,'0'-1'51,"0"1"18,0-2 20,0 2 13,0-1 7,0 0 9,0-1 17,0 2 10,0-2 10,0 1-36,-4 1-9,-2 0-18,-3 3-17,-9 3-12,-7 2-8,-2 3-7,-3 6-16,-2 0-11,-6 2-8,-2 5-2,-3 1-1,-4 5-1,-5 3 0,0 7 2,-7 2 7,-2 6 3,-1 0 4,3-2 8,4 0 1,7-2 1,5-1 1,7-1-1,2-1 0,3-3-1,4 0-6,3-1-4,1-3-3,-1-2-7,2-1-3,-3-1-1,-1-3-1,1-2 1,-1 0-4,-2-4 2,6-4-3,1 0 0,0-5 0,4 2 0,3 0-1,1-3 0,0 4-10,7-3-20,1 4-51,4-6-50,-1 2-56,4-5-74,-1-9-348,-1 5 0,0-1 0,0-9 0</inkml:trace>
  <inkml:trace contextRef="#ctx0" brushRef="#br0" timeOffset="139504.9794">19587 4849 2034,'-16'0'15,"-3"1"3,-10 4 5,-5 7 23,-1 10 29,-4 10 18,-5 12 4,8 7 2,6 3 1,8 1-12,11-1-2,8-5 0,9-6-6,5-9-16,10-10-22,6-11-8,6-9 12,3-8-1,0-11 6,1-5 5,-3-9 0,-4-6-2,-5-5 2,-10 0-6,-7-2-6,-6 4-4,-8 8-16,-8 4 0,-3 7-6,-3 7-6,-3 7-1,2 2 1,-2 3 0,6 3-1,1-3-3,5 4-4,0 0 0,3-3 1,3 2 2,2-2 5,2 0 3,-1-1 2,2 0 5,2 0 0,-2 0 3,-2 0 2,2 2 1,0-2-1,0 0-4,0 0-1,0 0-3,0 0-4,0 0-3,0 0-2,0 0-2,0 0-1,0 0-2,0 0-2,0 0 3,0 0-4,0 0 1,0 0 0,0 0-1,0 0-2,0 0 0,0 0-6,0 0-2,0 0-1,0 0-3,0 0-2,0 0-11,0 0-42,0 0-123,0-3-556,0 3 0,0-1 0,0 0 0</inkml:trace>
  <inkml:trace contextRef="#ctx0" brushRef="#br0" timeOffset="149016.9665">21147 4763 560,'0'-6'23,"0"-1"14,0-2 9,-2-2 16,1 1 21,-3 1 24,-2-2 16,-4 4 6,0 0 11,-1 0-5,-4 3-6,-1 3-11,1-2-8,-6 3-13,-8 0-20,0 0-19,-5 3-14,-5-2-3,-5 3-7,0 3-9,-1 2 0,-3 5-2,2 4 0,-1 1-2,-6 1-2,-1 6-2,-3 0-5,0-1-1,-2 3-5,5 0-1,3-2-3,4 5 4,5 1 4,4 2 2,3 4 5,-2 1 5,-2 3 7,0 3 6,-5 1 8,0 0 3,0 1 9,3-1 2,-2 0-2,9-3 2,-2 0 1,6-1-3,1-3-4,3-3-5,4-1-6,1-6 0,3-3-8,3-2-6,1-5-4,2-5-2,5-2-7,1-4-2,4-2-8,2-5-86,0-1-98,0-4-118,2 0-229,-2 0 0,3-5 0</inkml:trace>
  <inkml:trace contextRef="#ctx0" brushRef="#br0" timeOffset="209852.8675">11384 16738 271,'40'0'71,"18"0"20,16-1 22,27-2 15,-3 0 18,12-2 9,10-2 14,10-4 7,10 0 15,13-1-41,10-3-17,13 1-7,8-1-8,11 1-4,7-5-12,4 1-2,14-3-5,13 4 1,0-3-5,7-3 3,14 5 4,-3-4-7,1-3-8,8 0-5,7 0 2,-4-6 5,7 2-4,3 0-3,-4 1-1,-6-2-4,-2 1 0,-7 2-4,-6 1-5,-2 1-4,-7 1-8,-5 0-10,-5 1-6,-9-1-4,-18-1-11,-16 3-4,-16-2-11,-18 4-2,-19 0-3,-16 0-12,-14 3-24,-21 1-47,-17 0-184,-20-36-461,-21 38 0,-15-1 0,-27 1 0</inkml:trace>
  <inkml:trace contextRef="#ctx0" brushRef="#br0" timeOffset="221573.8112">9936 11025 1007,'2'-3'50,"-1"-1"25,1 1 22,0-2 32,-2 0 39,2 1 32,-2 0 22,0-1 15,0 0 13,-2 0-24,-2 0-11,0 0-19,-3-2-20,0-1-28,-5-1-36,3 0-26,-6-1-17,-2-1-12,0 0-7,0 0-7,-1-2-1,-4 3-5,3 2-1,-5 4-3,3 1-2,-7 3-6,-2 6-2,-7 3-5,-1 8-4,-5 4-4,-4 10-3,5 1-1,-2 7-3,10-1 3,7 7-5,4-1-1,10 2-1,9 4 0,3 0 2,2 5-1,10 3 1,7 2 2,3 0 6,6 2-4,8 1 8,-2 1-3,2 1-1,-2 3-1,-2 4-2,-8-1 0,-3 1-1,-10 1 0,-7-6-2,-9-8 2,-11-4-4,-10-8 7,-13-9 2,-14-7 5,-7-8 5,-8-11 3,-2-7 1,1-10 0,5-7 1,5-8 1,9-2 2,10-2 2,8-3 1,12 2-5,10-1-3,7 1-1,11 0-5,10 0 3,9 0-4,8 0 0,11 5-8,5 6-7,-3 7-1,2 9-3,-7 12 2,-1 13-1,-11 14 4,-7 15-1,-4 11 2,-8 16-1,-4 9 4,-4 9 4,-3 14-2,-3 2 8,3 7-5,-10 6 2,-3 5 1,-7 4 1,-7 5 3,-2 5-2,-1 3 5,0-2 2,0-2 6,1-3 7,5-3 11,-3-7 9,0-3 6,-2-11 10,2-8 3,-2-11 7,7-12 4,4-13 2,3-12 7,4-8-6,3-7-2,1-9-8,6-6-11,-2-8-11,3-7-4,0-5-6,3-5 4,4-4-4,7-3-8,5-3-6,10-3-2,7-3-3,0-2 0,5 0 3,-1-1-4,-1 0-1,-1 2-9,-2 0-6,3-2-4,0 1 2,4 0-8,5-2-6,1 0 5,-3 2-6,-7 2-7,-8-1 6,-5 5-7,-8 0 2,-9 1 3,-3 1-2,-3 0 4,-3 0 9,0 0-7,0 0 6,0 0 0,0 0-2,0 0 7,0 0 1,0 0-4,0 0 0,0 0 8,0 0 12,0 0 24,0 0 16,0-1 15,0-2 8,0 0-4,0 0 6,0 0 2,0 2 1,0 1-4,0 0-15,0 0-24,0 0-15,0-3-12,0 3-9,0 0 0,0 0-4,0 0 0,0 0 0,0 0-5,0 0 0,0 0-4,0 0-4,0 0 0,0 0 4,0 0-1,0 0 0,0 0-2,0 0-1,0 0 0,0 0 0,0 0 5,0 0 8,0 0-5,0 0 5,0 0 0,0 0-1,0 0 1,0 0-1,0 0 1,0 0 0,0 0-1,0 0-4,0 0 5,0-1-8,-3 1 0,2-3 8,-2 3-8,-1 0 8,3 0-8,-1 0 8,2 0 0,0 0 0,0 0 0,0 0-8,0 0 0,0 0-8,0 0 8,0 0-8,0 0 8,0 0-8,0 0 0,0 0 0,0 0 0,0 0 8,0 0 12,-1 0-7,-1 0 0,2 0 0,0 0-8,0-1-15,0 1-21,0 0-8,0 0-7,0 0-1,-1 0-20,1 0 0,0 0-28,0 0-36,0 0-23,0 0-20,0 0-22,-3 0-32,3 0-41,-3 0-81,-1 0-170,1 0-432,-2 0 0,-1-3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44:08.629"/>
    </inkml:context>
    <inkml:brush xml:id="br0">
      <inkml:brushProperty name="width" value="0.05292" units="cm"/>
      <inkml:brushProperty name="height" value="0.05292" units="cm"/>
      <inkml:brushProperty name="color" value="#FF0000"/>
    </inkml:brush>
  </inkml:definitions>
  <inkml:trace contextRef="#ctx0" brushRef="#br0">8791 6823 928,'-5'0'89,"4"-2"18,-2 2 23,-3-1 23,3 1 12,1 0 4,1 0 0,-1 0 0,2 0-2,0 0-65,0 0-16,0 0-7,0 0-11,0 0-15,0 1-4,0 2 10,0 0 9,0 2 10,0-3 6,0-1 6,0 4 3,0-3-5,2 5-2,-1-1-3,4 4-4,1 3-13,3-1-8,-2 5-8,2 0-3,1 3-4,3-1-11,-2 4-6,0 0-6,0 2-3,3 3-4,-3 0-1,2-1 4,0 2 0,-1-3 1,0 1-2,2-5 2,0 0 0,-3-2-2,1-2 0,-2-4 1,0 1 3,-2-3 2,-1-1 3,-1 1 5,3-3 5,-3-1 3,2 0 4,-1-4 5,4 7 4,-2-7 6,6 2 7,0-2 4,3-1 7,2-3 3,7-2 8,4-8 6,10-6 7,9-16 5,16-15 4,15-20 0,17-17-9,19-15-6,18-8-6,16-10-5,11 5-9,7 2-4,-3 7-10,-11 10-8,-6 11-7,-10 10-8,-14 11-2,-15 8-3,-16 8-7,-22 8-2,-24 8-3,-18 9 50,-17 6 70,-6 4 28,-7 5-4,-3 2 15,3 3 1,3-4-2,-3 4-1,0 0 5,0 0-4,0 0-52,0 0-68,0 0-30,0 0 0,0 0-12,0 0 4,0 0 4,0 0 5,0 0-6,0-2 9,0 2-6,0 0-2,0 0-1,0 0 1,0 0-3,0 0-6,0 0 0,0 0-8,0 0 0,0 0-24,0 0-18,0-5-33,0 5-33,0 0-52,0 0-61,0 0-76,0 0-126,0 0-172,0-15-662,0 9 0,-7-5 0</inkml:trace>
  <inkml:trace contextRef="#ctx0" brushRef="#br0" timeOffset="1148.2316">9736 6199 526,'0'1'-2,"0"1"-1,0-1-3,0 4-3,0 1 0,0-3-2,0 4-4,0-3-79,0 4 0,0 1 0,0-1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44:20.046"/>
    </inkml:context>
    <inkml:brush xml:id="br0">
      <inkml:brushProperty name="width" value="0.05292" units="cm"/>
      <inkml:brushProperty name="height" value="0.05292" units="cm"/>
      <inkml:brushProperty name="color" value="#FF0000"/>
    </inkml:brush>
  </inkml:definitions>
  <inkml:trace contextRef="#ctx0" brushRef="#br0">11584 7986 2748,'-2'3'76,"-2"-1"4,1 1 7,0-1 5,0 1 8,-3 1 8,3-1 17,-4-3 40,0 9 24,-5-1-50,-4 6 8,-4 3 10,-4 1 8,-2 0 6,-7 7 4,-5 4 1,-11 6-5,-10 8-32,-12 9-20,-13 6-9,-8 13-15,-9 5-13,-5 7-11,-7 4-10,-5 4-10,0-2-9,-3 0-10,1-2-8,4-1-4,8-8-8,7 0 1,8-7-2,7-7-1,6-9-3,11-6 0,9-10 2,10-7-3,8-11-3,10-5-16,7-6-55,10-7-96,4-2-132,22-6-794,-18-3 0,-4-4 0,-6-3 0</inkml:trace>
  <inkml:trace contextRef="#ctx0" brushRef="#br0" timeOffset="479.3983">7673 10115 1885,'1'-2'45,"-1"0"1,0 1 24,2 0 46,-4 1 38,2 0 11,-5 0 11,-2 0 21,-3 1 9,-7 4-37,-4 5 0,-3 3 0,-3 8-21,3 4-45,1 3-38,5 5-10,4 0-10,6 6-20,2 1-9,6 4-6,0-1-11,9 0-35,7-1-40,10-6-103,44-10-569,-17-3 0,3-14 0,7-10 0</inkml:trace>
  <inkml:trace contextRef="#ctx0" brushRef="#br0" timeOffset="848.9394">8068 10291 2720,'-10'3'35,"1"4"2,-3 6 9,-5 7 26,7 1 33,7 9 18,0 0 13,1-1 18,4-3 11,7-6-20,1-5 7,4-6 14,6-5 4,4-6-23,-4-9-32,3-7-14,-2-5-16,-4-6-28,-8-8-30,-5 1-30,-8 4-15,-13 1-22,-7 10-16,-5 8-18,-5 7-20,2 6-27,7 6-24,7 3-56,9 2-129,7-7-405,8 6 0,9-4 0,2-6 0</inkml:trace>
  <inkml:trace contextRef="#ctx0" brushRef="#br0" timeOffset="1293.0003">8267 10190 2496,'0'0'67,"2"3"32,2 4 16,0 6 15,3 5 10,2 8 2,1 4 2,2 0 4,-3 2 4,-2-5-33,-2-4 3,-2-7-3,-1-2 16,-1-8 5,-1-3-6,0-4 1,0-6-2,0-8-3,-1-8-2,-1-9-14,2-7-22,5 0-30,5 5-30,7 3-20,1 10-4,8 9-4,-1 6-1,-2 4 2,-1 11-5,-5 5 5,-5 6-3,0 9-1,-6 1-1,-1 3-14,5-1-38,-4-3-71,2-3-113,11-11-258,-8-4-375,-2-6 0,3-10 0,3-10 0</inkml:trace>
  <inkml:trace contextRef="#ctx0" brushRef="#br0" timeOffset="1637.0931">8684 10190 2755,'0'0'59,"1"3"13,3-3 18,2 3 14,4-4 12,4 1 6,0-2 4,5-6 2,-4-3 1,-3-4-40,-5-3-13,-2-2-12,-5-2-15,-8 0-9,-2 2-9,-8 6 5,-4 4 11,-2 8 26,-1 4 33,-2 10 15,7 6 1,1 8 0,8 10 0,7 5-5,4 3 1,9-1-17,6-2-42,9 0-101,9-7-132,13-6-821,9-7 0,11-10 0,11-8 0</inkml:trace>
  <inkml:trace contextRef="#ctx0" brushRef="#br0" timeOffset="2502.0714">18037 9431 2790,'0'2'60,"0"-2"12,0 2 27,0 0 18,3-2 7,5 0 9,9-4 20,10-7 13,16-4 36,18-12-6,20-10 19,20-11 6,20-9-16,21-7-13,25-4-3,10-2-11,6-2-19,4-2-15,-2 3-31,-20 3-43,-10 0-26,-18 8-19,-21 8-11,-30 9-4,-24 11-10,-25 9-9,-25 11 1,-9 7 2,-9 2-10,0 3-19,-4 0-42,7 0-59,-2 0-106,13 0-830,-2 3 0,1-3 0,9-5 0</inkml:trace>
  <inkml:trace contextRef="#ctx0" brushRef="#br0" timeOffset="2874.9892">21391 8179 3222,'0'-2'6,"0"0"-3,0 0-3,-3 1 1,6-1 16,-11 2 21,-1 0 18,0 0 17,-9 2 14,-2 5 8,-4 8 11,-3 6 12,-7 11 6,0 7 4,-3 7-13,10 4-18,6 4-18,8 2-16,10-5-8,13-4-14,3-5-12,15-13-6,3-9-7,13-9-60,5-7-66,13-10-216,3-8-496,-2-6 0,-6-9 0,-4-8 0</inkml:trace>
  <inkml:trace contextRef="#ctx0" brushRef="#br0" timeOffset="3358.7856">21644 8365 2070,'0'0'124,"-2"0"31,1 0 32,1 3 26,-2-2 20,2 6 14,0 5 5,0 3 5,2 3 2,1 1-89,3 1-33,5-3-28,3-5-28,6-6-24,-2-5-20,1-1-13,4-9-4,-5-6-5,1-4-4,-5-7 1,0-3 1,-5 3 0,-6 3-1,-2 6-2,-1 7 0,0 8-1,0 5 3,3 11-3,4 10 1,0 10-2,0 7-3,1 9-3,-3 2 3,-1-1 9,-4 0 16,-8-1 16,-7-5 12,-9-3 9,-12-6 4,-10-6 2,0-8 4,1-6-23,9-11-74,12-10-152,16-19-845,10-15 0,11-18 0,17-23 0</inkml:trace>
  <inkml:trace contextRef="#ctx0" brushRef="#br0" timeOffset="3611.0967">22107 7925 3449,'0'0'63,"0"3"49,0 7 22,2 12 7,5 14 3,-3 15 0,1 9 1,1 6-3,2-2-15,-1-3-55,1-5-74,-1-12-131,20-10-774,-18-9 0,3-12 0,0-8 0</inkml:trace>
  <inkml:trace contextRef="#ctx0" brushRef="#br0" timeOffset="3800.0223">22402 8271 2703,'0'8'90,"0"6"8,0 4 3,0 10 1,0 2-6,0 4-64,6-2-234,-3-4-402,0-4 0,6-9 0</inkml:trace>
  <inkml:trace contextRef="#ctx0" brushRef="#br0" timeOffset="4213.277">22662 8294 3486,'0'4'26,"-2"8"11,-1 1 7,-1 7 5,3 2 4,1 2 1,0-3 3,0-4 3,0-4 37,0-4 9,0-7 2,0-3-3,1-6-5,1-7-3,1-8-3,4-9 1,5-3 0,6-1 1,4 5-33,5 4-22,3 8-10,5 7-7,-2 8-4,-1-1 1,-7 8 1,-6 3-2,-7 1-2,-3 5-2,-6 6-8,-3 1-23,3 4-47,0 1-87,6-3-211,3-1-551,0-4 0,11-9 0,8-4 0</inkml:trace>
  <inkml:trace contextRef="#ctx0" brushRef="#br0" timeOffset="4671.42">23272 8144 3552,'-18'-1'92,"-8"-1"4,-4 4 8,-5 3 4,13 8 6,2 8 6,7 4 7,7 1 3,4 2 2,7-3-79,8-1-7,-1-6-2,5-6-4,3-5 0,0-7 0,-1-7-4,3-8 0,-2-9 0,1-8 0,-2-11-7,-4-11-3,-1-11-1,-5-13-3,-5-5-3,-1 2-8,-3 1-1,0 19-5,0 14-11,0 19-3,0 14 2,0 8 0,0 13-1,0 11 3,0 14 2,0 14 5,0 15-2,3 11 2,0 6 3,4-1-11,-3-4-51,6-5-89,1-7-153,16-18-618,-18-1 0,0-13 0</inkml:trace>
  <inkml:trace contextRef="#ctx0" brushRef="#br0" timeOffset="5325.952">23444 8148 2207,'0'0'164,"3"0"29,4 0 25,0-1 20,4 2 17,2 2 7,3-3 7,1 2 3,0 1 2,0-6-125,-2 1-36,-8-6-29,-1-4-26,-6-3-20,-6-6-18,-6-1-6,0 1-11,-1 4-1,-2 2-2,1 10-1,1 8 0,3 6 2,3 13 4,4 2 0,3 10 0,3 3 0,4 1 0,7-5-10,-1-3-11,7-4-8,4-8-2,3-10-6,0-4-29,-3-4-34,-4-11-14,-5-8-1,-6-4 3,-4-3 16,-4-2 21,-1 7 7,0 7 3,3 11 20,-3 0 45,3 6 42,1 3 21,3 4 18,-3 0 17,4 1 2,-2-2-5,0-3 14,-5 0 6,2-5 9,-3 2 7,2-3-8,-1-3-5,2-8-13,2-7-18,2-11-9,14-15-9,9-11-15,11 0-21,7-3-34,3 13-49,-10 13-63,-5 14-94,-9 7-861,-3 4 0,-4 3 0,1-7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44:54.907"/>
    </inkml:context>
    <inkml:brush xml:id="br0">
      <inkml:brushProperty name="width" value="0.05292" units="cm"/>
      <inkml:brushProperty name="height" value="0.05292" units="cm"/>
      <inkml:brushProperty name="color" value="#FF0000"/>
    </inkml:brush>
  </inkml:definitions>
  <inkml:trace contextRef="#ctx0" brushRef="#br0">6887 5045 1243,'-1'0'85,"-3"1"36,1-1 31,-2 0 12,5-1 5,0 2 4,0-1 14,0 3 12,0-3 13,0 5-43,5 1-22,5 0-23,5 1-21,9-3-4,9-2 4,12-2 3,6-1-7,15-2 3,8-4-5,10-1 1,4-3-5,5-1-7,3 2-5,4 3-7,-5 1-4,2 0 10,-8 2 4,-5 3-9,-6-3-5,-7 1-8,-9-2-4,-6 5-6,-14-3-1,-6-1-1,-16 1-4,-4 1-12,-11 1-8,-2 1-6,-3 0-2,0 0-10,-2 0-26,4 0-30,-2 0-61,0 0-52,0 0-172,0-24-551,3 24 0,3-4 0,9-1 0</inkml:trace>
  <inkml:trace contextRef="#ctx0" brushRef="#br0" timeOffset="335.0387">8926 4847 2646,'-9'0'94,"-7"0"4,-10 3 3,-1 4 1,0 3 1,3 7 3,6 6 6,3 2 8,3 7 9,6 0-82,1 3-9,4 0 0,1 1 0,3-3-7,6-2-2,9-6-27,7-5-48,13-7-155,11-8-168,6-5-274,1-11 0,-2-9 0,-5-6 0</inkml:trace>
  <inkml:trace contextRef="#ctx0" brushRef="#br0" timeOffset="794.6498">9132 5003 2271,'-3'-4'96,"2"1"7,-1 2 10,1 2 17,1 5 19,1 8 5,1 4 6,-1 4 4,4 5 4,2-1-90,1 0 6,2-4 0,3-2-6,6-11-10,-4-3-14,5-4-3,1-5-5,-5-9-3,1-4-5,-8-6-4,-3-3-6,-1 1-6,-2 2-6,-3 6-14,4 7 0,-3 6-2,4 7 4,2 9 1,6 10 3,2 11 2,0 8 10,-2 6 9,-1 3 14,-7 0 20,-8 0 17,-9-6 18,-12 1 7,-11-7 4,-7-3 3,-8-11-1,4-4-9,5-11-13,5-5-39,6-14-64,10-11-179,26-20-820,-7-10 0,6-20 0,8-9 0</inkml:trace>
  <inkml:trace contextRef="#ctx0" brushRef="#br0" timeOffset="1047.9356">9408 4668 2920,'0'-3'50,"1"3"16,2 1 17,5 8 14,4 9 11,3 14 5,0 12 3,-3 12 1,-3 8 3,0 3-42,-5-6-8,3-4-22,-4-10-40,11-10-224,-4-11-539,-1-12 0,4-9 0,7-10 0</inkml:trace>
  <inkml:trace contextRef="#ctx0" brushRef="#br0" timeOffset="1565.9301">9715 4984 1870,'0'4'116,"0"5"18,0 7 13,0 5 8,0 5 3,0 6 5,0 1 0,0 0 2,0-4 0,0-3-88,0-7 10,0-8-3,0-7-10,0-4-5,0-6 1,0-12-5,3-6 3,-3-5 2,-3-5 5,3 0 4,0 5-31,0 1-15,0 7-1,0 2-2,3 5-5,3 5 2,4 2-3,2 3-3,5 3-7,0 1-8,-1 0-10,-1 4-9,-3 1-10,-4 4 1,-4 6 4,-2-1 0,-2 3 1,0-2 2,0 2 2,0-3 4,0 3 6,1-2 9,1 2 7,1-1-3,1-3-14,2-1-16,-1-3-23,-1-2-200,4-14-532,-2 7 0,3 0 0,3-4 0</inkml:trace>
  <inkml:trace contextRef="#ctx0" brushRef="#br0" timeOffset="1983.9314">9756 4904 3287,'0'0'37,"0"3"17,4 1 12,2 7 10,1 7 4,3 9 8,-4 3 4,2 4 2,-5-2 4,-1 0-23,-2-2-12,0-2-19,-3-4-29,3-3-46,62-9-796,-61-2 0,5-6 0,5-4 0</inkml:trace>
  <inkml:trace contextRef="#ctx0" brushRef="#br0" timeOffset="2212.9086">9811 4805 2267,'-1'-15'128,"-1"-6"3,1-2 0,-1-8-4,2 7-65,11-2-239,-4 8-356,2 2 0,2 7 0,7 3 0</inkml:trace>
  <inkml:trace contextRef="#ctx0" brushRef="#br0" timeOffset="8564.8292">3572 10772 2846,'0'-8'153,"0"1"65,0-8 42,0-5 19,0-1 17,0 1 6,-3-4 9,-3 4 12,2 1 25,-7 2-58,-4 3-46,-3 6-63,-12 4-36,-8 7-23,-10 8-18,-6 10-6,0 8-9,4 11-10,5 6-20,9 4-46,9 6-10,13-5-8,8 2-5,6-2-9,14-4-12,8-4-13,13-7-17,13-5-36,16-6-88,9-7-124,63-10-362,-49-9-395,1-12 0,0-10 0,-7-8 0</inkml:trace>
  <inkml:trace contextRef="#ctx0" brushRef="#br0" timeOffset="9016.9701">3924 10965 3476,'-6'-5'81,"2"0"17,-1 2 29,-1-1 27,6 8 12,0 6 4,3 9 2,1 3 2,4 11 0,1 2-75,8 2-6,4-3-15,0-4-26,6-12-21,2-8-12,-1-9-1,-1-12 0,2-8-3,-2-8-1,-5-3-1,-5-5-2,-6 5 0,-7 4-14,0 8-5,-1 12 1,4 10-4,2 10 0,4 13 0,1 9 0,2 15 10,-1 8 18,-4 12 15,-5 7 19,-6 2 16,-14 3 23,-14-1 68,-19-7 62,-18-4 31,-16-11 12,-9-9-13,1-9-136,5-14-136,19-17-203,23-36-1068,24-14 0,23-29 0,23-26 0</inkml:trace>
  <inkml:trace contextRef="#ctx0" brushRef="#br0" timeOffset="9375.0106">4398 10544 1870,'0'-12'180,"0"-4"40,0 2 7,0 2 21,5 9 18,4 14 20,4 15 18,10 18 13,0 14 14,2 15-124,-4 6-47,-4 6-39,-2-8-7,-6-6-19,-5-10-25,2-11-44,-1-9-98,-2-14-226,0-11-636,0-8 0,6-15 0,6-10 0</inkml:trace>
  <inkml:trace contextRef="#ctx0" brushRef="#br0" timeOffset="9568.6831">4835 11003 3797,'-3'2'45,"1"10"3,1 1-1,-1 8 0,4 8-14,-1 2-37,1 0-86,7-4-178,-2-2-463,1-5 0,1-12 0</inkml:trace>
  <inkml:trace contextRef="#ctx0" brushRef="#br0" timeOffset="9972.7949">4998 11004 3642,'2'0'8,"-2"3"2,0 5 9,3 7 5,2 2 2,1 7 1,7 5 0,-4-3 0,0 1 3,-1-5 7,-4-7 90,-1-4 45,-3-6 1,0-5 2,0-5 0,0-10-2,0-6 1,0-13-1,2-9-4,7-5-15,9 4-94,2 6-49,8 15-9,2 12-16,2 11-3,-7 9 1,1 10-1,-5 3-2,-3 7 5,-3 5-3,-3 2-60,3 5-99,-1-4-207,2-2-590,-2-6 0,11-8 0</inkml:trace>
  <inkml:trace contextRef="#ctx0" brushRef="#br0" timeOffset="10466.9153">5757 10986 4126,'-33'-9'167,"-6"3"38,-2-1 21,-4 0 8,24 8 3,8 9 3,8 3-4,5 3-1,0 5-4,3 1-154,2-2-30,3-4-36,3 1-21,4-5-9,0-2-8,1-3 0,3-3 5,-1-2 1,3-5 4,0-8 17,3-10 2,-2-7 1,-5-10 13,-2-12-10,-7-2-8,-5-13-24,0-9-14,-6 1-12,0 0-2,-3 11-6,2 16-17,0 16 0,0 18-14,2 15 17,4 14 20,-2 16 28,1 14 19,5 11 16,2 12 3,4 2 7,3 2 15,3-7-4,3-4-34,1-6-108,4-7-149,-6-16-787,-1-8 0,0-13 0,-3-12 0</inkml:trace>
  <inkml:trace contextRef="#ctx0" brushRef="#br0" timeOffset="11056.7752">6022 11014 3055,'0'0'58,"0"3"23,0-1 13,6 2 13,3 1 14,5-1 8,5-3 3,5-2 3,0-4 3,0-8-39,-4-2-34,-6-7-46,-7 0-28,-7-3-13,-12 5-13,-6 4-5,-8 5 1,-2 6 3,-4 7-1,3 5 0,4 12 17,8 3 24,7 5 15,7 3-2,3-2-1,3-2-4,7-5-3,4-9-6,7-4 1,7-8 1,4-8-1,-2-7 1,-3-5 1,-7-3 7,-10 1 0,-4 6-5,-3 8 2,2 7 2,1 8-4,3 9 2,4 9-2,0 3-4,0 2 2,-5 2 5,-2-6 39,-3-6 59,-3-7 51,0-6 56,0-3 92,3-3 20,-3-2 7,-3-6 1,3-7-28,-3-6-125,3-13-95,3-8-96,13-5-124,13 4-206,13-19-883,17 27 0,10 7 0,12 1 0</inkml:trace>
  <inkml:trace contextRef="#ctx0" brushRef="#br0" timeOffset="11407.0836">7443 10924 3394,'0'0'102,"-2"0"27,2 0 22,0 1 20,0 2 14,0-1 12,6 4 2,12 0-1,11 0-3,13 1-104,12-4-97,5 1-111,4-2-245,-9-1-543,-13-1 0,-14 0 0,-12-1 0</inkml:trace>
  <inkml:trace contextRef="#ctx0" brushRef="#br0" timeOffset="11621.6438">7571 11147 2735,'0'10'121,"0"1"13,4-1 6,8-2 4,12-1-4,14-6-90,36-6-268,-7-4-431,7-6 0,1-2 0,-10-5 0</inkml:trace>
  <inkml:trace contextRef="#ctx0" brushRef="#br0" timeOffset="12439.0806">8888 10575 2492,'-1'-7'89,"1"4"34,0-3 9,0 2-1,-2 2 13,2 4 23,0 8 42,0 14 28,0 13 13,2 13-46,-1 14-34,-1 8-29,4 2-6,2-5-1,-3-6-10,1-10-21,3-12-43,-2-13-27,-2-8-15,2-11-59,1-4-231,0-42-684,6 26 0,3-12 0,6-11 0</inkml:trace>
  <inkml:trace contextRef="#ctx0" brushRef="#br0" timeOffset="12700.7234">9211 10764 3236,'-5'-12'94,"-1"-1"26,0-3 27,-3 1 4,2 8 1,7 9 11,-3 10 14,3 13 3,0 13 0,0 16-77,0 13-14,0 1-28,0 0-27,0-7-9,0-10-12,0-9-40,0-11-80,0-8-144,-3-52-657,-1 29 0,-8-10 0</inkml:trace>
  <inkml:trace contextRef="#ctx0" brushRef="#br0" timeOffset="13086.2373">8665 10527 3063,'0'0'99,"-2"0"31,2 0 34,0 0 16,0 0 14,2 0 12,6 0 9,14 0 11,21-1 1,17-1-63,23-3-33,12 1-28,3-4-33,-4 1-15,-6-3-15,-9 7-31,-14-4-57,-12 5-100,-13 0-154,-14-5-653,-15 4 0,-8 1 0,-3-1 0</inkml:trace>
  <inkml:trace contextRef="#ctx0" brushRef="#br0" timeOffset="13560.681">9644 10785 3048,'0'4'70,"0"4"17,0 3 17,0 5 14,0 4 7,0 7 7,0 1 7,0 4 4,0 6-1,0 0-37,3-1-30,0-1-15,-3-4-18,2-5 2,-2-8 51,0-6 14,0-9-3,0-5 4,0-9 0,0-8 2,1-9 1,-1-10-2,3-12-1,-1-7-15,-2-6-60,1 1-18,-1 5-4,0 7-9,2 14-10,1 10-5,4 10 2,4 1-3,2 7-5,13-4-23,4-1-55,13 1-103,9-1-210,5-5-547,-1-1 0,-7-3 0,-5 0 0</inkml:trace>
  <inkml:trace contextRef="#ctx0" brushRef="#br0" timeOffset="13963.9767">10046 10231 3192,'0'-3'114,"0"0"6,0-3 5,3 0 6,0-4 2,9 3 4,3-3 2,6 5 2,2 0 3,4 5-95,-3 0-16,-5 9-2,-5 5 2,-5 3 5,-8 11 9,1 2-2,-5 6 0,-6 3 2,-2 1-3,-2-3-2,4 1-1,4-7-2,2-4-9,6-5-8,8-4-11,8-8-28,8-4-80,16-4-161,11-12-662,3 2 0,3-6 0,2-7 0</inkml:trace>
  <inkml:trace contextRef="#ctx0" brushRef="#br0" timeOffset="14550.8376">10651 10061 2293,'0'-11'105,"0"4"1,0-4 12,0 5 21,0 6 23,4 14 24,2 11 29,8 16 14,1 17 4,3 13-78,-6 18-14,-4 13 0,-10 8-10,-9-1-21,-5 2-22,-2-13-21,-3-12-28,0-15-9,6-15 6,4-15 41,4-15 22,7-14 1,0-10-2,0-11 1,8-8 0,3-7-2,5-6 1,6-3-5,2-3-10,0 4-48,1 0-28,-6 7-2,-1 2-2,-3 4-4,1 5 4,1 3-2,5 7-1,1 1 4,4 3 4,-2 3 6,1 8 4,-3 3 7,-2 7 4,-7 5 2,-4 6 0,-7 2 2,-2 2 1,-2 0-5,-1-2-3,1-2-6,-2 0-6,3-4-28,-2-3-77,2-3-296,2-1-721,2-14 0,-4 0 0,2-9 0</inkml:trace>
  <inkml:trace contextRef="#ctx0" brushRef="#br0" timeOffset="15534.7442">3873 12424 3036,'-4'0'92,"-1"-3"58,0-1 47,1-1 28,1-4 13,1-1 20,2 0 22,-1-2 2,1 5 3,0 3-48,4 8-27,7 12-52,4 10-46,6 14-24,3 10-11,2 9-12,-4 0-13,-1-2 7,-3-8 25,-1-9 25,0-11 7,2-12 12,-1-11 14,6-9 2,5-15 7,4-11-9,7-11-14,-2-14-28,-2-12-52,-7-6-76,-5 8-56,-12 7-88,-7 16-85,0 16-117,3 17-310,-5 10-474,5 3 0,1 1 0,9 2 0</inkml:trace>
  <inkml:trace contextRef="#ctx0" brushRef="#br0" timeOffset="15888.3512">4580 12443 4059,'-12'17'56,"-1"12"6,-3 7 18,0 9 26,11-1 35,2-7 12,8-3 7,7-5 6,8-7 5,2-9-41,5-4-3,2-7-2,-3-7-17,1-7-25,-3-9-32,-3-7-11,-12-8-16,-3-6-17,-12-3-7,-8 1-9,-7 1-11,-4 9-10,-6 15-9,3 9-40,-2 15-65,0 15-60,6 2-99,13 2-201,5 2-399,9-7 0,18-11 0,6-6 0</inkml:trace>
  <inkml:trace contextRef="#ctx0" brushRef="#br0" timeOffset="16166.8118">4776 12228 1738,'-3'-24'174,"-3"-7"56,1 2 60,1-1 18,2 13 19,2 13 35,0 8 21,2 9 29,4 11 12,3 14-105,6 12-56,2 11-52,-1 7-62,1 7-17,-1-2-20,-2-3-39,-1-6-38,-4-9-54,2-5-60,-2-13-89,0-8-180,2-12-717,-1-13 0,-1-8 0,6-16 0</inkml:trace>
  <inkml:trace contextRef="#ctx0" brushRef="#br0" timeOffset="16478.9341">5106 12612 3883,'0'2'65,"-2"6"7,2 9 10,0 3 10,2 4 1,8 4 10,2-1 12,7-5 6,6-5 10,5-5-36,-2-9 11,-2-6 0,-2-6-4,-3-8-7,-9-5 1,-1-8-7,-6-4-17,-3-4-25,-8 0-43,-1-1-31,2 7-72,-4 6-16,-1 11-30,4 10-77,4 8-273,1 8-398,1 2 0,1 1 0,5 2 0</inkml:trace>
  <inkml:trace contextRef="#ctx0" brushRef="#br0" timeOffset="17045.0145">5429 12587 3416,'0'4'16,"1"4"2,2 3 4,4 6 5,-1 5 4,2 6 5,0 1 10,-3 3 6,-4 5 5,1-3 4,-2-8 33,-2-3 57,4-8 28,-2-9 2,0-6 0,0-10-4,0-9-14,0-10-4,1-9-16,8-9-23,5-2-47,10 4-66,6 8-36,9 8-15,-4 13-13,-2 8-5,-5 9 2,-8 8 2,-8 8 8,-7 6 15,-1 5 10,-4 8 10,0 2 5,-4 1 9,8-7 12,-4-6 32,0-6 31,0-14-1,0-4 1,3-13-4,6-7-1,3-13-9,9-4-4,3-5-11,-2 5-7,-3 7-35,-3 11-32,-5 13-4,-3 4-4,-1 6-4,-3 11 1,1 4 4,3 5 0,1 6-24,1 2-76,4 1-167,5-7-662,2-4 0,-1-10 0,7-11 0</inkml:trace>
  <inkml:trace contextRef="#ctx0" brushRef="#br0" timeOffset="17391.6447">6054 12599 3586,'0'-3'22,"0"3"12,0 0 15,0 0 23,8 0 13,3 0 13,4 0 9,0 0 6,3-7 4,-1 0-11,-5-4-5,-6-3-18,-3 0-16,-6-2-26,-5-1-15,-7 0-11,-3 3-8,-3 5-8,-3 5-1,5 4-7,0 6 3,6 13 7,4 6 5,7 6 0,2 10 4,5 5-22,10 0-70,8 0-169,14-29-626,14 17 0,11-10 0,10-16 0</inkml:trace>
  <inkml:trace contextRef="#ctx0" brushRef="#br0" timeOffset="17867.0577">7044 12593 3555,'-6'0'40,"1"0"4,-4 3 5,-1 4 10,5 6 32,-1 5 15,3 6 7,1 1 4,4 4 3,-1 2-38,7-2 1,1 0-4,6-5 0,5-9-6,-1-8-30,4-7-10,-3-7-8,2-8-2,-4-10-8,-3-5-7,-9-7-16,-2-2-13,-11-1-7,-5 0-7,-10 6-7,-2 4-3,-5 10 0,0 11-4,6 6-5,3 6-58,13 6-230,0 2-469,5-2 0,7-3 0,12-2 0</inkml:trace>
  <inkml:trace contextRef="#ctx0" brushRef="#br0" timeOffset="18300.8082">7327 12177 3223,'-16'-10'91,"-6"-2"0,-2 1 0,1 3 5,10 8 40,4 12 25,6 10 35,1 6 30,2 16 13,8 11-77,2 9-3,2 10 7,2 2 3,-5 1-5,-5-3-33,-1-5-23,-1-9-31,-4-8-27,1-12 28,1-14 136,0-10 18,-2-9 0,-2-18-4,3-14 8,-1-7-10,2-11-11,3-8-15,7 7-1,3 9-49,1 10-144,8 10-26,0 8-21,2 5-41,5 2-82,4 4-66,2 1-69,-2 2-151,6-14-883,-3 10 0,-3-6 0,2-2 0</inkml:trace>
  <inkml:trace contextRef="#ctx0" brushRef="#br0" timeOffset="18939.109">8326 12527 2166,'0'0'193,"-5"0"30,-5 0 30,-5 0 9,-7 0 5,-2 1 3,-1 4-1,-1 1 4,6 7 2,3 4-152,5 5-15,7 1-17,4 2-19,7 1-3,4-1-5,7-3 2,1-4 7,6-5-1,-4-7 6,1-3-1,0-9-17,-3-3-11,0-8-9,-4-3-7,-3-3 1,-2 0-19,-4 0-22,-3 8-53,-2 7-12,0 3-7,0 7 0,0 7-5,0 8-30,3 7-110,4 1-153,5-1-518,9 3 0,4-4 0,7-8 0</inkml:trace>
  <inkml:trace contextRef="#ctx0" brushRef="#br0" timeOffset="19208.9264">8791 12495 3186,'-18'-4'42,"-3"2"2,-1-2 12,-6 8 30,7 5 29,2 9 27,2 3 11,5 9 7,6 4 6,4 2-39,8 1-9,11 1-24,1-4-58,11-8-69,9-4-127,20-15-279,-13-4-339,0-12 0,-6-9 0,-4-7 0</inkml:trace>
  <inkml:trace contextRef="#ctx0" brushRef="#br0" timeOffset="19618.7706">8956 12637 3330,'-4'0'65,"1"0"12,0 2 15,-2 5 27,5 3 12,0 5 6,5-1 5,2 1 7,6-1-1,4-4-48,6-4-8,-3-3-11,-1-7-10,2-9-25,-6-3-10,0-6-5,-7-2-3,-2-2-4,-3 8-4,-3 4-11,0 6-5,0 5-1,3 9-4,2 6-3,3 13 0,3 12-4,-2 12 0,-2 6 22,-4 9 19,-4 6 15,-9-5 21,-10 1 19,-10-3 12,-15-12 4,-9-10 2,1-9-7,5-16-54,13-14-129,14-14-285,15-19-663,11-23 0,17-23 0,10-24 0</inkml:trace>
  <inkml:trace contextRef="#ctx0" brushRef="#br0" timeOffset="19883.0859">9178 12293 872,'10'6'94,"-1"5"12,5 5 11,4 14 10,0 0 11,-5 13 1,2 3-1,-4 0 0,1 2-6,0-3-97,-2-10-442,5-4 0,-1-9 0,4-10 0</inkml:trace>
  <inkml:trace contextRef="#ctx0" brushRef="#br0" timeOffset="20054.0521">9421 12552 1860,'0'0'142,"0"4"23,8 4 6,-2 4 3,0 0-17,6 8-119,0-9-579,-1 9 0,-2-1 0,1-6 0</inkml:trace>
  <inkml:trace contextRef="#ctx0" brushRef="#br0" timeOffset="20465.7936">9662 12560 4344,'-1'0'27,"-2"6"8,3 4 9,-2 3 3,2 1 2,3 8 0,0-1 0,0 1 0,3 0-1,-2-3-21,0-5 1,-4-3 13,3-7 2,-3-4 4,0-2 4,0-11 1,0-8 5,0-7 0,0-7 5,6-2 0,4-1-10,7 11-18,2 6-10,1 9-6,2 7-6,1 5-5,-6 6-4,-1 5-7,-2 3-27,-2 6-51,-2 9-54,7 0-187,1 2-645,4 1 0,8-1 0,10-4 0</inkml:trace>
  <inkml:trace contextRef="#ctx0" brushRef="#br0" timeOffset="20923.0689">10144 12610 3995,'-27'-14'84,"-5"0"0,-3-2 3,2 2 1,21 7 3,0 9 8,8 4 9,1 5 7,1 5 6,1 5-69,1 3-9,3 0-1,3 1-7,3-5 6,3-6 2,4-8-2,4-6-2,1-9-5,0-9 0,2-7-1,-2-10 2,-6-10 3,-8-7 6,-2-10-8,-5-4-12,-5-8-7,-2 8-9,4 9-9,0 14-7,-3 17-6,3 18-3,3 14 1,0 15 5,6 9 3,0 10 8,5 11 3,5 1-3,0 5-2,2-3-61,0-2-119,25-6-328,-26-7-426,6-5 0,-3-10 0,1-10 0</inkml:trace>
  <inkml:trace contextRef="#ctx0" brushRef="#br0" timeOffset="21519.0905">10401 12569 1934,'0'1'159,"0"3"31,3 1 18,4 1 23,6-4 28,1 0 20,7 0 9,-2-5 3,-1-5 2,-5-3-123,-2-3-59,-8-4-50,-2 2-42,-4-4-37,-9 3-31,2 5-22,-7 6-11,-3 1 3,4 5 7,1 11 22,2 6 38,5 3 36,5 8 29,1 4 16,7 1 5,6-4 5,5-4 4,6-7-5,4-4-6,9-8-15,-5-3-21,-4-8-18,-5-2-6,-5-4-2,-10 5-2,-1-4-9,-4 3-3,4 5 0,-1 4-8,1 7-8,2 5-3,-1-1 0,-3 6 1,0-1-1,0-4 12,-3-6 59,2 0 38,-2-7 15,0-1 20,0-3 17,0-8 7,0-6 3,0-7 1,0-10-18,0-10-58,5-2-97,12 3-73,12 2-102,23 9-384,-2 7-382,5 8 0,2 1 0,-2 0 0</inkml:trace>
  <inkml:trace contextRef="#ctx0" brushRef="#br0" timeOffset="21901.9283">11498 12641 3910,'0'0'40,"0"-2"6,0 2 2,4 2 7,6 1 0,11 1 3,12-1-5,16 0-43,10-3-83,3 0-205,-14-3-506,-10 0 0,-14 0 0,-14-1 0</inkml:trace>
  <inkml:trace contextRef="#ctx0" brushRef="#br0" timeOffset="22085.7225">11492 12775 3768,'0'6'57,"0"2"6,6 4 1,5 0 4,11 0-2,13-8-40,13 0-151,21-5-672,-4-2 0,3-1 0,-4-8 0</inkml:trace>
  <inkml:trace contextRef="#ctx0" brushRef="#br0" timeOffset="22503.7564">12764 12343 2853,'2'-6'122,"-2"1"3,0 1 5,0 2 15,0 11 26,0 10 25,0 13 14,3 11 0,0 10 2,0 8-114,4 4-8,-1-2-6,-3-8-11,0-6-35,-3-12-73,4-12-89,4-12-276,1-11-439,6-11 0,4-13 0,8-13 0</inkml:trace>
  <inkml:trace contextRef="#ctx0" brushRef="#br0" timeOffset="22742.1833">13006 12335 3632,'0'-4'66,"0"-1"32,0 5 33,3 6 30,0 13 17,1 16 3,2 8 3,4 9 0,-3 4 0,-1 3-56,-3-7-17,-3-3-52,0-5-98,1-5-112,-1-10-254,-1-6-535,-4-12 0,-3-7 0,-5-16 0</inkml:trace>
  <inkml:trace contextRef="#ctx0" brushRef="#br0" timeOffset="23009.1677">12565 12236 2374,'0'-1'152,"1"-1"20,1 2 22,9 0 24,10 0 14,21 0 17,17 0 4,22 0 3,10-3 0,9-2-128,-8-1-79,-7 0-254,-13-3-660,-16 1 0,-12-3 0,-13 2 0</inkml:trace>
  <inkml:trace contextRef="#ctx0" brushRef="#br0" timeOffset="23394.494">13349 12415 3614,'0'19'45,"3"8"17,-3 11 22,0 10 7,0 6 3,0-4 2,0 1 0,0-1 5,0-7 13,0-6-17,0-12 51,0-9 20,0-10-15,0-6-2,0-4-3,0-13 1,0-9 0,0-14-2,0-9-16,0-9-27,3-5-63,1 1-42,1 6-4,-2 7-9,3 12-9,-2 14-3,1 11 4,6 5-1,6 6-2,11 0-20,6 1-49,9 0-87,6-2-146,1-7-712,-1 2 0,-5-5 0,-9-1 0</inkml:trace>
  <inkml:trace contextRef="#ctx0" brushRef="#br0" timeOffset="23815.609">13802 11875 2870,'-2'-3'156,"1"0"42,1-1 39,-3-1 9,3 0 5,6 1 3,0 0 1,6 0 0,7 4 1,5-2-118,2 2-36,-5 2-41,0 5-38,-5 3-9,-9 7-2,-3 6-2,-2 6 0,-5 6 0,-7 1-3,-1 4 1,-3 2-2,-1-3 0,5-2 2,3-6-4,3-4-1,10-6-4,6-3 0,9-6-26,11-3-112,15-6-256,7 0-572,11-6 0,-1-9 0,2-8 0</inkml:trace>
  <inkml:trace contextRef="#ctx0" brushRef="#br0" timeOffset="24329.691">14291 11776 1662,'0'0'163,"1"3"39,-1 7 31,3 9 30,7 7 26,0 20 14,5 17 2,0 12 3,-1 9 8,-7 12-103,-4 3-56,0-1-36,-3-11-23,-3-5-12,0-15-16,0-13-1,-1-10 9,-2-13 12,1-10 6,2-10 2,-4-8-1,2-7-2,-2-10-4,-3-8-18,5-3-12,2-5-11,0 1-8,3 4-17,6 4-16,5 6-5,8 1 0,12 3 1,16 2-4,5 6-6,7 0-7,-4 7-3,-14 6-2,-14 9 5,-17 11 14,-13 11 1,-21 9 0,-6 5 1,-7 1-10,-5 5-39,5-6-135,4-4-919,7-3 0,5-14 0,4-13 0</inkml:trace>
  <inkml:trace contextRef="#ctx0" brushRef="#br0" timeOffset="30521.7531">13811 4876 724,'0'-1'5,"3"-2"0,0-2 0,2 2 0,-1 0 8,0 2 20,-1-1 42,-1 1 26,-2 1 9,0 0 4,0 0 2,1 0 2,-1 0 0,3-2 1,4 0-5,-3-4-14,5 0-32,0-3-11,2-2 1,-1-1 3,1 0 3,1-2 7,1 2 2,-1-2 5,2 0 1,-1 0-4,1-1-10,-1-4-12,7 3-12,3 0-10,4-2-4,3-2-2,8 3-4,2-1-5,-2-2-2,1 0 0,3 3 1,-3-3 0,0-1 2,5 2-3,-2-1 1,0-1-3,2-1 6,-5 3-1,-1-1 3,0 1 2,2-2 3,1 3-2,-1-2 1,2 1 3,-1 0-1,1 2 1,-1-1-6,-1 2 1,4 1-4,-6 1-2,1 1-4,-4-1 0,-1 3-2,0 1-3,4 1 1,3 1-2,4 1 0,6 0-2,2 0-1,2 2 1,-1-4-1,1 1-2,-4 0 3,2-1-1,-2 2-2,0 1 3,3-1-2,3 1 0,0-1 0,-1 0 0,3 0 0,-7 0 0,0 2 0,-1-5 1,-3 1 1,-4 1-3,-1-3 3,-1 1 1,2 1 2,-1-2-1,1 1 4,3 2 0,-2-1 0,-6-1 2,0 4-2,-6-1 2,-3 1-3,-3 2-1,-1 0 0,-2 1-1,5 0-2,0-1-1,1 4-1,3-4-1,-5 1 0,2 3 0,-1 0 0,-4-1 1,-1 1 0,3-3 0,4 3 0,-1 0 1,1 0 0,2 0 2,1-4 1,-1 4 0,0-3 3,2 1 2,-1 0-1,-1-1 1,-1 0 1,-2 2-1,-3-2 2,5 3-2,3-3-1,2 3 0,-1 0-2,-1 0 0,-5-1-2,-6-1 2,-3 2 3,-5-1 1,1 0-1,-4 1-1,4 0 2,1 0-2,3 0 1,2 0-1,4 0-1,0 0-1,-3 0-7,-1 1 3,0-1 0,-2 0 0,-1 0-1,0 1 1,1 1 0,3-1-2,3-1 3,5 3-2,-1 1 3,2-1-4,5 0 0,-7 1 0,6-1 0,-3 4 0,-1-3-1,2 0 0,-2 0 0,-1 0 0,-1-1-2,1 0 3,-2 2-2,0 1 2,4-2-1,-3 2-1,0 1 0,2-2 2,4 1-1,0 1 1,3 0 1,4-2-1,-1 4-1,0-4 0,-4 2 2,1 0-3,-6-1 1,4 1 0,-7-2 3,1 0-3,-1 3-2,1-4 3,0 4-2,-2 0 1,1 0-1,-1 1 2,-1-1 1,0 1-3,1 0-2,-2 3 2,5 0 2,5 2-3,3 1 1,5 3 2,5-1-1,1 2 0,0 1 0,4-1 4,-3 3-2,-3 2 0,2-3 0,-2 3 1,-5-1 1,1-1-1,-5 1 3,2 0-1,-6 1 5,0-1-3,1 5 9,-2-1-1,-1 1 5,-1 1 1,-4-1 5,-4 2 3,-2 1 1,2 0 3,-1 1 2,1 0-2,-1 3-1,1-1 2,4 2-4,-1 2-1,1 4-4,-1-1 5,-2 3 3,-2 1-2,2-1-2,-6-1 6,1-2 3,-5 0 5,-3-1 5,3-2 3,-5 1 4,1-3-8,-4 3-5,2-1-2,-1-1-1,-4-4-7,3 0-7,2 0-8,-1-2-3,-4-2-7,2-1-5,-1 0 3,-1-6-1,-3 2 0,4-3-3,-3-1-6,-1-5-22,4 2-25,-4-5-42,-1-4-24,-1-2-9,1 1-18,-2-3-25,3 0-32,0-2-47,0 3-76,3-4-416,1 3 0,0-2 0,-4-2 0</inkml:trace>
  <inkml:trace contextRef="#ctx0" brushRef="#br0" timeOffset="31126.4525">21097 5828 1802,'0'0'65,"0"2"18,0 4 19,0 3 15,0 7 10,3 2 5,-3 6 3,3 1 3,2 1 3,2-5-17,-1 3-18,3-6 0,-2-6-3,3-5-3,1-5-3,1 1 0,4-3 1,-4-5 0,5-7-1,-2 0-11,-3-8-13,-2-11-20,1-1-10,-4 0 6,-4-1 21,-3 2 18,-11 6 24,-12 8 10,-11 8 5,-6 4 4,-4 5-9,1 7 6,8-1-7,5 0-14,6 3-29,6-3-23,2-1-27,8-3-13,0-1-8,7 2-1,1-3-3,0 1-14,0-1-34,0 2-58,0-2-65,0 0-89,0 0-63,3 0-54,3 0-78,-2-6-300,3 5 0,3-1 0,-4-1 0</inkml:trace>
  <inkml:trace contextRef="#ctx0" brushRef="#br0" timeOffset="41892.7947">22447 11621 374,'0'-6'32,"0"6"15,0-2 11,0 2 10,0-1 3,0-2 10,0 3 15,0-1 23,0-1 19,0 2-7,0 0-3,0 0-9,0 0-7,0 0 2,0 0 7,0 0-2,0 0-9,0-1-18,0 1-11,0 0-2,0 0 1,0-1 2,0 1 1,0 0-7,0 0-9,0-3-5,0 3-1,0 0 0,0 0-3,0 0-3,0 0 6,0 0 6,0 0 6,0 0 2,0 0 2,0 0-3,4 0-1,0 0-4,-1 0-3,3-3-8,3 3-10,1-1-8,-2-2-5,1-2 4,-1 2 11,0-3 10,-2 1 15,0 2 9,-4 0 5,1 0 3,-1 2-2,1-1-8,1 2-2,2 0-7,2 0-17,-2 0-7,1 2-20,3 0-8,-2 3-7,-2 3-4,3-2 0,-1 3-1,-4-3-1,2 2-2,0-2 1,-3 2-4,3-1 4,-3 1-4,0 1 2,-1 2-1,1 0 1,-2 0-1,1 5-3,-2-4 2,1 2 1,-1-2 1,0 2-2,0 0 0,0 0 0,-1 3 0,-2-2 1,0 2-1,-3-2 3,-2 0-3,5 2 1,-3-3 1,6 1 0,-3 0 0,3-1-1,0 0 0,0-1-1,0-2 1,0 0-2,0 1 0,0-3-1,3-1 0,-3-3 0,3 0 3,3-4 1,5-1 1,1 0 0,1-2 0,1-3-2,-1 1 1,-4-4-5,-4-1 0,-2-2-2,-1 3-12,-2 1-1,-2 3-2,-1 2 3,-5 0 1,-2 2 1,-4-2 2,0 2 8,-2 0 2,1 0 2,-1 0 14,-1 0 2,5 0 5,-3 0-1,5 2-1,-1 0 1,-1 3 2,4 2-1,2 1 3,0 4 4,-4 2-2,4 2-1,-2 0 0,1 0 0,-1 3 1,2 3 2,0 0 2,3 6 1,0 0-4,2-4-4,1 2-2,0 0 2,0-1 0,0 2-1,0-5 2,0 3-2,0-1-5,0-5-3,0 1-2,0 1 0,0-2 0,1 1-3,1-1-3,1 1-2,0-1 0,1 0-2,1 1 1,-1-2-2,1 2 2,-1-3-4,2 0 1,-3-2 4,2-1 2,-3-2 0,-1 3 0,-1-1 4,2 0 0,-2 0 2,0-2-1,0 2 6,0 0 0,0-2-1,-3 0 3,-1-1 2,0-2 6,-1-1 1,-1 0 2,0 1 10,-4-3 8,1 0 1,-1 0 9,3-1-1,0-2 2,-1-2 7,-4-1-7,2 2 1,-7-4 1,0 2-6,0-1-5,1-4 1,2 2-6,1-2 8,3 1-6,-4-1-5,4 2-3,0 3-6,0-1-4,3 1-1,-1 0-3,3-2 1,-2 1-4,0 1-6,-1-2 0,-1-2 10,-2 2 7,4-1 12,-2-2 3,-2-4-3,5 4 10,3 0 3,-3-2 8,5 6-5,1-1 6,-2 1-12,1-1 3,2 1-12,-1-1-4,0 1-2,0 1-10,0 0-14,0 0-9,0 0-4,0 0-5,0 0-3,0 0-6,0 0 0,0 0-1,0 0 1,0 0 0,0 0 6,0 0 0,0 0 3,0 0-4,0 0 1,0 0 0,-1 0-9,1 0-3,0 0-9,0 0-6,0 0-8,0 0-15,0 0-18,0 0-9,0 0-15,0 0-40,0-2-26,0 2-6,0-2 9,0 1 5,0-2 11,0 1 14,0 1 17,0 0 9,0 1 13,0 0 39,0 0 35,0 0 9,0 0-1,0 0 1,0 0-2,0 0 1,0 0-4,0 0-1,0 0 2,0 0-8,0 0-13,0 0-20,0 0-16,0 0-9,0 0-15,0 0-23,0 0-28,0 0-23,0 0-27,1 0-43,2 0-72,6 0-143,-3-33-361,3 25 0,-1-4 0,-1-5 0</inkml:trace>
  <inkml:trace contextRef="#ctx0" brushRef="#br0" timeOffset="42536.9577">22461 12110 476,'0'-3'17,"0"-2"-19,10 4-96,-7 2 0,-1-1 0,2 3 0</inkml:trace>
  <inkml:trace contextRef="#ctx0" brushRef="#br0" timeOffset="43103.4662">22595 10928 305,'0'-9'67,"-2"0"2,2-5 0,-3-4-49,3-4-126,0 14 0,0-4 0</inkml:trace>
  <inkml:trace contextRef="#ctx0" brushRef="#br0" timeOffset="53635.7786">4076 14103 2855,'0'-7'147,"0"-6"41,-3 1 28,0-5 17,0 4 14,0 4 16,0 2 18,0-2 8,3 2 2,-3 2-110,3 2-43,0 3-39,0 3-24,3 7-17,0 9-13,3 14-16,2 11-18,3 12-5,0 8 0,1 3 3,0-2 5,-4-4-1,1-9-3,-2-11 12,-2-11 41,-1-11 80,1-11 17,1-8 7,4-9 1,6-12-2,4-13-12,6-14-27,9-19-28,7-5-27,4 0-83,0 4-100,-3 11-24,-11 16-15,-15 11-22,-10 9-46,-1 9-68,-6 5-74,1 1-163,2-4-492,-1 9 0,-1-1 0,1 2 0</inkml:trace>
  <inkml:trace contextRef="#ctx0" brushRef="#br0" timeOffset="54018.5668">4544 14190 2440,'0'12'95,"0"7"20,0 5 19,0 10 20,0 1 18,3 3 15,2 1 6,4-1 11,3-4 9,3-5-52,0-9 4,1-7-7,-1-9-14,4-8-17,0-7-20,0-8-10,-3-8-7,-2-7-20,-6-7-21,-3-4-45,-5 2-32,-6 6-13,-8 7-4,-1 9-3,-3 9 1,-4 9-4,0 3 1,6 3 6,2 4-3,1 3-43,10 1-90,3 0-257,-3 2-357,6-7 0,3-2 0,13-12 0</inkml:trace>
  <inkml:trace contextRef="#ctx0" brushRef="#br0" timeOffset="54315.3763">5060 13783 2853,'0'-4'60,"0"4"27,0 0 34,0 5 31,3 12 19,5 10 16,4 16 8,3 15 2,-3 8 2,0 14-61,-6 4 5,-3-3-27,-3-5-34,0-8-32,3-13-35,-1-15-105,2-12-147,3-21-650,3-3 0,0-13 0,7-11 0</inkml:trace>
  <inkml:trace contextRef="#ctx0" brushRef="#br0" timeOffset="54618.5361">5329 14263 3264,'0'7'94,"0"9"14,0 6 6,2 8 4,1 11 4,6-3 4,5-3 3,7-3 12,3-8 23,0-11-40,0-8-10,-6-5-8,0-10 0,-4-8-2,-5-8-1,-2-7-10,-5-12-15,-2-2-48,-3 0-51,-1 6-64,0 12-115,3 8-168,1-9-544,0 27 0,0 6 0,1 3 0</inkml:trace>
  <inkml:trace contextRef="#ctx0" brushRef="#br0" timeOffset="55176.7783">5686 14275 3668,'0'5'43,"0"4"8,0 3 11,0 9 2,0 4 2,0 3 5,0 0 4,2 2 0,0-4 7,-2-2-21,1-6 42,-1-5 40,0-9 1,0-1 4,0-8 0,0-9-4,3-9-5,0-10-2,6-9-12,5 0-14,5 2-53,5 10-50,-6 10-15,2 8-7,-2 9-2,-3 6-1,-2 7 3,2 4 2,-5 3 5,-2 2 0,-2 3 4,-4-5 4,-1-1 6,-1-3 7,0-4 16,0-3 16,0-5-3,2-2-1,1-11-2,5-4 0,5-8-6,4-4-2,4 2-10,-2 4-10,-4 7-18,2 10-14,-8 5-2,0 7 0,1 7-6,-2 4-31,-2 4-55,2 7-122,5-2-218,-7-23-552,2 20 0,5-6 0,-2-10 0</inkml:trace>
  <inkml:trace contextRef="#ctx0" brushRef="#br0" timeOffset="55497.3633">6162 14309 3444,'0'-5'34,"0"2"6,0-1 16,0-1 38,3 0 31,3 2 17,7-2 0,1-4 3,4-3 3,-1-2-40,-9 0 4,-2-2-16,-2 0-29,-6 1-37,-10 0-29,-1 5-6,-8 2 14,-1 2-2,0 4 4,4 9 0,9 3 6,6 14 9,1 7 6,8 8-47,9 4-79,5-1-180,10-23-627,8 12 0,10-7 0,3-11 0</inkml:trace>
  <inkml:trace contextRef="#ctx0" brushRef="#br0" timeOffset="55979.4652">7378 14226 2731,'-2'0'116,"1"7"18,-1 5 9,1 8 10,1 4 9,0 9 3,4 0 5,4-2 2,7-2 4,0-5-73,6-6-29,3-9-6,-1-5-3,1-8-9,0-8-9,-3-8-4,-5-9-14,-2-5-22,-8-7-24,-6-2-10,-6 2-11,-8 7-11,-5 5-7,-1 8-5,-2 13-5,2 4-34,4 5-61,11 6-156,2-26-427,1 31 0,4-1 0,4 0 0</inkml:trace>
  <inkml:trace contextRef="#ctx0" brushRef="#br0" timeOffset="56388.4028">7903 13812 3220,'-15'-4'71,"-6"-1"2,-2 5 2,2-1 16,8 7 31,5 8 31,7 13 18,4 9 4,6 15 4,3 10-62,0 14 1,4 8-1,-5 3 1,0 1-15,-6-8-29,0-16-10,-4-12 14,-1-14 42,0-15 87,0-9 25,0-9 0,-4-8-3,-2-9-7,3-9-25,0-11-31,3-5-55,5 1-65,9 5-60,3 7-126,12 7-88,16 2-108,9 4-102,44 0-707,-26-1 0,5 0 0</inkml:trace>
  <inkml:trace contextRef="#ctx0" brushRef="#br0" timeOffset="57027.6525">9250 14313 1905,'-3'-4'166,"-6"0"40,-5 3 44,-5-2 31,-8-1 20,-2 4 15,-4 7 5,1 5 2,7 6 5,3 10-120,5 3-43,9 5-40,5-2-43,0 0-31,6-6-19,5-7-11,1-5 9,4-5 7,7-8 2,1-3 3,0-6 1,-1-6 1,0-5 1,-3-6-3,-3 0 1,-1-3-11,-7 7-34,-3 6-60,-3 6-14,2 4-10,1 6-1,0 4-2,4 6-1,2 3-2,0 7-49,3 2-94,8 0-221,-6 4-356,5-5 0,3-2 0,4-8 0</inkml:trace>
  <inkml:trace contextRef="#ctx0" brushRef="#br0" timeOffset="57597.9143">10174 14129 3094,'-6'-4'95,"-4"-1"25,-4 0 15,-12 0 13,-1 4 8,-6 0 10,-5 5 3,-1 4 2,4 9 2,4 8-75,7 8-12,6 6-23,12 11-11,7-2-13,10 2-6,10 0-10,4-4-14,5-3-50,10-6-68,5-8-105,0-12-160,5-8-444,-4-8 0,7-11 0,-5-7 0</inkml:trace>
  <inkml:trace contextRef="#ctx0" brushRef="#br0" timeOffset="57942.4022">10356 14362 2880,'-9'0'84,"-3"4"10,0 2 18,-1 6 18,6 2 22,4 8 15,3-1 12,0-1 14,5 2 14,4-4-60,3-3-9,3-2-6,0-8-13,6-1-15,-3-6-20,0-5-17,0-8-11,-1-4-22,-4-8-25,-8-2-33,-1-5-21,-7 1-8,-7 3-8,-5 4-1,-3 11-13,-2 8-41,0 4-47,5 8-97,6-1-147,2-22-357,7 25 0,0 1 0,3 3 0</inkml:trace>
  <inkml:trace contextRef="#ctx0" brushRef="#br0" timeOffset="58599.4784">10505 14263 931,'0'0'137,"3"0"31,-3 4 18,3-1 18,0-3 17,-3 5 16,2 0 18,-1-1 21,-1-4 15,0 2-87,4-1-35,-4-1-24,0 0-14,2 0-9,-2 2-10,0-2-8,3 2-5,-2 3-9,4 0-14,-1 3 0,3 6 0,0 5-2,-1 3 1,0 3-8,-1 6-8,1-4-4,-3 2-13,1-1-11,-1-6-4,-2-4 1,1-1 25,-2-10 38,0-3 13,0-4 0,0-2 2,0-6-1,0-7 4,-2-7-2,1-13 0,1-8-7,-2-4-32,4-2-41,5 6-16,6 5-3,3 9-2,6 13-4,5 7-4,-2 5 2,-3 8 1,1 6-1,-9 2-4,-3 7 0,-3 6 1,-3 2-1,-2 6 2,0 0-13,-3-1-10,0-2-20,0-1-44,0-3-87,0-4-140,52-14-722,-43 2 0,5-8 0,-2-6 0</inkml:trace>
  <inkml:trace contextRef="#ctx0" brushRef="#br0" timeOffset="59132.8125">10980 14362 3227,'0'0'50,"2"0"6,-2 0 11,4 2 14,2-2 5,4 0 5,6-2 1,2-3 2,-1-4-3,-4-4-38,-2-3-17,-8-2-6,-2-1-10,-1-1-17,-8 2-3,-3-1 3,-6 1 19,-6 4 36,0 1 15,3 6 10,2 2 19,1 5 13,4 5 25,-1 7 10,2 8 8,1 5-4,7 10-13,-1 4-31,5 0-10,-1 1-5,4-1-14,4-3-13,6-4-22,5-4-6,4-5-8,-1-6-4,6-8-6,-3-6-8,-1-1-2,-6-2-3,-3 0-2,-3-2-1,-3 2-2,-3 0-5,-1-3-6,-1 0-13,-3 0-25,0 0-35,0-1-68,0 3-147,6-2-294,-5 1-364,2 2 0,-1-2 0</inkml:trace>
  <inkml:trace contextRef="#ctx0" brushRef="#br0" timeOffset="59564.6289">12219 14443 1609,'0'7'89,"4"2"59,5 2 33,11 5 22,10-5 15,12-4 4,11-2 4,8-5 0,4 0 0,0 0-61,-9 0-124,-14 0-221,-11-7-494,-17 7 0,-10 2 0,-8-2 0</inkml:trace>
  <inkml:trace contextRef="#ctx0" brushRef="#br0" timeOffset="59773.749">12339 14667 2989,'0'2'101,"-1"1"14,1 1 12,0 2 15,12-6 8,6 0 4,15 0 2,10 0-1,16 0-22,3 0-146,3-6-201,-5-12-585,-6 11 0,-9-4 0</inkml:trace>
  <inkml:trace contextRef="#ctx0" brushRef="#br0" timeOffset="61132.6183">13694 14093 1830,'0'-2'152,"0"2"28,0 0 20,0 0 16,0-2 10,0 2 7,0 0 3,0-2 0,0 2-1,0 0-112,0 0-18,0 4-2,0 3 14,0 8 12,0 11 5,0 13 5,0 12 0,0 6 11,0 7 9,0 4 6,0-3-10,0-5-21,0-3-33,0-6-27,0-11-16,0-6-10,0-13-1,3-6-9,-3-5-6,0-6-10,0-1-31,0-3-56,0 0-96,0 0-134,28-4-782,-29 2 0,-1 1 0,1-2 0</inkml:trace>
  <inkml:trace contextRef="#ctx0" brushRef="#br0" timeOffset="61434.5566">13336 14901 2767,'0'0'149,"3"3"18,-3-3 16,7 0 13,8 0 9,12-3 2,15 3 2,17-3 1,13-1-1,14-3-138,5 4-25,4 0-31,-3 2-57,-5 1-64,-10 0-152,-10-3-178,-29 3-322,-16 0 0,-15 0 0,-20 0 0</inkml:trace>
  <inkml:trace contextRef="#ctx0" brushRef="#br0" timeOffset="62246.6495">13468 15250 3084,'0'2'60,"0"0"16,0-1 20,0 1 19,0-1 18,0-2 12,3 1 7,7 0 6,11 0 5,8 0-45,7 0-4,8 0-14,1 0-20,-4 0-14,-4 4-18,-10 4-10,-9 6-7,-10 6-4,-7 2 0,-8 4-2,-13-1 6,-3 3 9,-8-2 11,-9 1-1,2-2 1,5-3 0,6-3-1,13-4-2,2-3 0,9-7 2,2-1-4,2-1-7,4-3-8,6 0-1,5 0-2,5 0 0,9 3 1,-2 4-1,-1 1-4,2 6-3,-3 5-9,-4 5-7,1 0 3,-6 2-4,-3 3 3,-4 2 1,-6 0 3,-1-1 9,-3 2 15,-4-5 9,-7 1 34,-1-3 52,-12-3 20,-6-3 34,-7-2 40,-4-4 22,-3-2-4,-9-4-8,1-6-14,3-2-11,6-3-34,7-3-52,9 0-23,10-1-33,7-1-42,-1 4-25,6-1 0,2 4-104,0 0-127,2-1-108,1-3-212,0-24-842,10 10 0,10-10 0,-2-11 0</inkml:trace>
  <inkml:trace contextRef="#ctx0" brushRef="#br0" timeOffset="62796.6749">14524 14096 3544,'0'-5'84,"0"1"6,0 1 0,-1-2 21,1 9 32,0 6 13,1 12 8,2 13 2,0 10 5,0 13-62,-1 3-17,-1 1-8,-1 1 1,0-7-24,-1-4-39,1-10-45,0-7-60,0-12-66,3-12-230,0-7-528,4-10 0,4-13 0,7-10 0</inkml:trace>
  <inkml:trace contextRef="#ctx0" brushRef="#br0" timeOffset="63070.8937">14761 14178 3046,'0'-8'96,"0"2"3,-3 1 8,3 5 13,0 9 26,0 18 11,0 11 8,3 8 0,-3 10 4,3 6-94,0-1-2,-3-1-2,4-5-14,-4-7-34,0-10-75,0-6-105,3-12-237,-2-9-399,-1-6 0,-1-10 0,-2-12 0</inkml:trace>
  <inkml:trace contextRef="#ctx0" brushRef="#br0" timeOffset="63400.6436">14330 13963 3129,'-1'0'113,"-1"0"23,2 0 12,-1 0 9,2 0 32,7 0 15,14 0 9,13-1 4,17-1 1,13-6-84,6 2-26,-5-4-25,-3 0-18,-8 0-49,-7 6-125,-8 1-222,-5-52-607,-8 52 0,-1 1 0</inkml:trace>
  <inkml:trace contextRef="#ctx0" brushRef="#br0" timeOffset="63938.8474">15197 14304 2162,'0'14'65,"0"3"20,0 10 15,3 5 20,-3 3 11,0 2 6,3-1 5,-3 3 9,0-2 7,0-4-42,0-5 1,0-8 43,0-7 25,0-3-15,0-10-6,0-6 2,0-8 1,0-8 0,0-13-4,0-12-11,0-14-11,-6-9-60,-1-2-37,0 6-6,4 10-2,-1 13-12,4 17-2,1 12-9,2 10-3,7 2-2,6 2 1,8 2-3,4-2-5,9-2-40,0 2-105,10 0-207,-8-34-624,-3 27 0,-7-7 0,-8-3 0</inkml:trace>
  <inkml:trace contextRef="#ctx0" brushRef="#br0" timeOffset="64349.4153">15548 13781 2419,'0'-5'120,"0"0"5,0 0 8,3-4 15,5 2 11,3 2 6,3 4 3,4-2 5,3 6 1,-6-1-104,0 8-12,-3 1-6,-1 5-5,-3 2-13,-5 3-5,0 2 3,-6 3 7,-3 0 12,-10 3 8,-2 2 3,-2-5 6,2-1 4,9-6 4,5-3 5,2-4 1,8-3-4,6-2-12,9-5-16,9 0-25,11-2-92,9 0-131,17-8-732,-22 5 0,-2-2 0</inkml:trace>
  <inkml:trace contextRef="#ctx0" brushRef="#br0" timeOffset="65383.5633">16071 13639 2034,'-1'-8'205,"-2"-3"63,0 0 29,0-1 3,0 5 10,-2 7 12,3 5 12,1 9 19,1 8 7,0 8-143,1 16-43,4 9-61,0 8-24,-2 9 1,-2 6-8,-1 4-12,-7 3-8,-6-1-16,-1-2-4,-3-6-11,-3-8-4,6-11-3,4-8-4,4-11-3,3-10 4,3-10 14,0-9 17,0-4 10,0-5 10,2-5 7,-1-3-3,-1-6 13,0-4 10,3-4-5,-3-6 1,0-4-19,3 0-16,0-2-12,4 3-16,-3 4-8,2 6 0,1 9-13,3 4-7,7 3 4,7 3-5,10-1 4,0 4-4,6-1-3,-4-1 3,-5 2-1,-4 6-6,-7-2-1,-11 7-3,-4 6 7,-4 7 3,-7 5 9,-3 10-5,-3 1 19,1 5-7,2-3 7,5 2 6,2-7 4,2-4 7,2-5-1,-2-6-7,0-10 2,0-2 11,0-6-12,0-2 14,0-2-7,0-1 0,0 0-2,0 0-8,0-1-6,0 1 1,0 0-9,0 0-8,0 0-4,0 0-6,0 0 0,0 0 0,0 0 0,0 0 0,0 0-9,0 0-7,0 0-14,0 0-16,0 0-8,0 0-16,0 0-13,0 1-20,0 0-16,0-1-13,0 4 8,0-1 0,0-3 4,0 3-5,0 1-24,0-2-11,0 2-10,0-1 7,0-1-16,0-2-51,0 2-60,0-2-196,0-17-443,0 11 0,-2 1 0,-1-4 0</inkml:trace>
  <inkml:trace contextRef="#ctx0" brushRef="#br0" timeOffset="70754.4627">6207 7143 762,'7'-4'-152,"-5"2"0,-1 2 0,2 0 0</inkml:trace>
  <inkml:trace contextRef="#ctx0" brushRef="#br0" timeOffset="107334.7347">24158 8567 2487,'2'0'11,"-2"0"0,0 3-1,4-2-1,2-1 13,9 6 28,12-2 32,11-3 24,10 2 20,18-3 10,19-3 20,20 2 34,18-6 22,17 0 10,15 1-2,12-3-24,12 2-24,8-2-12,8 1-11,4-4-18,0 3-15,-8-6-30,-4 2-22,-10 1-5,-10 1-10,-14-1-4,-17 4-9,-17-1-8,-21 3-9,-22-1-5,-24 3-5,-15 1-8,-15 2-6,-12 1-16,-7 0-59,-2 0-128,18-5-806,-15 4 0,0-6 0</inkml:trace>
  <inkml:trace contextRef="#ctx0" brushRef="#br0" timeOffset="107698.7067">28040 8179 3177,'0'-2'-11,"-1"1"-3,-8 0-2,-3 1-3,-6 7-1,-12 0 0,-3 3-1,-2 5 2,1 2 0,2-1 5,8 6 19,-1 2 6,9 1 5,7 4 4,3 2 0,3 6 2,6-1-5,6 2-1,9-4-18,8 0-64,17-10-161,1-11-340,10-1 0,-4-7 0,0-10 0</inkml:trace>
  <inkml:trace contextRef="#ctx0" brushRef="#br0" timeOffset="108204.5031">28212 8356 2050,'0'0'-3,"0"1"2,0 6 3,0 1 4,0 6 4,0 4 2,3 2 0,5-5 12,1-1 29,3-4 33,7-8 15,2 0 15,8-6 9,1-8 1,3 0-3,-4-6 0,-2-5 2,-9 1 1,-5 3-6,-10 2-13,0 5-19,-4 6-13,1 4-11,0 7 4,0 12 4,1 9 5,-1 12 12,0 12-1,2 8-10,1 4-3,0-1 16,-1-5 17,-1-5 20,-4-5 13,-6-7 8,-9-7-3,-6-4-10,-6-6-9,-5-3-12,-1-9-17,6-3-35,0-5-78,6-7-107,9-9-152,33-15-747,-21 0 0,12-10 0,7-7 0</inkml:trace>
  <inkml:trace contextRef="#ctx0" brushRef="#br0" timeOffset="108485.5295">28790 7986 3172,'0'-12'62,"0"0"8,0 2 22,0 3 34,2 8 25,-2 17 13,0 12 4,0 8 3,5 11 0,-2 10-58,2 0-5,7-1-16,-2-5-44,1-6-92,3-4-112,5-11-225,-1-28-444,-1 13 0,4-6 0,1-12 0</inkml:trace>
  <inkml:trace contextRef="#ctx0" brushRef="#br0" timeOffset="108664.4344">29068 8290 3124,'0'-7'97,"0"0"0,3 0 2,-1 2 0,1 7 1,3 9-1,3 6-18,3 4-49,6 7-178,15-3-590,-9 0 0,5 0 0,-2-7 0</inkml:trace>
  <inkml:trace contextRef="#ctx0" brushRef="#br0" timeOffset="109057.361">29391 8297 2356,'0'-4'86,"0"0"16,0 1 18,0 3 5,0 7 2,0 6 2,0 4 1,0 3 0,-2-2 2,2-1-84,-1-3 2,2-6 1,-1-2 9,0-5-1,0-1 2,3-4-3,3-10 5,9-7 0,7-7-3,9-6 1,2-1 2,1 4-15,-5 10-23,-7 10-4,-5 5-3,-2 9 2,-3 7-6,-1 3 1,-2 4 1,-3 6 1,0-1-11,-3 0-32,6-2-87,7-3-184,5-12-482,8 2 0,10-3 0,4-8 0</inkml:trace>
  <inkml:trace contextRef="#ctx0" brushRef="#br0" timeOffset="109490.4492">30036 8219 2598,'-18'-4'151,"-8"0"10,-7 4 8,-9 0 7,3 11 12,12 6 7,4 1 11,8 4 1,12-3 0,0 1-121,9-6-18,8 0-7,4-8-4,9-2-7,11-8-9,5-5-5,-1-8-9,-2-6 3,-3-8 0,-8-10-6,-11-11-3,-5-3-2,-7-11-1,-6-6 2,0 2-2,-3 4 0,0 12 1,0 12-7,3 16-3,-4 13 1,4 11 0,0 10 0,0 10-6,0 17 2,0 7-4,0 10 1,4 4-11,-1 1-4,3-1-41,3-5-87,9-3-201,2-9-541,-5 0 0,3-10 0,-3-8 0</inkml:trace>
  <inkml:trace contextRef="#ctx0" brushRef="#br0" timeOffset="110148.1699">30379 8147 2268,'3'0'28,"3"1"2,5 2 9,2 2 18,-2-5 17,4 1 13,0 0 11,-5-3 13,-1-3 13,-4-2-13,-2-4-3,-6-6 9,-5-4-1,-5-1-7,1 3-12,-6 6-3,1 7 5,1 9 2,-1 10-2,1 9-1,2 7-3,4 9-7,4 1-7,4 4-8,14-5-4,9-5-7,9-6-11,12-5-20,5-7-7,1-11-4,-4-4 0,-9-4-2,-13-10 1,-6-6-1,-10-5 4,-4-4 18,-2 3 6,0 2 4,0 10-5,0 6 1,0 6 1,0 6 2,0 5-2,0 9 0,0 4-5,0 7-19,3 0-12,0-3 0,3-2 8,-3-6 30,3-6 51,-6-5 70,0-5 10,3-5 0,-6-8 3,6-9 1,1-9-17,4-13-16,6-11-10,10-2-55,1 4-78,5 6-101,4 13-38,0 10-65,1 10-86,7 2-130,0 3-740,0 3 0,-6-3 0,-7-2 0</inkml:trace>
  <inkml:trace contextRef="#ctx0" brushRef="#br0" timeOffset="135321.309">27624 11143 948,'0'0'6,"0"0"14,0 0 13,0 0 14,0 0 29,0 0 51,0 1 52,0 1 41,0-1 20,0 0 5,-2-1 8,2 0-5,-1 0-4,-1 0-9,2-1-22,-1 1-49,1 0-48,0-1-43,0 1-18,0-2-5,0 2-12,0 0-9,-2 0-9,2 0-6,0 0-4,0 0-3,0 0-2,0 0 1,0 0 0,0 0 0,0 0-1,0 0 0,0 0 2,0 0-1,0 0-3,0 0-2,0 0 1,-1 0-2,1 0 0,0 0-2,0 0 0,0 0 1,0 0-2,0 0 1,0 0 3,0 0 2,0 0 0,0 0 0,0 0 2,0 2-1,0 0 3,0 3-1,0-1 2,0-1 0,0 2 3,0 1 3,0 1 2,0-2 3,0 5 3,0-2 5,0 5 0,0-1 7,0 5 3,0 1 8,0 5 3,0 3 4,0 0 5,0 5 2,0 1 1,0-1 1,0 1 7,0-2 1,-2 1 6,1 0-2,-1-1-1,-1-2 1,2-2-6,-1 0 1,2-1-2,2-2-1,-2-1-10,0-1-3,0 0-9,0-1-4,0-2-7,0-3-1,0-4-4,0 0-2,0-2-1,0-1-3,0-1-1,0-3-2,0 2-4,0-2 0,0 1 0,0-2-4,0 4-1,0-3-2,0-3-1,0 1 0,0 0-1,0-2 0,0 0 1,0 0 0,0 0-2,0 1 0,0-1 1,0 0-4,0 1 2,0-1 0,0 3-1,0-2 0,0 1-2,0-1 1,0-1 0,0 0 1,0 0 1,0 0 2,0 0-2,0 0 3,0 0 0,0 0 0,0 0 0,0 0-1,0 0-1,0 0 1,0 0 1,0 0-3,0 0-1,0 0-2,0 0 3,0 0-3,0 0 3,0 0 1,0 0 1,0 0-1,0 0 0,0 0 2,0 0-1,0 0-12,0 0-70,0 0-141,6 0-307,-6 0-488,-2 0 0,-4 0 0,2 0 0</inkml:trace>
  <inkml:trace contextRef="#ctx0" brushRef="#br0" timeOffset="135906.4301">27226 12162 1377,'-1'0'77,"-1"0"20,2 0 31,0 0 35,0 0 34,0 0 19,0 0 11,0 0 8,0 0 9,2 0-51,4 2-5,10-2-14,7 1-24,15-2-32,7 1-24,17-3-7,9-3 8,14 1 7,14-2-4,10 0-11,2 3-8,-4 2-4,-8 1-7,-13 0-3,-12 1-7,-14-2-15,-12 4-20,-12 3-19,-13 1-9,-11 2-6,-8 3-11,-5 1-91,-4-5-148,2 1-213,-13 3-301,-10-2 0,-2 2 0,-5-2 0</inkml:trace>
  <inkml:trace contextRef="#ctx0" brushRef="#br0" timeOffset="137812.2307">27630 12504 2095,'-3'1'129,"0"-1"19,-2 1 19,2 0 16,0-1 15,3 0 18,0 0 24,0 0 19,2 0 14,2 0-86,7 0-25,8-1-9,8 0-14,11 0-11,1-2-11,6 3-17,-4 0-20,-3 3-18,-7 2-10,-10 7-11,-8 2 0,-6 6-10,-10 4 0,-11 0-4,-4 4 0,-6 0 1,-5-2 0,-2-3 3,4-2 0,6-4-3,3-3-3,7-5 0,8-1-1,3-4 6,0-1 3,3 2 3,9 0 0,6-1-3,8 2-5,10-1 6,4 2-3,-2 2 1,0 3-4,-5 1-3,-4 4-8,-8 3-2,-6-2-4,-5 2 6,-7-1 4,-3-1 9,0-1 33,-6 1 39,-6-1 30,-2-1 36,-3-2 36,-9-1 21,-4 0 0,1-3-7,-4-1-4,-4-1-14,-6-1-33,0-3-38,-4 1-31,-2-2-39,3-1-35,4-2-24,9 0 0,6 0 0,10-2 0,4 2 0,5 0 0,5 0 0,0 0 0,2 0 0,-1 0 0,1 0 0,1 0 0,-2-2 0,2 2 0,0 0 0,0 0 0,0 0 0,0 0 0,0 0 0,0 0 0,0 0 0,0 0 0,0 0 0,0 0 0,0 0 0,0 0 0,0 0 0,0 0 0,0 0 0,0 0 0,0 0 0,0 0 0,0 0 0,0 0 0,0 0 0,0 0 0,0 0 0,0 0 0,0 0 0,0 0 0,0 0 0,0 0 0,0 0 0,0 0 0,0 0 0,0-1 0,0 1 0,0 0 0,0 0 0,0-2 0,0 2 0,-2 0 0,2 0 0,0 0 0,0 0 0,0 0 0,0 0 0,0 0 0,0 0 0,0 0 0,0 0 0,0 0 0,0 0 0,0 0 0,0 0 0,0 0 0,0 0 0,0 0 0,0 0 0,0 0 0,0 0 0,0 0 0,0 0 0,0 0 0,0 0 0,0 0 0,0 0 0,0 0 0,0 0 0,0 0 0,0 0 0,0 0 0,0 0 0,0 0 0,0 0 0,0 0 0,0 0 0,0 0 0,0 0 0,0 0 0,-2 0 0,2-2 0,-1 2 0,-1-1 0,0 1 0,1 0 0,1-3 0,-2 3 0,2 0 0,0 0 0,0 0 0,0 0 0,0 0 0,-1 0 0,1-1 0,0 1 0,0 0 0,0 0 0,0 0 0,0 0 0,0 0 0,0 0 0,0 0 0,0 0 0,0 0 0,0 0 0,-2 0 0,1-3 0,-1 3 0,-1-1 0,0-2 0,0 2 0,3-1 0,-3 2 0,3-2 0,0 1 0,0-1 0,0 2 0,0 0 0,-4 0 0,4 0 0,0 0 0,0 0 0,0 0 0,0 0 0,0 0 0,0 0 0,0-2 0,0-1 0,-2-1 0,-1-4-90,2-1-128,-1-1-106,2-5-136,0-6-194,0-25-635,2 4 0,-2-11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58:25.005"/>
    </inkml:context>
    <inkml:brush xml:id="br0">
      <inkml:brushProperty name="width" value="0.05292" units="cm"/>
      <inkml:brushProperty name="height" value="0.05292" units="cm"/>
      <inkml:brushProperty name="color" value="#FF0000"/>
    </inkml:brush>
  </inkml:definitions>
  <inkml:trace contextRef="#ctx0" brushRef="#br0">4081 4625 1749,'0'0'97,"0"0"32,0 0 22,0 0 19,0 0 16,0 0 15,0 0 8,0 0 8,0 0 10,0 0-56,0 0-33,0 0-30,0 0-21,0 0-19,0 0-13,4 0-14,1 3-6,1-1-3,4 1-7,4 0 1,-5-1 7,0 0 10,0-2 3,-5 0 9,-1 0 5,0 0 5,0 0 1,2 0-2,3 0 0,5 0-7,1 0-9,4 0-9,4 0-3,10 0-6,7 0-3,10-2 2,10 0 2,6-1 2,6 0 1,5-4 2,7 3 0,6 1 0,6-5 2,7 5-3,7-3-4,11-1-6,3 2-6,8-2-5,2 0-1,-1 1-6,0-3 4,1 1-1,-7 2-6,-2 3 2,-5-2-2,-8 2 1,-6 0 1,-3 0-2,-2 2 0,-1 1 2,-4-2-5,0-1 2,-6-1 1,-8-1-4,-3-3 1,-10-4-1,-8 1 0,-13 0 4,-13 4 0,-11 0-4,-11 3 2,-6 1-2,-6 3 2,0-3 1,0 3 1,0-3-1,0 3 0,0 0 2,0 0 6,0 0 12,0-1 11,0 0 3,0-1 1,0 2-3,0-1 2,0 1-2,0 0-1,0 0-6,0 0-7,0 0-11,0 0-10,0 0-5,0 0 2,0 0 1,0 0-2,0 3 0,0-1 0,0 4 5,0-3 0,0 3 0,0-1 3,0 1 1,0 0-3,0 0 0,0 0 0,0-1 0,0-1 1,0 2-4,0-1 3,0-2 2,0 3-5,0-1 0,0 2 0,0-1-1,0 1 3,0 0 1,0 0 1,0-4-1,0 1 1,0-1-4,0-1 2,0-2 1,0 0-1,0 0 2,0 3-3,0-3 0,0 0 0,0 3 0,0 0 0,0-2 2,0 2-2,0-1 3,0 0-2,0 2 1,0 1-1,0 1 0,0 3 0,0-1 2,0 1-2,0 0-3,0 2 3,0-2-3,0 2 2,0 0 1,0 1-1,0 0 0,0 5 0,0 0 0,0-2 2,0-1-2,0 1 1,0-1 1,0 3-2,0-1-1,0 0 0,0 0 2,0-1-2,0 0-1,0-2 0,-3 0 3,3-4-3,-3-1 1,3-2 4,0-3-2,0-2 1,0 1 1,0-2 3,0 0 0,0 0 0,0 0-3,0 0 2,-3 0-12,3 0-53,0 0-112,0-2-224,0 0-632,-3-4 0,-1-2 0,2-3 0</inkml:trace>
  <inkml:trace contextRef="#ctx0" brushRef="#br0" timeOffset="2099.4732">7609 4473 1026,'0'0'116,"0"0"46,0 0 32,0 0 17,0 0 10,0 0 3,0 0 1,0 0 1,0 0-4,0 0-88,0 0-39,0 0-47,0 0-38,0 0-20,0 0-9,0 0 2,0 0 7,0 0 4,0 0 8,0 0 7,0 0 5,0 0 2,0 0 5,0 0 3,0 0-1,0 0-6,0 0-7,0 0-6,0 0-1,0 2-2,0-2 1,0 3-1,0-1 2,0-2 0,0 1 0,0 2 1,0-3-1,0 0 1,0 0-3,0 0 4,0 0 4,0 0 12,0 0 12,0 0 12,0 0 13,0 0 10,0 0 7,0 0 3,0 0 2,0 0-1,0 0-4,0 1-11,0 1-8,0-1-10,0 3-6,0-1 3,0-2 6,0 2 7,-1 2 10,-1-2 9,1-1 9,-5 4 11,3 0 3,-2-1 2,1 2-2,-2 1-8,3 1-9,0 0-7,-3 4-10,0-1-3,0 3-3,0-1-5,-3 3-7,-2 1 2,-1 2-3,-4 3 1,-1 3 0,-3 0 0,0 4-1,0 6-4,-4-2-7,0 7-2,1 0 2,-2 8 0,-5 1 6,-3 5 2,-2 4 1,-7 4 11,-3 5 10,-5 2 12,-1 4 27,-6 7 11,-2 2 55,-4 6 13,-2 3-3,0 1-1,0 2 2,5 2-16,3 0-12,1 5-3,4 1-21,2 2-11,-1 3-59,1-1-16,-1 2-6,-3 5-6,0 5-6,-5 0-1,-7 4 2,0-1-12,-11 4-6,-6 2-5,-7 1 1,-9 2-3,1 2 0,3 0 0,6-1 0,8 2 0,7-1 0,5 2 0,0-1 0,4 1 0,2-2 0,0-5 0,4 0 0,2-9 0,0-7 0,2-4 0,6-4 0,-2 0 0,2-8 0,3-1 0,3-5 0,-1-5 0,3-8 0,3-9 0,1-5 0,5-12 0,2-7 0,9-9 0,0-7 0,8-7 0,2-7 0,6-2 0,2-5-182,3-1-157,33-5-1195,-30-1 0,-3-15 0</inkml:trace>
  <inkml:trace contextRef="#ctx0" brushRef="#br0" timeOffset="3910.3518">3947 4668 668,'0'-7'81,"0"0"16,0-2 14,3 0 21,0 4 41,-3 4 43,3 1 32,-3 0 14,0 0 10,0 0-58,0 0-18,0 0-6,3 0-4,-3 0-14,6 0-36,-2 6-38,2 3-23,-1 5-9,1 6-3,1 4 3,-1 7 3,2 3-1,0 9-11,-2 4-2,4 8 4,-1 6-3,-1 6-4,2-2 15,-4 6 21,-3 2 1,-3 6-4,3 3 2,-6 10 11,3 5 0,0 2-2,0 3 6,0-3 2,0-2-13,0-2-19,0-2 3,0-3 13,0 0 11,-3-5-4,0 1 0,0 0 1,0 1-9,-3 2-9,2 0-10,1 3 8,-4 0-5,3 0-13,1-2-16,0-4-8,-1-5-7,4 2-3,-2-4-2,2 0 1,-1 0 7,1 2-11,-3 1-2,1-2-9,-1 2 1,-2-3-1,1-1 2,-2 1-2,0 2-6,0 1 8,4-1 2,1-1-12,1 1 2,0-4 6,0 3-3,1-3-4,-1 2 6,0 1-9,0-3 7,0-1-6,2 1-4,-2-4 10,0-1-4,0-3-1,0-2-3,0-4 6,3 0-1,-3-1 6,0-4 10,0 1 0,0 1 8,3-2-2,-3-1 6,0 0 3,0-1 10,0-3 3,0-4-7,0-1-2,0-2 4,0-2 6,0-3-8,0-3-2,0 2-5,0-5-3,0 5-6,4-3-3,-1 0 9,0-2 6,0-3-12,2 2-8,-5-3 5,1 1 4,-1 0 6,2-3 1,-4 0-11,2-4 7,2-4-9,-2-5 3,0-6-92,0-5-102,-3-5-134,1-7-227,-4-7-732,-4-13 0,4-6 0,-2-21 0</inkml:trace>
  <inkml:trace contextRef="#ctx0" brushRef="#br0" timeOffset="5814.7879">5579 3423 2325,'-1'-7'155,"-1"-5"20,-1-4 25,2-2 30,-2 4 20,3 3 2,0 5 1,0 2-2,0 3 2,0 1-119,3 5-11,1 8 3,2 12-7,2 14-23,1 13-12,0 10 2,-6 8 3,-2 1 4,-2-3 1,1-7-7,0-11-16,0-9-22,0-15-12,0-9 15,0-9 31,0-5 17,0-2 5,0-6 2,0-6-5,-3-10 1,-2-3-3,-3-12 2,0-6-8,-1 2-20,4 0-47,1 9-21,3 9-22,5 6 9,5 8 0,6 4 3,11 2 4,10 1-6,9 1 6,2-2-9,-2-1-41,-3 0-45,-7 0-36,-5-1-72,-9-3-56,-7 0-39,-4-2-14,-6-4 0,-2 1-4,-2-2 7,0-2 50,-3-5 47,0-6 60,0 1 75,-4-3 85,0 2 71,3 3 48,1 1 27,1 5 22,2 4 25,0 1 16,-3 4 15,3 2 3,0 2-10,0 2-23,-3 1-33,3 2-38,0 0-24,0-1-15,0 5-11,0 4-4,0 6 5,3 7 24,2 5 35,2 10 6,7 2 8,-2 8 20,1 1 5,-2 1 8,-4-2-5,-2-1-13,1-6-22,-3 1-37,0-4-42,-2-2-9,1-3-11,-2 4-20,1-5-6,-1 0-14,0-1-9,0-7 0,0-3 0,0-3 0,0-7 0,0 3 0,0-4 0,0 1 0,0-1 0,0-2 0,0 0 0,0-2 0,0-2 0,0-2 0,0 2 0,0-2 0,0 0 0,0-2 0,0 2 0,0 0 0,0 0 0,0 0 0,0 0 0,0 0 0,0 0 0,0 0 0,0 0 0,0 0 0,0 0 0,0 0 0,0 2 0,0 0 0,0 1 0,0-1 0,0 1 0,0-2 0,0 2 0,0-2 0,0 2 0,0-1 0,0-2 0,0 2 0,0-2 0,0 0 0,0-2 0,0 2 0,0 0 0,0 2 0,0-2 0,0 0 0,0 0 0,0 0 0,0 0 0,0 0 0,0 0 0,0 0 0,0 0 0,0 0 0,0 0 0,0 0 0,0 0 0,2 0 0,-2 0-23,0 0-44,0 0-69,0 0-72,0 0-61,0 0-85,0 0-140,0-7-834,0 3 0,-3-2 0</inkml:trace>
  <inkml:trace contextRef="#ctx0" brushRef="#br0" timeOffset="7097.509">5596 3253 2520,'0'-1'123,"2"-2"47,-2 0 44,0-1 38,0 0 17,0 1 1,0 2 3,0 1 16,4 10 28,3 12-53,3 19-35,7 22-41,2 23-34,-1 15-35,-1 9-14,-4 2 5,-3-9-9,1-13-7,-8-15 2,0-20 61,0-16 66,-3-16-6,0-9-11,-3-10-2,-3-6-3,-5-7-7,-1-12 7,-6-11-9,0-13-30,0-18-85,4-15-77,6-13 0,2-11 0,6-2 0,6 9 0,4 9 0,5 13 0,6 13 0,8 8 0,4 4 0,3 10 0,2 0 0,4 6 0,0 4 0,4 6 0,0 1 0,0 9 0,-3 5 0,-4 3 0,-6 8 0,-11 6 0,-1 7 0,-8 4 0,-6 8 0,-3 6 0,-1 8 0,-7 2 0,-11 7 0,-4 4 0,-12 4 0,-12 3 0,-11 0 0,-4-3 0,-2-5 0,2-6 0,9-11 0,7-6 0,18-9 0,6-12 0,12-1 0,3-6 0,3-1 0,0-3 0,6 0 0,6-3 0,9-4 0,14-4 0,10-3 0,8 0 0,1-1 0,0 4 0,1 8 0,-6 6 0,-7 12 0,-3 7 0,-12 11 0,-6 12 0,-4 5 0,-4 10 0,-2 1 0,-1 5 0,1 0 0,-1-2 0,0-6 0,0-5 0,-4-10 0,0-8 0,-1-12 0,-2-6 0,-2-6 0,1-7 0,-2-1 0,0-3 0,0 0 0,0 0 0,0 0 0,0-3 0,0-1-124,-2-6-167,-1 1-222,-3-61-939,0 48 0,-7-10 0,2-6 0</inkml:trace>
  <inkml:trace contextRef="#ctx0" brushRef="#br0" timeOffset="8285.673">5724 3434 2020,'0'0'106,"0"8"46,0 9 40,3 15 35,6 16 13,2 19 5,3 16 5,2 6 2,-1 6 0,-6-4-36,-6-8-70,0-8-43,-3-8-35,0-17-23,0-12 15,0-13 56,0-9 14,0-11 7,-3-10 6,-3-13 0,-4-11 2,-3-18-1,-1-15-7,-2-15-13,1-15-31,-3-9-63,3-6-18,0-3-7,3 6-4,4 12-3,4 14-4,4 15-7,4 10-4,-1 14-10,3 6-8,3 8-10,2 5-8,2 7-5,3 4-5,0 7-4,5 0-19,-1 5-12,1 1-10,-2 1-4,-5-2 2,-1 3 10,-10-3 8,0-1-4,-3-1-23,0-1-13,0 0-13,0-1 18,2 4 13,1 0 17,4 4 8,3 3 4,3 1-4,1 0 9,2 0 27,-7-1 17,3-3 35,-3-2 3,0-1 1,4 1-2,3 0 1,0 4 1,-2 6 2,2 3 5,-4 8 7,-2 2 15,-6 6 18,-1-1 23,-2 6 36,-6-4 37,-6 5 37,-10 0 13,-7 1 14,-7 2 5,-3-1-6,5-7-12,7-6-16,10-8-12,7-4 27,6-9 24,3-7-32,0-2-14,3-5-15,0-1-4,4-2-15,4-3 5,3 3-3,7 2-15,4 3-63,4 1-57,7 6-11,3 9 2,4 5-4,-2 5-1,-3 6 9,-8 5-10,-6 2 0,-6-3 2,-7 2 1,-5-2-11,1 1-43,-1-4-72,-3-3-103,2-1-204,-2-8-839,6-5 0,1-7 0,7-5 0</inkml:trace>
  <inkml:trace contextRef="#ctx0" brushRef="#br0" timeOffset="9308.3564">4032 7549 2546,'0'0'114,"2"0"36,1 0 36,3 0 26,2 0 18,13 0 11,10 0 30,19-1 7,19-4 4,28 1-79,21-3-26,18 2-21,-1-1-38,-2 5-24,-13 1-12,-18 0-9,-18 0-28,-19 1-5,-16 0-6,-18 2 0,-13 1-6,-7-2-13,-7 0 1,2 1-2,2 0-3,-2-1-3,6 2 1,3 0-1,3-1 1,0-2-2,1 0 2,-6-1-1,0 2 0,-7-2 1,-5 0-7,-1 0-41,0 1-79,-3-1-104,3 0-244,-7 0-510,-3-1 0,-6-3 0,3-2 0</inkml:trace>
  <inkml:trace contextRef="#ctx0" brushRef="#br0" timeOffset="9964.8222">4741 7154 2422,'0'0'101,"2"0"30,1 0 25,3 7 17,1 4 9,1 3 12,1 7 11,-2 4 11,-1-1 19,-3-5-66,-1-2 9,-1-2-14,-1-6-5,0 0 5,0-6 14,0 0 37,0-3 36,0-3 9,0-1 16,-1-7-6,-1-3-17,-1-11-5,2-6-16,-1 0 4,2-3-11,-1 9-49,5 1-45,2 9-22,4 4-35,3 5-14,7-1-6,2 7-12,4-2-4,4 2-24,0 0-14,0 0 0,-1 0 0,-4 0 0,-7 0 0,0 0 0,-4-2 0,-2 2 0,-5-7 0,0 2 0,-4-4-75,-2-2-163,-1 4-110,0 0-148,47-2-910,-52 3 0,-4 4 0,0 1 0</inkml:trace>
  <inkml:trace contextRef="#ctx0" brushRef="#br0" timeOffset="11812.2104">3280 4648 1433,'0'0'76,"-3"0"29,3 2 23,0 0 15,0 3 16,-3 6 17,3 4 11,3 9 11,-3 5 9,0 4-37,0 9-16,0 5-8,0 8-6,0 7-12,0 5-16,-3 2-4,0 1-4,-2 3 0,-3 5 5,-3 3 0,-1 6-11,-5 7-8,1 0-5,1 5 5,-3 5 9,3-5-2,-2 7 2,2 1-6,-6 6-7,4 3-6,-2 1 0,-2 5-13,3 3-8,-5 3-2,-2 2-9,1 2-5,1 0-9,0-1-3,1-1-1,1 4-1,1-5-2,-1 1 2,6-5 0,0-3-5,4-1 0,4-3-2,0-2-2,2-7 0,2-6-2,1-3-2,-1-8-4,2 1-4,1-7 0,0 1 2,-2-2-2,2-5-3,0-4 4,-1-5-2,-1-5 2,2-5 4,-4-1 7,4-2 6,-3 1-1,3 0 0,0-1 9,0 0 3,-3-1 9,3-5 4,-3-3 30,0-7 32,0-3 10,0-4 24,0-1 2,0 2 8,0 0-12,0 0 5,1 1-8,1 1-5,-2-2-29,0-7-37,0-1-8,0-10-26,3-5 17,0-6-5,0-4 3,0 2-8,0-1-1,0 3-4,0 3-1,0 5-1,0 4-8,0 3 0,0-3-22,0-2-6,0-3 0,0-2 0,0-2 0,0 0 0,0-2 0,0 4 0,0 2 0,0 5 0,0 1 0,0-2 0,0 0 0,0-1 0,0-6 0,0-3 0,0-3 0,0-2 0,0 1 0,0-4 0,0 1 0,0 3 0,0 2 0,0 3 0,0 0 0,0 3 0,-2 1 0,1-4 0,-1 0 0,2-2 0,0-3 0,0-3 0,0-1 0,0 0 0,0 0 0,0 0 0,0-1 0,0 1 0,0-2 0,0 1 0,0 0 0,0-2 0,0 2 0,0-2 0,0 1 0,0 2 0,0-2 0,0 2 0,0-2 0,0-1 0,0 3-38,0 0-221,0 0-246,-3 0-972,-2-1 0,-6-2 0,0-2 0</inkml:trace>
  <inkml:trace contextRef="#ctx0" brushRef="#br0" timeOffset="12148.2292">2377 11143 4097,'0'0'125,"0"-1"29,2 1 18,5 0 22,5-2 17,12-1 60,11-2 17,16-2 16,12-3 5,16 0-86,14 2-24,11 4-24,0-1-13,-1 2-26,-10 1-24,-19 2-147,-18-1-80,-21-1-88,-19 4-110,-2-2-359,-19 3-486,-7-3 0,-6 0 0,-9-3 0</inkml:trace>
  <inkml:trace contextRef="#ctx0" brushRef="#br0" timeOffset="13055.3803">2859 4601 2933,'-3'-2'108,"-2"-1"38,2-1 28,2 2 12,-1-1 7,0 1 11,2 1 13,0 1 6,0-2 9,4 2-48,8 0 0,18 0-23,19 0-24,22-2-9,21-2-5,15-2-8,4-5-13,2-3-8,-8-1-8,-10-3-27,-18 1-31,-18 3-15,-22 3-12,-16 5-28,-13 5-49,-6-1-41,-4 2-85,0 2-120,-2-2-735,-5 6 0,-8 3 0,-8-2 0</inkml:trace>
  <inkml:trace contextRef="#ctx0" brushRef="#br0" timeOffset="16148.4145">1491 6688 2399,'0'-3'106,"0"0"21,0 0 18,0 3 12,0-5 8,0 5 5,0 0 4,0-3 2,0 3 1,0 0-73,0 0-22,0-3-15,0 3-13,0 0-7,0 0-4,0 0-4,0 0 6,0 0 25,0 3 31,0 1 15,0 7 6,0 6 9,0 5 8,0 7 16,0 8 8,0 7 6,-3 8-6,-2 9-25,-1 6-18,0 0-16,2-5-9,4-3-11,-3-12-11,6-7-11,-3-14-10,0-4 14,0-11 37,0-6 13,0-3-1,0-1-3,-3-6 1,-6-5 1,-5-8 3,-1-7-11,-4-9-6,5 1-18,5 1-37,5 4-22,2 9-11,11 3-2,8 2-2,8 3 2,13-1-8,16 2 4,3-3 2,2-2-37,-2 1-102,-7 0-68,-13 5-89,-14 6-101,-5-1-190,-15-20-618,-2 21 0,-1-2 0,0-2 0</inkml:trace>
  <inkml:trace contextRef="#ctx0" brushRef="#br0" timeOffset="16527.4767">1819 6762 3530,'-3'-13'212,"0"-2"42,1-2 23,-1 0 24,-1 6 3,3 10 4,1-1 6,0 10 44,0 9 52,0 12-126,5 17-29,0 17-39,-2 9-21,3 9-14,0 1-3,-3-3-3,-1-4-6,-2-10-44,1-11-53,-1-8-39,0-8-18,0-13-2,0-3-1,0-10-12,0-4 0,0-4 0,0-1 0,0-1 0,0 1-92,0-3-151,0 2-184,2-3-1058,-2 2 0,0-1 0,4 0 0</inkml:trace>
  <inkml:trace contextRef="#ctx0" brushRef="#br0" timeOffset="17683.0455">3378 8332 2913,'-3'-12'96,"0"-5"16,-2 4 1,2-3-1,3 11 3,0 7 2,2 7 9,2 9 17,2 13 14,6 14-57,0 13-10,1 6-7,-6 7 2,-1-2 2,-6-2-1,0-5 0,0-9-7,-3-8-13,3-7-8,0-14 19,0-7 35,0-9 15,0-5 3,0-4 4,0-7 8,0-4 2,0-5 12,0-8-5,3-4 0,2 3-35,1-2-43,7 7-21,-1 2-10,4 5-3,1 2-2,4 7-13,-4 4-13,-1 0 0,-2 2-6,-4 3 8,0 3-5,-6 1 1,1 5 7,-2 2 12,-3 4 26,0 4 55,0 3 20,0 0 1,0 2 13,0 0-3,4-3 6,-4-3 2,3-1-3,-3-5-12,5-4-32,-2-4-45,0-1-22,0-2 0,-2-2-23,1-1-99,-1-2-136,1 0-147,14 0-429,-13-5-532,2-2 0,-1 0 0,2-8 0</inkml:trace>
  <inkml:trace contextRef="#ctx0" brushRef="#br0" timeOffset="18531.252">8353 6366 1828,'0'1'151,"0"0"22,0-1 21,0 2 16,0-2 5,0 1 6,0 0 5,5 4 4,6 0 4,11 0-100,13 4-48,14-1-25,8-1-59,5-4-151,-5-7-614,-6 4 0,-13-2 0,-11-2 0</inkml:trace>
  <inkml:trace contextRef="#ctx0" brushRef="#br0" timeOffset="18763.2602">8463 6660 3551,'0'3'27,"0"1"7,0 3 5,9 1 3,12-1 1,13-2 1,16-4-10,12-1-71,28-7-296,-16-2-355,-2-3 0,-9-2 0,-5-10 0</inkml:trace>
  <inkml:trace contextRef="#ctx0" brushRef="#br0" timeOffset="19689.59">10880 5134 2082,'0'-2'62,"0"2"5,0 2 14,0 5 25,1 12 18,5 8 16,0 14 10,3 6 6,3 7 3,-1-1-58,-5 1 5,-2-6 5,-1-4-2,-3-10-15,0-8-7,0-8 18,0-7 43,0-8 6,0-2-1,0-7 0,0-9-6,0-10-8,0-7-11,0-11-10,0-3-10,2-4-36,7-3-50,0 9-14,3 4-3,6 14-4,3 8 1,-1 9-2,2 6 0,0 6-3,1 3 2,-5 3 1,-1 4-5,-5 2 1,-8 3 1,0 3 1,-9 1-1,-4 2 0,-11 0-1,0 0 4,-8-1-3,1-2 0,4-5 4,11-1-2,5-8-7,6 0 2,2-4 3,11 1 2,-2 2 1,10-2 2,7 0-1,0-1 1,-3 3-2,3 1 4,0 2 8,-3 4-5,-1 3-1,-6 4-4,-7 0-1,-5-1 0,-7 0 0,-10 2 2,-8-1-2,-7-1 0,-6-1-1,-9-2-12,5-6-20,2-5-37,9-5-114,25-11-327,-4-4-366,8-10 0,13-9 0,21-12 0</inkml:trace>
  <inkml:trace contextRef="#ctx0" brushRef="#br0" timeOffset="19880.007">11396 5366 3310,'0'4'33,"0"7"5,0 5 3,1 11 3,-1 3-1,3 5-2,2 4-29,2-7-79,11-4-238,-7-3-333,3-6 0,3-9 0</inkml:trace>
  <inkml:trace contextRef="#ctx0" brushRef="#br0" timeOffset="20353.1013">11819 5363 3437,'-13'0'29,"-1"1"5,-3 8 6,-4 1 5,6 7 5,4 4 9,7 3 1,1-4 4,6-3 1,4-3-20,4-2 7,1-9 4,7 0 1,0-4-3,2-4 7,-2-7-10,-2 0 6,-6-5 14,0 3 10,-6-1-8,-2 6-6,-2 5-9,7 12-5,-2 7-1,4 9-12,4 15 4,-1 7 3,2 6 7,-4 2 10,-8-1 20,0-2 22,-6-5 25,-11-7 69,-8-5 45,-10-6 24,-11-6-2,-6-9-13,6-5-30,2-4-102,2-8-103,9-4-142,4 0-174,4-13-1007,2 4 0,1 0 0,-8 2 0</inkml:trace>
  <inkml:trace contextRef="#ctx0" brushRef="#br0" timeOffset="20661.709">10840 6113 3419,'0'0'73,"7"0"8,13-2 8,18-1 10,21 3 4,23-5 6,23 1 3,19 1 5,16-3-1,11 2-66,-1 2-4,-2 0-10,-13 2-10,-16 2-34,-24 3-61,-23-2-177,-28-6-584,-23 10 0,-18 4 0,-21-2 0</inkml:trace>
  <inkml:trace contextRef="#ctx0" brushRef="#br0" timeOffset="21873.5242">11328 6671 1270,'-6'-3'95,"-6"2"52,-11-1 59,-4 2 36,-9-2 20,-3 2 16,1 2 8,4 4 10,7 2 6,10 1-46,4 5-42,7 1-47,4-1-58,2 1-31,0 1-14,3-1-12,2 0-1,1-1-5,5-3-5,0-1 2,1-2 5,-7-3 19,-2-3 19,-3 0 1,0-2-4,0 1-4,0-1-5,0 0-1,0 0-2,3 0-2,-3 0-11,0 0-21,0 0-20,1 0-9,-2 0 1,2 0-2,-1 0-2,0 1-4,0-1 2,2 3-3,-2 0 2,1-3 1,1 3 1,1 0 2,0 0-1,0-1 4,1 0 1,-2-2 0,-2 0 2,0 0 0,1 0 2,4 0-2,1 0-1,3 0-2,3 0 1,-3 0-3,-3 0-4,-1 0 0,-1 0-4,0 0 0,-1 0-4,-3 0 2,2 0-1,-2 0 2,0 0 1,0 0 3,0 0 3,0 0 0,0 0 1,1 0 1,-1 0 0,0 0-2,2 0 0,-2 0-4,0 0 0,0 0-25,0 0-37,0 0-34,0 1-47,0-1-24,0 1-93,0-1-50,0 0-46,0-2-32,0-2-30,0 1-12,0-3 23,0 0 30,0 4 51,0 0 57,0 1 158,0 1 123,0 0 98,0 0 64,0 1 44,0-1 45,1 0 20,-1 2 10,7-1-1,-1 0-28,4 5-63,4-2-71,0 3-48,3 3-26,0 1-11,-4 0-11,1 3-4,-8-2 9,-3 1 20,0 1 10,-6-1 12,-6 2 10,-8 3 0,-5-1-3,-8-3 0,-3 1 1,-1-4-2,3-5-8,7-2-28,6-4-38,1-7-72,11 0-70,3-4-164,6-23-586,11 14 0,8 0 0</inkml:trace>
  <inkml:trace contextRef="#ctx0" brushRef="#br0" timeOffset="22587.8742">11381 6856 3546,'3'0'29,"0"0"11,0 5 5,3 4 5,-2 5 0,2 6 1,2 3 1,-2 3 1,1-2-1,-1-2-16,-1-6-9,-4 0 10,1-10 44,-2-3 18,0-3 7,0-1 2,1-6 1,1-7 4,1-5 2,5-10 4,5 0 6,4 0-16,-1 4-51,1 7-22,-2 5-5,-2 6-3,1 4-2,1 2-4,-2 5-1,-2 0-3,-4 2-10,-1 1-3,-4 5 4,-1-6 2,-2 2 5,-1-1 10,2-2 14,-2-2 6,0-3 4,0 0 2,1-5 1,1 0-1,-2-4-1,5 1-5,6-3-5,2 0-10,3 5-14,0-1-9,2 6-4,2-1-5,-1 2 2,-6 0-1,1 3-3,2 4 2,-8 0-2,0 6 3,-3-1-1,-2 3 0,-1-2 0,-1-1 3,2-2-2,-1 0 2,0-1-3,0 0 2,0 4-1,0-1-1,0 3 3,0-2-5,0 3-21,2-2-40,0 2-88,5 0-151,2-28-778,5 13 0,7-3 0,7-10 0</inkml:trace>
  <inkml:trace contextRef="#ctx0" brushRef="#br0" timeOffset="22987.7088">12164 6875 3748,'-13'-6'162,"-2"-2"11,-12 2 4,-5 0 1,2 3 5,2 9 6,4 3-1,8 3 5,3 2-2,8 6-133,4 2-21,1-3-5,5-2 1,4-3 4,2-7 1,5-3-1,5-4 1,-2-8 0,2-2 0,-4-6-2,-3-4-6,-1-3-6,-6 2-7,-3 7-21,-3 1-14,-1 9-2,0 4-2,0 5-6,0 7-9,3 2-33,0 7-61,4 2-72,2 2-57,7-7-116,18-6-565,-13-4 0,5-5 0,-1-6 0</inkml:trace>
  <inkml:trace contextRef="#ctx0" brushRef="#br0" timeOffset="23206.2392">12343 6679 2094,'0'-33'145,"0"0"33,0-1 9,0-3 0,0 20 7,0 14 11,0 10 3,4 6 2,-4 10 2,3 11-107,0 6-39,-2 6-51,4 4-89,50-7-712,-45 2 0,1-5 0,2-8 0</inkml:trace>
  <inkml:trace contextRef="#ctx0" brushRef="#br0" timeOffset="23423.5725">12569 6559 2953,'-3'-3'89,"2"3"10,1 5 15,-3 5 6,3 11 2,0 12 3,4 9-4,-1 9-38,7 2-161,-2-32-671,1 28 0,-2-6 0,2-6 0</inkml:trace>
  <inkml:trace contextRef="#ctx0" brushRef="#br0" timeOffset="23967.3373">14455 5396 2209,'-11'6'109,"0"1"29,-2-2 42,3 2 38,10-4 36,3 0 40,7-2 21,14 0 8,10 3 2,15-1-80,10-3-28,5 0-38,0 0-103,-6 0-156,28 0-371,-47 0-459,-16 0 0,-11 0 0,-17 0 0</inkml:trace>
  <inkml:trace contextRef="#ctx0" brushRef="#br0" timeOffset="24153.3637">14481 5717 4095,'9'4'25,"15"2"2,10-4-2,24 0-16,11 0-41,20-8-65,44-5-713,-29 2 0,-4-6 0,-7-2 0</inkml:trace>
  <inkml:trace contextRef="#ctx0" brushRef="#br0" timeOffset="24941.3778">16189 5109 3016,'0'2'84,"0"8"17,0 12 6,3 10 3,2 9 0,0 12 2,1-1 1,-3 2 2,-1-8 4,-2-8-42,0-9 2,0-9 22,0-10 5,0-5-2,0-7 4,0-8-5,3-12 2,-2-11-4,9-10-1,0-9-17,6-9-35,4 3-35,2 7-15,4 8 0,-2 12-3,2 16-2,-5 10-2,-3 10 1,-5 5-2,-4 7 4,-5 4 6,-4 6-1,-7 0 3,-8 4 0,-9 0-1,-7-1 3,-6-1 2,6-4-3,4-2 1,13-6-3,10-7 2,8-1 6,10-1 3,10-2 7,3-1 2,12 3 7,0-3-2,-3 0 2,1 5-1,-9-1 5,-8 3-4,-8 2-3,-7 4-4,-10 1-6,-7-1 2,-9 7-10,-5-4-12,-9 0-23,2 0-29,2-6-36,7-5-78,8-6-190,10-14-577,6-4 0,13-5 0,11-13 0</inkml:trace>
  <inkml:trace contextRef="#ctx0" brushRef="#br0" timeOffset="25106.7216">16690 5377 3549,'0'0'21,"3"4"1,-3 7 4,0 7 2,0 8-3,0 9-6,0 0-31,3-1-146,7-22-546,7 10 0,11-7 0</inkml:trace>
  <inkml:trace contextRef="#ctx0" brushRef="#br0" timeOffset="25548.3014">17091 5354 3455,'-22'0'60,"-10"4"4,-7 4 2,-6 4 4,16 3 12,7 6 7,12 1 9,6-5 11,6-3 14,7-6-43,4-4 4,4-1 3,3-6 0,4-5 1,0-3-12,-5-6-6,-4-3-7,-2-3-12,-5 8-39,-3 1-22,-1 9-13,1 5-4,1 11-1,3 8-3,0 9 0,2 8 6,0 10 8,-1 5 9,-3 1 37,-4 2 17,-4-4 14,-10 0 11,-8-5 3,-10-6 2,-12-7-4,0-6-20,0-8-80,11-5-186,10-10-776,11-10 0,13-5 0,13-10 0</inkml:trace>
  <inkml:trace contextRef="#ctx0" brushRef="#br0" timeOffset="25808.1142">17538 5917 2902,'-10'12'123,"-8"3"24,-19 2 32,-15 8 26,-17-2 25,-23-3 22,-16 1 18,-17 1 16,-17-2 5,-5-1-90,4 2-29,11 0-24,23-3-40,28 2-50,25-1-105,28 0-142,17-3-242,8-1-550,11-1 0,12-5 0</inkml:trace>
  <inkml:trace contextRef="#ctx0" brushRef="#br0" timeOffset="26196.851">16622 6492 3792,'-10'6'93,"-10"2"8,-12 4 9,-7 4 11,-3 4 12,6 1 4,6 0 8,13-1 9,11-2 10,6-3-75,9 1-8,9-6-8,8 1-8,4-1-9,8 0-9,-5 1-6,-2 0-8,-8 1-8,-13 5-7,-6 0-9,-11 1-2,-10 0 4,-8 4-1,-8-2-4,-14 0-2,4-5 1,-1-1-1,13-6-18,10-5-84,12-6-121,18-9-293,12-7-426,9-6 0,11-5 0,8-1 0</inkml:trace>
  <inkml:trace contextRef="#ctx0" brushRef="#br0" timeOffset="26730.2485">16760 6689 3506,'0'0'126,"0"5"18,0 3 9,0 6 9,0 1 4,4 8 3,0 0-1,2-2 3,-2-4 1,1 0-95,-4-5-25,-1-4-4,3-5-5,-3-2-8,0-5-4,0-7-1,4-7 3,5-5-2,2-3-1,8-3 1,3 7-5,4 4-15,-2 8-2,1 6 1,-3 7-2,2 5-1,-5 4-3,-2 4 3,-1-1-1,-4 3 0,-1-3-1,-7-4 23,-2-2 30,-2-4 23,0-5 38,0 0 22,0-7 5,0-5 2,4-8 2,7-4 2,8-5 1,8 2-28,4 8-27,0 7-25,-7 7-29,-6 10-21,-7 9-7,-4 8-4,-4 5-18,0 6-56,-1 2-50,4-4-40,4 3-102,6-10-156,9-36-799,8 21 0,7-10 0,6-7 0</inkml:trace>
  <inkml:trace contextRef="#ctx0" brushRef="#br0" timeOffset="27077.7015">17504 6708 3931,'-23'0'129,"1"3"11,-5 3 14,-3 5 16,20-1 12,4 4 5,6 3 4,6 0 3,7-4 0,0-2-113,4-1-13,4-6-12,-2-2-11,1-5-17,1-5-11,-3-4-12,-5-7-17,0-3-7,-5 2-8,-8 3-21,3 6-4,-3 8 2,0 5-4,0 8 0,0 5-34,0 9-61,0 5-54,7 0-89,7 0-179,-1-5-379,6-2 0,2-13 0,5-4 0</inkml:trace>
  <inkml:trace contextRef="#ctx0" brushRef="#br0" timeOffset="27305.28">17776 6495 1883,'0'-25'159,"0"-2"18,0 4 71,0 3 43,0 20 29,0 20 28,0 10 6,0 9 3,0 10 0,0 5-111,1 3-65,1-3-72,0 0-173,16-8-929,-11-3 0,-2-11 0,-1-9 0</inkml:trace>
  <inkml:trace contextRef="#ctx0" brushRef="#br0" timeOffset="31693.3123">6758 10340 3166,'-2'0'137,"-1"-2"31,2 2 27,-1 0 26,2 0 22,2 0 16,-2 0 5,0 0 2,0 0-2,0 0-107,0 0-31,4 0-30,7 0-25,13 0-24,16 2-20,22 1-15,27-1-4,19 0 0,28 0 3,20-2 9,26 0-6,17-4 4,10-3-2,5 0 3,10-3 2,-7-3 1,0-1 1,2 1 0,-1 6-1,-9-2-2,-7 4 2,-6 2-3,-17 2-2,-24 1-1,-21 0-5,-24-3 0,-30 1-4,-29 0 0,-23-1 9,-16 1 25,-10 0 3,-2 1 0,0 1 0,0 0-16,0 0-3,0 0 2,0 0 6,-5 0-3,-5 0-7,-4 0-22,-6 0-4,0 3-5,0 2 8,2 3 13,-5 6 4,-1 7-7,-6 8-2,-4 7 1,-13 15-6,-10 7-7,-11 12 3,-7 13 10,-8 9-4,-2 7 1,-2 5 7,-3 4 16,-3 6 15,-6 5 20,-2 5 15,-3 2 10,-1 6 2,4-2-4,1 3 3,3-1-1,-1-2 0,3-1 7,0-5-7,2 0 3,-4 0 2,2-1-8,0-2-4,1 1-1,2-4-7,2 1 0,3 2-8,-1-3-18,1 1-11,0-4-23,6-3-14,1-6 0,2-5 0,4-5 0,2-6 0,2-5 0,4-5 0,6-6 0,3-6 0,6-6 0,8-7 0,5-5 0,9-8 0,5-7 0,4-1 0,9-5 0,0-3 0,5 2 0,-2-7 0,2-1 0,1-3 0,1-5 0,1-6 0,3-1 0,0 0 0,0-1 0,0 2 0,0 5 0,0 3 0,-1 2 0,-2 1 0,1 3 0,-6-4 0,-5-1 0,-2 4 0,-6-1 0,-6 5 0,-8 4 0,-4 7 0,-4 7 0,-1 2 0,-3 1 0,5-1 0,3-1 0,4-5 0,9-5 0,4-7 0,11-5 0,4-10-88,6-6-147,-1-8-180,9-9-1075,-2-13 0,-2-13 0,3-17 0</inkml:trace>
  <inkml:trace contextRef="#ctx0" brushRef="#br0" timeOffset="32957.513">6732 10234 2396,'0'-2'90,"-3"2"2,3 0 9,-3 0 10,3 7 10,-4 5 12,4 11 10,4 8 18,-1 13 22,3 10-79,0 15 18,3 10 9,-1 13-3,-5 12-1,-3 7 6,-3 8-5,-6 5-7,-3 6-10,1 0-8,-2 3-7,0 3-5,2-4-6,-3 7 2,-1-1-1,0-4-13,-3 4-2,1-3 8,-1-7 2,5 0-5,-2-5-3,4-2-1,-1-7-1,5 1-5,-3-2-4,3 0 12,-3-1 7,-3-5-2,3-3 4,-2-6-4,1-4 9,-2-6 14,1 1 20,-2-6 11,1 0 14,-3 0-3,0-5 10,1-3 13,-2 0-13,4-2-6,-1-1-17,4-1-19,4 1-23,4-6-16,-1 0-17,3-5-11,3-4-23,-3-4-22,0-2 0,0-5 0,0-1 0,0-6 0,0-1 0,-3-1 0,2-1 0,-4-6 0,1-2 0,-2-6 0,3-4 0,-2-7 0,5-5 0,0-2 0,0-4 0,-3 5 0,3 1 0,0 2 0,-4 6 0,1 6 0,-3 2 0,1 4-106,2 1-171,0-6-197,20-9-992,-14-10 0,4-19 0,-2-21 0</inkml:trace>
  <inkml:trace contextRef="#ctx0" brushRef="#br0" timeOffset="34066.138">8228 9276 3473,'0'2'59,"0"4"29,0 7 32,0 14 14,3 8 6,2 20 3,-1 5 0,2 9 3,-2 3 1,-2-2-27,-1-2-33,-1-8-27,0-13-31,0-9 6,0-12 40,0-13 7,0-7 8,0-10 7,-1-7 10,-2-11 8,-3-10 5,0-10 0,0-13-3,3-8-20,3-12-44,0-3-10,5 0 2,5 4 4,4 9 13,2 14-19,7 10-3,4 11 2,1 11-3,6 2 4,0 7-2,-1 3-2,0 7-4,-1 0-23,-6 11-18,-8 7 14,-6 4-10,-5 12 11,-14 7 38,-13 5 36,-10 2 22,-8 0 7,-11 1-6,4 0 16,7-10-5,11-6 0,13-9 16,10-11 15,2-4-26,5-9-40,6 0-21,8-3-7,6-3 2,10 1-7,4 2-1,4-1-3,-2 8-8,0 7-29,3 11-8,0 10 0,-1 9 0,-5 6 0,-6 4 0,-9-1 0,-6-4 0,-6 0-24,-6-7-193,-3-5-132,0-3-225,0-22-831,-6 7 0,-4-6 0,-11-6 0</inkml:trace>
  <inkml:trace contextRef="#ctx0" brushRef="#br0" timeOffset="35582.3779">5525 11972 3144,'0'-7'161,"0"-3"35,0 1 4,0-2 2,0 8 18,2 8 21,1 13 17,5 15 13,2 18 7,-1 12-96,-3 11-59,-3 3-33,-3-2-1,-3-6-2,-3-8-17,3-14-10,-3-15 49,0-10 80,3-11 16,2-7-3,-1-8 0,-1-9 2,0-7-6,0-10-1,1-7 2,2-2-34,6 3-67,8 4-98,6 8-28,10 7-8,10 6-13,4 8-22,1 0-34,-3 1-71,-4 2-44,-8 0-8,-6 0-33,-6 0-22,-8-2-6,-3 0 1,-4-4 12,-2-5 15,-1-4 38,-1-9 77,-2-8 46,-7-6 43,-1-2 52,-3-1 49,2 2 36,0 8 23,7 9 2,4 6 1,-1 11 6,2 6 17,0 10 28,2 10 61,1 14 10,0 11 36,7 14-8,-2 8-13,1 4 0,-3 3 5,-1-2-5,-1-5-20,-4-7-35,0-6-72,0-9-28,0-8-58,0-6-18,0-10-4,0-5-1,0-6-5,0-4-2,0-4 0,0 0 0,0-3 0,0 0 0,0 0 0,0 0 0,0 0 0,0 0 0,0 0 0,0 0 0,0 0 0,0 0 0,0 0 0,0 0 0,0 0 0,0 0-18,0 2-90,0 0-137,0-1-135,3 2-309,-2-2-661,1-1 0,-1-4 0,7-1 0</inkml:trace>
  <inkml:trace contextRef="#ctx0" brushRef="#br0" timeOffset="38140.4983">11784 12340 1985,'-6'0'84,"0"-1"21,-2 1 29,-2-4 38,4 1 30,6 2 26,-3 1 22,3-3 16,0 3 7,0-2-57,0 2-17,0 0-14,6 0-19,1 0-26,10 2-24,11-2-21,9 3-18,6 1-14,10 0 0,9-3 5,8 1 3,10-2-4,9-2-8,12-3-4,9 1-3,4-1 1,3 1-1,3 2-4,-2 2-5,-7-2-9,4 2-5,-3-3-4,-1 3-4,-9 0-5,-8-3-5,-9 1-5,-21-3-3,-17 3 2,-12-1-2,-14 3 0,-13 0-4,-5 0 1,-3 0 3,0 0-1,0 1-1,0-1 2,0 0 4,0 2 1,0-2-1,0 0 4,0 0 1,0 0 2,0 0-1,0 0 0,0 2 1,-3 1-1,1 1-3,-3-1 0,-1 2-2,2 0-1,-2-4-1,-1 4-2,0 1 0,1-1 0,-1 0 0,-4 2-1,4 0 0,-2 3-2,-2-3 5,4 1-4,-2 1 1,-1 2 0,-1 1 1,1-1 1,0 1 0,0-3 2,3 1-3,4-6 4,0 0 1,2-4 0,1 4-1,0-4 0,0 0 0,0 0-2,0 3 0,-2-3-1,2 3 1,-3 0-2,2 0-1,-3 0 0,2-1 1,1-2 3,1 2-1,1-2 4,-1 1-2,0-1 6,0 0-2,0 0 1,0 0-6,0 0 3,0 0 0,-1 0-8,1 0 4,-2 0-5,2 1-2,0 1-11,0-1-14,0 1-12,0-2-6,0 1-9,0-1-3,0 2 3,0-2-11,0 0 2,0 0-1,0 0 6,0 0 15,0 0 16,-2 0 15,-1 4 9,2 0 12,-8 5 6,3 0 6,-6 1 1,3 3 3,-5 6 1,2-1 2,-2 3 0,1 5-6,1 0-1,-4 2-2,0 3 0,1-4 0,2 4 2,-2-4 6,3-2 6,-3-2 0,3 0 2,-6-2-1,2-1-1,6 3-3,-5 0-1,3-1-3,-5 3 10,2-1-1,-7 2 5,-2 4 3,-3 2 3,-6 2 15,-2 4 16,-1 6 0,-3-1 1,-3 7 2,-1 7-10,-3 1-2,2 5-9,1-3 0,0 1 1,0-1-10,4-2-12,-2-2 5,3 0 9,4-1-2,-2-1 5,4-1 1,0-2 4,1-1-13,-1-4 2,4 0 3,-2-3-1,1-3-10,2-2-4,1-2 7,-1-4-5,0 2-3,-2-5-5,2 0 8,2-3-8,5-4-10,7-4-4,2-6 0,2-1-6,2-2 2,0-2-8,0 0-3,-2 0 8,-2 0-5,4 0 2,-3-2 0,0 1 1,1 0 4,2-1 0,-2 1-8,-2 2 8,-2 3 0,-2 3-8,-6 2 2,-8 6-2,-2 1 0,-4 5 0,-3 3-5,0 8 0,-2-3 0,1 7 0,-1-3 0,-1-3 0,4 0 0,4-7 0,2-4 0,7-3 0,7-5 0,2-4 0,9-5 0,3-2 0,3-3 0,0-4-81,0 0-159,1-7-208,26-13-1036,-20-10 0,0-19 0,3-22 0</inkml:trace>
  <inkml:trace contextRef="#ctx0" brushRef="#br0" timeOffset="38964.6206">11764 12346 2160,'0'1'146,"0"6"30,0 2 27,0 11 45,3 6 33,2 15 35,-2 15 12,0 17 8,0 14 14,-3 12-86,0 14-25,-3 5-8,-2 7 24,-4 5-16,-7 3-22,-4-2 0,0 3 18,0-7 23,-1-6 5,4-2-18,-3-6-16,8-3-23,2-4-51,5-8-27,4-3-13,1-7-35,1-9-30,1-5-29,-1-7-21,3-9 0,3-6 0,-3-7 0,1-9 0,-1-8 0,-4-7 0,4-7 0,-4-5 0,0-6 0,0 0 0,0-6-33,0-3-165,-4-6-101,4-5-157,-3-20-985,3-10 0,0-16 0</inkml:trace>
  <inkml:trace contextRef="#ctx0" brushRef="#br0" timeOffset="39957.1551">12554 11871 2408,'0'0'164,"2"0"50,-2-2 55,0 1 36,0 0 21,0-1 7,0 0 2,0 1 6,0 6 6,0 7-121,0 6-40,0 10-49,0 11-53,0 2-39,0 1-21,0 3-6,0-9 0,0-6-7,0-8 6,0-6 15,0-11 5,0-2 39,0-10 35,0-8 30,0-6 20,3-10 7,-3-6 11,-3-6 15,3 3-2,0-2-10,-2 4 15,-2 8-33,3 2-38,-3 6-27,4 5-19,-3 6-10,3 1-11,0 3-15,0 3-9,0 1-6,0 1-22,3 0-7,2 2 0,7-1 0,3 1 0,11 0 0,10-1 0,9-1 0,6-3 0,5-1 0,-2-5 0,-6 2 0,-10-2 0,-11 2 0,-9 0 0,-9 4 0,-6 2 0,0 2-104,-3 1-129,0 0-80,0 0-132,3 0-301,-3 1-524,-3-1 0,0 5 0</inkml:trace>
  <inkml:trace contextRef="#ctx0" brushRef="#br0" timeOffset="41145.3081">10854 13043 2930,'-4'-4'102,"4"-1"11,0 4 12,-3-2 24,3 6 17,0 7 34,0 12 29,3 13 17,1 11 6,2 13-69,-2 8-12,1 9-10,-2 6-6,-3-4-21,-3-3-13,-3-6-27,0-11-23,-4-12-6,2-9 4,2-10 45,3-13 8,3-7 25,0-11 30,0-6-1,3-9 9,3-10-2,2-4 6,8-1-4,-1-3-7,8 1-53,4 6-13,3 4-26,1 6-40,-1 6 0,-3 7-13,-3 2-4,-4 7-8,-3 8-2,-4 2 3,1 10 3,-11 1 2,0 6 0,-3 0 5,0 2-3,0-2 0,0-1 0,0 1-6,0-2-2,0-4-9,0 0-6,0-9-6,0-2 0,0-5 0,0-3 0,0-3 0,0 1 0,0-1 0,0-1 0,0 0 0,0 0 0,0-1 0,0 1 0,0 0 0,0 0 0,0 0 0,0 0 0,0 0 0,0 0-33,0 0-29,0 0-41,-3 0-46,0 0-67,0 0-24,-5 0-35,4-2-51,-2 1-59,0-3-95,6-3-129,-3-17-453,-4 12 0,6-5 0,-3-2 0</inkml:trace>
  <inkml:trace contextRef="#ctx0" brushRef="#br0" timeOffset="45218.1331">6898 9450 1696,'-3'-7'95,"-2"3"29,-1 0 12,1 0 10,0 1 8,2 3 10,-3 0 20,0 0 32,1 0 34,0 0-5,2 0 4,-1 0-10,1-2 6,-1-1 4,2-6 1,-3-1-3,4-12-8,-1-2-27,1-12-31,1-5-53,3-10-35,3-1-16,5-3-10,7 0-2,7 1 11,4 6 5,1 2 4,3 2-2,0 8 5,-1 3-4,1 6 5,2 7-14,-4 4-4,2 10-4,0 3-16,3 7-13,-1 8-13,1 4 0,0 0-9,-1 8 7,-2-2-11,-3-2 14,0-6 3,-1-2-5,-5-3-5,0-4 8,3-5-4,-3-3 3,-3-4 6,5-7-12,-4-5 7,-8-10-3,-5-5-2,-5-3 0,-4-1-2,-10 6-5,-2 5 0,-4 8-7,-4 9-11,-6 5 6,2 7-8,-1 9-2,2 3 0,3 7-2,11 6-5,2 5-1,14-3 2,16 3 2,19-4 7,20-7 6,20-4 5,21-8-1,5-6 2,7-6-5,2-2 3,-7-8 6,0-4 3,-5-2 0,-6 2-10,-9 5 2,-8 4-2,-13 4-1,-17 2 0,-3 6 4,-7 1 2,-3 2-9,2-1 0,7 5 2,6-4 6,11-5-2,9-1 2,2-4 0,-2-1 4,-8-1-1,-15 3-5,-14-2 4,-18 4-6,-11 0 11,-7 4 8,-9 5-4,-5 6 2,-5 9 0,0 3-1,1 7-3,8 3 3,2 5 4,4-1-15,3 10-80,-3 5-187,9 4-452,-15 6-611,-8-3 0,1-6 0,5-10 0</inkml:trace>
  <inkml:trace contextRef="#ctx0" brushRef="#br0" timeOffset="46812.1659">11897 11335 2857,'-3'0'97,"1"-3"17,1-1 24,-1-6 44,8-4 40,9-9 28,9-3 25,10 0 17,12-3 5,8 0-71,8 2-20,1 5-15,0 8-26,-6 7-44,-8 7-36,-10 11-27,-15 11-23,-6 8-17,-4 7-4,-3 11-2,5-4-3,6 2-1,11-6 6,11-9 13,12-7 23,10-10 20,8-7 15,5-11 11,4-8 2,-5-8 7,-5-3 3,-4-6-3,-6-2-3,-10 1-6,-5 1-25,-14 5-22,-11 4-15,-8 5-12,-5 6-9,-3 3-4,2 3-8,6 0-1,-3 3-1,3 0-7,-3 0 2,-1 4 0,-1-4 0,0 3 3,7 2 5,0 0-4,5-2 7,7 1 3,1 1 0,-2 1-1,-2-2-2,-9 0-1,-8-1 0,-4 0-2,-3-3-1,-2 0 2,0 1-3,0 1 0,0-1 5,0-1-5,0 7-3,0-3 5,-2 10-6,-3 3 1,2 1 3,-3 4-2,3 1 3,-1 1-4,3-4-8,1-3 3,0-3 6,0 0-7,0-3 6,0 2 2,0-1 1,0 5-4,0-5-10,0 1-11,0-4-10,0-2-1,0-2-3,0-5 2,0 3-4,0-6 1,0 3-4,0 0 3,0 0 2,0 0 6,0 0 5,0 0-6,0 0 1,0 0-1,0 0 4,0 0-4,0 0-8,0 0 3,0 0 0,0 0 2,0 0 3,0 0-5,0 0-13,0 0-4,0 0 2,0 0 0,0 0 7,0 0 0,0 0 7,0 0 1,0 0-7,0 0-14,0 0-15,0 0-24,0 0-38,0 0-34,0 0-24,0 0-65,1 0-87,6-5-194,-4 4-225,-3-1 0,3 0 0,0-1 0</inkml:trace>
  <inkml:trace contextRef="#ctx0" brushRef="#br0" timeOffset="48523.0777">16533 9621 1750,'0'0'124,"0"0"32,1 0 30,-1 0 22,-1 0 9,1 0-1,0 0-1,0 0 5,0 0 18,0 5-57,0 8-12,1 9-17,1 14-26,3 12-18,-2 11-6,1 10 5,-1 2 7,-1 2 3,-2-4-13,0-8-23,0-8-16,0-9-5,0-8-3,0-10 1,0-8 2,0-5 7,0-5 13,1-8-5,-1 0-1,0-2-5,0-6-7,0-6-6,0-6-2,0-10-2,0-7-8,2-7-10,-2-14-16,6-5-2,1-9-1,5-1-3,5-2-2,3 7-1,2 3 1,1 9-2,4 6 2,0 4-1,3 5-4,1 4-1,2 5-1,-4 4-3,-3 7 1,-2 6-4,-5 5 0,1 6 3,-5 3-2,4 8-1,-3 7 4,-5 8-1,-3 5 0,-5 10 4,-1-1 1,-7 6 2,-7-5 0,-4 2 3,-11 0 5,-11 0 4,-9-3 6,2-1-3,-6-3 3,12-5-5,9-6 2,9-4-3,8-5-1,10-3-6,2-5 6,1-3 8,4 2 4,9-3 9,8 0 3,4-3 7,8 3-1,3 0 11,4 3 17,-6 1 4,4 5-7,-4 7-5,-1 9-10,-2 4 2,-6 8 12,-3 4 27,-8 5 8,-5 0 6,-4 2-9,1-4 6,-6-3 6,3-4-7,-2-8-1,1-6-10,-1-6-17,1-7-32,-1-3-8,-1-4-16,2-2-31,-1-1-128,1-2-136,3 0-167,61-5-1026,-51 3 0,-3 1 0,7 2 0</inkml:trace>
  <inkml:trace contextRef="#ctx0" brushRef="#br0" timeOffset="48898.1271">17725 10637 3924,'-11'3'104,"-11"0"24,-5 2 18,-11 2 10,-5 3 6,-6-1 8,-6 3 10,-10 5 13,-7 2 16,-11 1-61,-13 2 14,-11 0 2,-9-3-13,-6 0 2,0 0-7,13-2-2,15-4-10,20 0-9,25-5-12,19-3-10,14-5-32,13 0-31,3 0-54,0 0-110,6 0-131,10 0-248,5 0-723,6 0 0,3 0 0</inkml:trace>
  <inkml:trace contextRef="#ctx0" brushRef="#br0" timeOffset="49613.1775">16801 11253 2954,'0'22'111,"0"7"23,-4 10 16,1 11 10,0 1 2,-1-4 3,1 2 3,3-3 7,0-7 11,0-5-57,0-9 11,0-8 36,0-6 8,0-7 21,0-6 28,-1-5 12,-4-10 22,1-9 6,-2-13 1,0-14-9,6-10-18,-2-1-26,4 4-24,0 7-30,1 14-29,-2 14-17,5 7-24,0 7-13,5 5-12,8 2-16,5 4-21,8-3-35,5 3 0,4 0 0,4 0 0,-3 0 0,-4 0 0,-3 0 0,-5 0 0,-6 0 0,-6-3 0,-8 2 0,-2 0 0,-4 0 0,-1-1 0,2-1 0,-1 2 0,2-3 0,1 3 0,-7-1 0,3 2 0,-3-1 0,0 1 0,0-2 0,0 2 0,0 0 0,0 0 0,0-1 0,0 1 0,0 0 0,-7 0 0,-2 1-38,-1 4-167,-7 0-118,-4 7-229,-3-18-862,-5 18 0,-6-1 0,-17-1 0</inkml:trace>
  <inkml:trace contextRef="#ctx0" brushRef="#br0" timeOffset="51439.1032">5772 10470 1526,'3'-4'181,"-1"-1"32,-1-1 28,2-2 24,-3 1 30,0-1 27,0 2 15,0 0 9,-3-1 4,-4 2-128,-6-2-41,-9 1-25,-14 0-17,-11-2-18,-13 1-25,-12 2-17,-6 2-9,1 2-2,5 1-5,10 1 0,17 2-8,8 7-8,6 2-5,4 6-4,6 3-1,3 8-5,4 2-5,2 11-5,2 1 3,4 10 0,1 4 1,2 4 5,0 0-2,0 3 3,-3 0 4,0 2 6,0 0 21,-2 6-4,1 7 1,1 7 2,0 3 3,6 5 1,-6 2-5,1 1-3,-6 1-8,-6 1-8,-12 3-13,-7-1 6,-9-5 6,-11-5-2,-8-7 4,-10-9-3,-12-12 5,-6-11 3,-4-9 12,-6-15-4,1-13-4,1-8 3,6-16-1,9-8 3,19-10 3,15-4 8,15-1 3,16-2-7,14 5-4,5 3-4,7 3-7,12 3-7,12 6-16,3 6-7,11 4-12,2 7-19,-3 8 2,-2 10-4,-3 10-7,-5 15 5,-7 15-1,-2 14 6,-12 11 11,-4 17 3,-7 10 1,1 15 3,-8 6-1,-5 12 17,-5 10-1,-8 6 1,-4 10-5,-6 3 26,-4-3 5,2 5 8,1-4 1,8-7 5,8-12-5,8-5-16,7-14 3,2-11-2,2-13 7,3-14-29,2-14-7,4-13-14,4-14 0,6-16 0,0-9 0,8-14 0,6-8 0,8-6 0,7-12 0,9-7 0,8-5 0,4-3 0,5-6 0,-4 3 0,0 2 0,-7 4 0,-6 6 0,-6 3 0,-8 5 0,-10 1 0,-8 5 0,-7-1 0,-9 2 0,-3 0-13,-4 0-62,1 0-138,1 0-90,-1 0-125,8-1-322,1-4-531,6-4 0,12-6 0,14-10 0</inkml:trace>
  <inkml:trace contextRef="#ctx0" brushRef="#br0" timeOffset="52199.0485">18070 10174 3932,'0'0'123,"0"0"25,0-1 11,0 1 11,0 0 14,4 0 8,8 0 3,10 0 0,9 0 1,12 0-89,5-2-61,5 1-99,1-2-187,34-3-830,-57 4 0,-5 0 0,-15 1 0</inkml:trace>
  <inkml:trace contextRef="#ctx0" brushRef="#br0" timeOffset="52392.5086">18148 10385 1986,'1'4'134,"4"-1"6,7 2 2,14-1 2,12-4-5,18 0-72,40-6-617,-19 0 0,-2-3 0,2-6 0</inkml:trace>
  <inkml:trace contextRef="#ctx0" brushRef="#br0" timeOffset="53295.7246">19128 9685 3121,'0'-8'137,"3"-1"1,0 4 22,1 2 26,5 15 19,0 17 8,0 17 0,1 15 6,-3 14-1,-1 10-135,-3 2-1,0-10 1,-2-4-21,1-10-28,-2-14-12,0-13 21,1-10 24,-2-13 2,2-8 0,-1-8 3,0-10 0,0-11-2,0-7 0,0-15 1,6-6-8,6 2-30,12 8-25,16 9-8,11 16-1,13 9-1,12 9-5,5 6-5,2 2-4,-13 0-3,-9 2 3,-21-5 2,-14-3-2,-14-2 2,-11-6 0,-1-9-1,-1-6 8,-8-8 4,0-12 4,0-4 1,-6-8 1,7-5 0,4-2 1,1 0 0,3 5 2,3 7 1,-3 11-6,0 12 0,0 12 1,0 6 4,0 10 5,1 9 3,4 8 9,-1 12 15,5 11 51,-1 15 10,-4 14 18,1 10 16,-2 5 22,-3 7 25,0-5-2,-3-5 4,-2-8 2,1-11 10,-4-9-41,-1-11-11,5-9-15,-1-8-17,1-7-23,4-7-29,0-6-3,-4 0-7,4-6-12,0 1-25,0-4-11,0 0 0,0 0 0,0 0 0,0 0 0,0 0 0,0 0-9,0-4-74,0 1-136,0 2-114,0-2-292,0-6-759,0 6 0,4 1 0,0-1 0</inkml:trace>
  <inkml:trace contextRef="#ctx0" brushRef="#br0" timeOffset="53669.6683">20450 10850 3356,'0'0'123,"-7"0"34,-5 0 27,-11 0 29,-11 5 23,-16 3 28,-19 2 33,-11 4 65,-19 1 60,-15 5-52,-15 4-24,-6-1-11,-5 0-27,10-2-28,16-1-24,22-4-28,25-4-32,26-4-67,21-1-58,11-5-36,6-2-36,5 0-154,-2 1-133,1 0-167,10-1-998,0 2 0,6-2 0,6 0 0</inkml:trace>
  <inkml:trace contextRef="#ctx0" brushRef="#br0" timeOffset="54805.0981">19487 11339 3124,'0'-3'128,"0"-3"34,0-3 29,0 1 26,0 1 15,0 2 2,0 1-1,2 2 6,-1 2 8,5 1-85,-3 4-25,3 8-19,0 9-20,0 9-18,-1 12-10,-4 9 2,2 3 4,-3 5-8,0-2-7,0-4-12,3-9-4,1-7-16,-4-8-7,4-6-8,-1-9 4,-3-3 16,1-7-1,4-3 14,-2-4 3,0-2 13,0-7 26,-2 1 23,-1-5 20,2-3 6,-2-2 8,0-1-16,0-2 2,0-1-13,3-1-1,1 6-13,-2 1-23,5 3-22,-1 6-22,5 4-3,2-1-20,4 4 0,3 2-5,4 0 8,-4 0-5,3 0-3,0 0-3,-2 0-6,-4 0 3,1 0-4,-8 2 3,-2 4-3,-3-2 6,-1 3 9,-4 2 13,3 7 3,-3 0-3,0 4 6,0 1-4,0 2 4,0-1-1,-3-3-3,3 1-3,0-4-17,-4 0-10,3-5 0,1-2 0,-3-2 0,3-4 0,3 0 0,-3-1 0,0-2 0,0 0 0,0 0 0,0 0 0,0 0 0,0 0 0,0 0 0,0 0 0,0 0 0,0 0 0,0 0 0,0 0 0,0 0 0,0 0 0,0 0 0,0 0 0,0 0 0,0 0 0,0 0 0,0 0 0,0 0 0,0 0 0,0 0 0,0 0 0,0 0 0,0 0 0,0 0 0,0 0-2,0 0-31,0 0-55,0-2-56,0 1-58,0-1-23,0 0-30,0 1-52,0 1-71,0 0-103,1 0-172,-1-9-431,2 7 0,-2-1 0,0 1 0</inkml:trace>
  <inkml:trace contextRef="#ctx0" brushRef="#br0" timeOffset="55987.1568">20754 5116 1130,'5'-21'130,"-2"-1"47,1-2 39,-1-3 35,0 8 30,-3 7 19,0 6 9,0 2-5,0 1 5,0 3-93,0 4-36,0 7-42,-3 10-37,3 7-30,0 18-26,0 12-19,-1 14-5,-1 14 2,1 17-4,1 18 30,-2 9 25,5 14 15,0 20 7,0 12 21,-3 16 7,3 19 11,-9 18 18,-1 12 7,-6 14 10,-3 16-22,-9 16 7,-1 11 8,-2 19 6,-4 10 16,-1 12 11,-3 9 23,-7 6 15,0 3-6,1 5-11,-2 2-8,6 2-34,8 1-25,-3 7-17,14-7-42,0 2-22,8-10-33,3-5-36,7-16 0,-1-4 0,5-13 0,2-10 0,2-16 0,4-14 0,1-17 0,6-22 0,-3-12 0,4-22 0,1-16 0,0-21 0,-1-22 0,0-20 0,-2-20 0,0-19 0,-4-16 0,-4-18-92,0-13-73,-6-15-70,-3-12-94,0-11-99,0-8-157,3-18-686,-1-4 0,7-14 0,4-20 0</inkml:trace>
  <inkml:trace contextRef="#ctx0" brushRef="#br0" timeOffset="61670.791">6892 10349 729,'0'0'31,"0"0"19,0 0 16,0 0 12,0 0 6,0 0-2,0 0-14,1 0-42,-1 0-8,3-2-67,2-2-187,2 6 0,-1-2 0,8 0 0</inkml:trace>
  <inkml:trace contextRef="#ctx0" brushRef="#br0" timeOffset="69385.9979">6442 14667 1734,'-6'0'109,"3"-5"24,-3 5 13,-3-3 10,3 2 13,-3 1 17,-8-2 19,2 2 16,-4 0 14,-1 0-61,5 0-14,1 0-9,4-2-3,4-1 2,3 2 1,1 1-11,1-3-16,2 1-15,-1 2-7,2 0-3,5-5-8,7 1-9,7-4-8,9-4-7,7 1-11,3 2-7,-1 0 2,-4 6 6,-1 8-6,-4 5-2,-3 10-10,-1 8-3,-7 4-4,-3 4-1,-3-1-4,-2-2 3,-5-4-6,1-6-7,-1-3-3,-1-6-21,1-2-43,3-6-117,4-2-186,4-20-667,5 13 0,1-5 0,4-4 0</inkml:trace>
  <inkml:trace contextRef="#ctx0" brushRef="#br0" timeOffset="70273.4548">11516 14405 1083,'0'3'61,"0"1"11,0-1 11,0 2 18,0 0 42,0-3 52,0 1 42,2 0 33,2-2 17,0-1-33,10-1 4,6-3-1,8-3-6,5-2-14,10-1-39,3 0-47,4 5-41,-1 1-32,-1 4-17,-7 5-15,-8 1-13,-7 4-9,-7 7 2,-6 2-7,-7 4 0,-3 2-3,-3 0 0,0-3-1,0 0-1,0-7-3,0-4-18,0-3-73,3-4-121,10-4-239,-5-3-339,1-1 0,4-1 0,-2-6 0</inkml:trace>
  <inkml:trace contextRef="#ctx0" brushRef="#br0" timeOffset="79104.929">22698 4217 656,'0'0'92,"0"0"26,0 0 33,0-1 28,3 1 31,-3 0 24,0 0 26,0 0 26,0 0 15,0 0-45,0 0-36,0 0-21,0 0-27,0-2-28,-6 2-26,-5-1-22,-5-1-23,-3 0-20,-7 0-11,2-5-3,1 3-2,-1 0-5,-3 1-3,2 2-1,-5 1-3,-6 1-2,-5 6-4,-6 1-6,-7 4 1,1 7-2,2 2 7,2 0 7,3 4 7,6 4 5,2-3 4,-1 5 4,1 1 5,0 4 7,0 0-2,3-1-2,5 0-5,3-1-5,5-2-6,6-3-3,9 0-2,1-4-2,5 0 5,2-3 4,2 0 6,1 1 4,5-1 2,8 2-1,3 2 3,5 2 1,5 1 1,8 0 9,8 1-7,7-1-8,9 1-6,5 0-1,12-1-3,8-3 1,7-1-2,8-6-1,6 0 2,8-3-8,7-1 0,5-2 2,8-1-2,-2 0-3,5-5-1,0-1-2,2-1-3,8-3-3,0-2-2,8-2-7,1-3 0,6-1-3,3-5-2,3-1-1,-3-5-2,1 0-1,-6-1 2,-10-3-2,-8-3-2,-16-3 2,-12-2-3,-20-7 1,-25-3-1,-12-5 4,-19-2-2,-14-2-2,-16 0 0,-4 1 1,-15 1-3,-12 3 2,-13 2-1,-16 1 0,-15 1-2,-15 0 1,-16 2-1,-8-3 2,-13 1-4,-8 2 1,-9-5 5,-7 5-2,-11 0-1,-6 7 2,-5 5 3,2 8-4,2 9 0,-1 4 1,-1 4 3,6 8 2,5 7-7,4 9 3,6 5 2,7 6 0,1 1 0,7 3 1,5 1 1,8 1 1,11-1-1,11-2-12,19-6-40,16-4-126,23-5-255,17-9-638,12-2 0,12-7 0</inkml:trace>
  <inkml:trace contextRef="#ctx0" brushRef="#br0" timeOffset="80941.4045">21699 4766 1960,'0'0'57,"0"0"11,0 0 14,3 7 8,-3 5 3,0 4 14,0 7 12,0 6 11,0 10 16,3 5-44,3 8 26,2 11 7,5 9-3,0 6 5,3 10 28,-1 6 1,3 9 9,1 9 1,0 5-2,3 5-6,5 7-10,0 8-2,2 2-3,-1 5-3,4 4-24,-3 4-9,-3 6-7,-4 0 1,0 1 24,-6 0 17,-1 3 22,4-1 12,-4 3 24,5 3 4,0 3-5,4 1 16,-1 0-1,1-1-13,2 0-37,-9 0-26,-1-4-36,-1 4-27,-5-3-33,-5 3-14,1-3-2,-1-2-21,-4 0-15,3 0 0,0-8 0,-1-2 0,1-4 0,-2-5 0,-1-4 0,2-6 0,-1-4 0,2-4 0,1-5 0,1-6 0,-1-5 0,3 1 0,0-6 0,-2-10 0,0-2 0,5-12 0,-5-11 0,0-8 0,1-9 0,-1-12 0,-3-9 0,2-11 0,-1-8 0,4-5 0,2-9 0,8-9 0,3-6 0,9-13 0,4-11 0,5-12 0,4-12 0,6-13 0,6-10 0,9-11 0,5-9 0,9-9 0,2-4 0,4-7 0,2-6 0,-3-4 0,2-3 0,-1-5 0,0-2 0,0-1 0,-2 1 0,-2-4 0,-2 0 0,-4 2 0,-3 0 0,-6 1 0,-7 3 0,2 0 0,-6 3 0,1 1 0,-2 2 0,1 4 0,-5 6 0,6 5 0,-1 1 0,0 4 0,-2 2 0,-2 4 0,-2 2 0,-4 7 0,-2-2 0,-1 0 0,-4 1 0,0 1 0,-2 3 0,0 6 0,0 2 0,-1-1 0,4 2 0,-2-5 0,2 4 0,-4 0 0,3 3 0,-1 5 0,-2 1 0,7-1 0,-4 3 0,1-6 0,4 1 0,-6 0 0,0 5 0,-7 2 0,-5 9 0,-9 2 0,-1-2 0,-4 1 0,-1-5 0,0-5 0,2 0 0,-2 4 0,4 7 0,-2 9 0,0 10 0,-3 8 0,2 5 0,-3 3 0,1 7 0,-1 2 0,-4 4 0,0 3 0,-3 7 0,0 0 0,0 5 0,0 3 0,0-1 0,0 2 0,0 0 0,0 0 0,3 0 0,-3 0 0,0 4-158,3 1-126,3 5-181,8-4-991,-1 10 0,2 6 0,8 1 0</inkml:trace>
  <inkml:trace contextRef="#ctx0" brushRef="#br0" timeOffset="83384.0002">27247 8335 1226,'-5'-6'111,"-1"5"44,-7-5 31,0-1 28,-2 2 23,-6 1 17,3-4 9,-2 4 7,-2 4 5,-2-1-62,1-2-39,-6 3-40,4 4-28,1-1-19,1 3-19,7 2-14,-1 4-9,3 2-1,1 0 12,2 3 3,-1 1 10,2 3 5,-1 4 4,-2 1-4,4 5 0,1-2-2,4 3 6,2-1-2,1-2-9,2-2 0,5 2-9,2 1 0,5-4-4,5 3-2,6-3-3,8-2 2,7 1-3,6-5-4,9-3-4,8-2-8,4-1-5,4-2-8,5-1-2,0-1 0,6 1 1,-1-3-4,4-2-2,5-2-2,1-2 0,2-1 0,3-2-1,-3-2 0,-3-3-2,-7-5 0,-8 0-4,-9-7 2,-12 0 0,-10-2-1,-8-2 1,-8-2 2,-6-2-1,-5-1 6,-8-5-3,-5-1 3,0-3 7,-9 0 4,-6 1-1,-3 2 2,-9 1-2,-8 5-2,-5 2 1,-9 1-5,-8 3 5,-6 2-5,-5 2-5,-5 2-4,-6 2 1,-2 5-1,0 1-1,-2 4 1,5 1-1,1 1-2,5 2-2,3-1 2,2 0-1,4 4 0,8-3-1,2 6 0,6 1-2,2-2 4,2 6-6,2 1 4,2 1-2,0 0-1,-2-2 1,2 3-1,-2-3-1,-5 0-1,2-4 2,2-2-2,-3-3 4,7-3-1,4 2 2,5-2-1,8-2-2,3 2 0,6 0 1,4 0 1,2 0 0,0 0 0,2 0-2,1 0-1,0 3 0,0 1-1,0 0 4,0 0-1,0 0 2,0 4-1,1 2-1,5 4-2,2 7 3,8 1 3,4 7 3,7 5 7,0 6 14,-3 3 25,0 5 17,-5 11 17,0 3 10,-5 8 22,5 3-2,1 7 2,4 1 13,0 2 5,8 1-5,1-3-11,4-1-5,-2-3-4,-2-1 1,-3-2-8,-5 3 0,1 1-7,-2-1-13,0 1-14,8-2-9,1-5-14,3-1-14,3-9-11,-3-1-10,-1-2-13,-5-7 0,-6-5 0,-9-2 0,-3-1 0,-7-6 0,-4-1 0,1-5 0,-1-2 0,5 0 0,-1-4 0,5 3 0,-1-1 0,-1-5 0,2 0 0,-1-5 0,-2-3 0,2-6 0,1-5 0,-4-3 0,0-8 0,3-7 0,0-9 0,0-12 0,-3-6 0,5-10 0,-1-2 0,-1-3 0,8-1 0,5-1 0,4-2 0,1 0 0,6-12 0,5-10 0,-2-12 0,6-9 0,3-5 0,-3 3 0,-5 3 0,-3 10 0,-10 8 0,0 3 0,-3 2 0,-1 5 0,6 5 0,2 2 0,2 5 0,-3 8 0,3 6 0,-4 1 0,-8 7 0,-3 1 0,-3 7 0,-7 2 0,-3 8 0,-2 2 0,0 4 0,0 7 0,0 1 0,0 3 0,0 3 0,0 3 0,0 0 0,0-1 0,0 1 0,0 0-27,0 0-45,0 0-30,0 0-35,0 0-52,0 0-34,0 0-31,0 0-39,0 0-100,0 0-146,0-7-653,0 5 0,0-1 0,-5-7 0</inkml:trace>
  <inkml:trace contextRef="#ctx0" brushRef="#br0" timeOffset="85202.9519">21917 3802 881,'-3'0'109,"-3"0"57,2 0 44,-2 0 39,3 0 40,0 3 33,3-3 23,0 0 12,0 0 8,0 0-60,0 0-32,3 0-44,3 0-26,7 0-28,10 0-29,7 0-30,12 0-15,11 0-6,16 0-3,14-3 0,12 3-12,10-5-8,11 1-15,1-1-5,5-1-6,3 2-1,5 0-9,3 0-2,0-3-4,-2 0-3,-6-3 2,-7 2-3,-6 0-6,-10 3-4,-10 4-2,-11-1-4,-6 1 3,-7 1-5,0 1 0,2-2 1,-2 1-1,6 0 0,4 0 0,-1-2-1,3 0-2,-5-2 1,-3 1-1,-8 0 3,-3 0-3,1 2-1,-3 1 0,-2 0-1,4 0 2,1 0 0,1-3-2,4 3 1,1-4-1,0 0 0,-6-4 3,-5-1-3,-10-2 3,-6 2 1,-7 1-5,-9 2 0,-6 0 3,0 3-2,-3-1 3,3 1-2,-1-1-4,3 4 3,-3-3-4,2 3 0,-4-2 3,-2 0 1,3 2-2,1 0-1,-2 0 1,4 0-2,-4 0 2,-4-2-1,-4 2-1,-2-3-2,-5 3-34,-1 0-115,7 0-343,-6-3-547,1-2 0,-1-9 0</inkml:trace>
  <inkml:trace contextRef="#ctx0" brushRef="#br0" timeOffset="85543.2812">26123 3307 1495,'0'0'101,"0"0"42,2 5 29,-2 4 27,0 8 36,0 9 12,0 18 6,0 10 24,0 10 52,-6 10-44,0 2-35,-2 2-39,-2-3-26,-2-4-26,1-5-34,5-11-14,-1-5-5,2-8-25,2-9-91,3-4-157,-1-12-238,-2-4-471,1-8 0,-4-4 0,-7-5 0</inkml:trace>
  <inkml:trace contextRef="#ctx0" brushRef="#br0" timeOffset="86467.0667">21726 3425 2516,'0'0'88,"-3"-2"8,-2 2 20,0 2 20,0 9 26,1 9 30,2 15 22,2 8 26,0 15 16,0 10-54,-3 4 10,0 1 8,3 2-4,0-5-12,0-2-19,3-5-25,-3-3-18,0-5-23,0-9-13,0-6-22,0-9-20,0-9-16,3-5-14,-3-6-5,0-6 3,0-2 12,0 0 9,0-6 8,2 3-2,-2 0-6,0 0-2,0-4-23,0 0-48,0-2-57,1-3-90,2-1-185,3-14-809,5 6 0,2-4 0,11-2 0</inkml:trace>
  <inkml:trace contextRef="#ctx0" brushRef="#br0" timeOffset="88535.1151">23422 2803 1972,'0'-5'143,"0"3"15,0-2-1,0 1 2,0 2 4,0 7 13,0 7 23,0 14 27,0 14 21,0 16-96,0 12-25,0 6-10,0-4 12,0-1 11,0-10 10,0-11 2,0-11-11,0-10-2,0-12 30,0-5 75,2-10 8,1-2-3,1-8-3,1-11-7,3-11-19,-4-11-19,3-12-14,-2-16-31,-2-5-62,-2-9-93,-1-2-14,-1 7-6,-4 8-5,4 13-6,-4 14 5,0 8 8,5 10 2,-3 9 0,3 5 16,3 3 6,1 5-4,8 2 0,3 0 0,12 7-3,6 4 4,9 8-7,7 3 4,9 11 4,14 5-7,10 8-6,0 4 24,0 5-1,-8 1 0,-13 1 9,-13-6-1,-15-2 7,-10-3 8,-13-2 29,-6-3 25,-12-3 43,-10-3-22,-6 1 1,-8-6-1,-8-1-7,-4-4-2,-3-1-4,3-2-11,-2-4-30,4 1-22,-2-3-36,5-3 0,4 1 0,-1-3 0,6-4 0,-2 0 0,7 0 0,-1-3 0,3-2 0,3 2 0,3 1 0,-1-6 0,3 3 0,0 0 0,-1 3 0,-2-3 0,1 1 0,5 1 0,3-2 0,3 0 0,3 0 0,0 0 0,3 0 0,-2 0 0,2 0 0,2 0 0,-2 0 0,0 0 0,0 0-134,0 0-162,0 0-227,3-8-924,4 6 0,1-1 0,2 5 0</inkml:trace>
  <inkml:trace contextRef="#ctx0" brushRef="#br0" timeOffset="89900.987">26689 7856 1165,'-3'0'130,"0"0"33,0 0 16,-3 0 10,6 0 5,0 0 7,0 0 24,0 0 27,0 0 23,6 0-67,8 0-25,8 4-23,13-4-6,13 0-1,9 0 2,14 0 3,13 0-15,11 0-26,9 0-20,4 3-14,-1-1-15,0 1-10,-3 3-4,-2-1-8,1 3-3,-2-1-8,-6-2-8,-6-2 1,-15-3 2,-12 0 17,-13 0 18,-14-2 19,-11 2 9,-9-1 7,-6-3-2,0 1-1,0-1 1,-1 1-1,7-3-5,3 5-22,0-3-22,6 4-20,3-3-11,-1 3-8,1 0-1,-3 0-2,-5 0-2,-8 0-1,-5 0 2,-3 0 5,-3 0 1,0 0 0,-3 0-4,0-1-2,-1 1-5,-1-2-28,2 2-45,1 0-91,2 0-127,2-5-197,-1-10-520,-1 3 0,5-5 0,-2-6 0</inkml:trace>
  <inkml:trace contextRef="#ctx0" brushRef="#br0" timeOffset="90172.1572">28638 7679 1036,'4'-4'210,"-1"1"47,-1 0 32,1-4 14,-1 6 2,-1 1 14,-1-3 52,2 10 36,1 6 28,1 11-139,-2 12-53,-1 16-42,1 3-32,-2 6-11,-2-4 0,1-2-13,-4-8-50,-1-8-38,-2-2-26,1-8-13,1-4-16,6-5-84,-3-4-189,3-16-759,3 3 0,-3-3 0,0-3 0</inkml:trace>
  <inkml:trace contextRef="#ctx0" brushRef="#br0" timeOffset="90835.2968">26596 7679 1606,'0'0'80,"0"2"43,0 3 28,0 5 23,0 7 25,0 14 16,0 10 10,0 13 6,0 2 5,0 3-58,-1 0-17,-3-3-42,1-9-28,0-5-22,-1-6-24,2-8-19,2-5-94,3-14-704,2-2 0,6-4 0,3-10 0</inkml:trace>
  <inkml:trace contextRef="#ctx0" brushRef="#br0" timeOffset="92245.3806">27606 7074 1474,'0'-3'152,"0"1"2,0 1 3,0-1 22,0 2 28,0 12 30,0 7 25,0 12 12,0 13 11,0 13-129,0 6-13,0 2 1,0-2 3,0-9-20,0-8-25,0-6-29,-2-10-21,1-5-9,-2-5 0,1-6 25,1-9 18,-2-2 5,0-2-4,0-5-3,-4-3-3,-3-7 2,-2-2-5,0-5-1,-3 3-15,3 1-28,-5 6-22,4 7-8,-5 1 0,0 6 3,1 5 3,1 5-3,0-1 3,6 5 0,4 1 4,3-1 1,0 1 4,6-2 2,0-2 2,3 0 5,3-3 8,5-2 6,2-2 2,4-6 2,1 2 0,1-3 1,2-3-4,-1 2 0,1-4-4,-4 0-11,-4-3-6,-4-1-6,-4 2-4,-2-2 0,-3 1 0,0 1 1,1 2 4,-4 2 13,0-1 25,0 1 19,0 3-4,0-1 8,0 0 0,0 1-3,0 0-2,0-2-4,0 2-5,0 0-15,0 0-21,0 0-17,0 0 5,-4 0-8,4 0 8,0 0 1,-3 0 4,3 0 0,0 0 0,0 0 6,0 0-1,0 0-5,0 0-4,0 0-4,0 0-8,0 0-5,-2 0-2,-1 0 0,0 0 0,2 0-5,-2 0-4,3 0 6,0 0 0,0 0 8,0 0 0,0 0 5,0 0-3,0 0 1,0 0-1,0 0 0,0 0 0,0 0 0,0 0 6,0 0-6,0 0 0,0 0-5,0 0 5,0 0 1,0 0-1,0 0 0,0 0 0,0 0 5,0 0-5,0 0 0,0 0 0,0 0 5,0 0-6,0 0 6,0 0 0,0 0 0,0-3-8,0 3-16,0 0-17,0-2-38,0 0-38,0 2-37,0 0-67,0 0-114,0 0-154,0-5-656,-3 3 0,-2 1 0,-4 0 0</inkml:trace>
  <inkml:trace contextRef="#ctx0" brushRef="#br0" timeOffset="94134.9475">21388 4908 1635,'0'0'129,"0"-1"23,0 1 18,0 0 8,0 0 3,0-3 2,0 3 3,0 0 2,0 0 4,-5 0-92,5 3-26,0 0-13,0 3-13,0 6 1,0 2-1,-3 6 5,3 2 1,0 2 0,0 5-2,0 2-6,0 5-2,0 1-9,0 1-7,0 3-4,0 0-3,0 2-7,-3-1-5,3 4 0,-6 0-1,3 5 2,0 5-1,0 8 9,0 0 7,1 7 0,1 1 7,1-2-1,-3 5 3,6 0 0,0 0-1,2 5-3,-1 6 6,-1 0 2,3 1 8,0 5 8,-1 0 3,-2 2 11,-2-2 0,2 7 8,-1 1 4,1 1 9,-2 0-2,1 3 4,-2-1-3,0 4-4,-6 8 6,-3 0-6,-5 7 5,0 0-6,-5-1-1,7 2-7,-4 2-4,3-1-8,0 5-9,-1 0 0,1 0-5,-4-1 5,-1 4 7,1 3 12,-2 3 7,0-3 3,5 0 3,-1 0 20,1-4 7,2 0 1,-3-3 2,3 0-3,2-3-4,-1-2-5,2-3 3,-3-1 14,2-3-4,0-2-15,0-1-9,0-4-10,2-3-10,-1-2-7,6-6-11,2-7-10,-1-6-14,1-6-18,-1-3-2,-1-6-11,-2-4 0,2-4 0,-1-6 0,-3 0 0,4-7 0,-5-3 0,2 1 0,0-4 0,-2-1 0,2-4 0,3-3 0,0-4 0,0-7 0,0-2 0,0-5 0,2-2 0,1-3 0,-2-3 0,2-1 0,2-2 0,-4-3 0,2 0 0,0-1 0,0 1 0,0-1 0,0 0 0,0 0 0,0 1-54,0-3-139,0 3-76,0-3-89,0 0-136,2-3-262,-1 0-457,-2-1 0,-3 1 0,-1 1 0</inkml:trace>
  <inkml:trace contextRef="#ctx0" brushRef="#br0" timeOffset="94413.1078">20742 12769 2140,'0'3'241,"0"0"56,0-3 29,0 2 30,0-4 42,5-5 22,8-1 46,10-3 39,11-4 36,18-2-155,11 2-50,12 1-11,9 3-28,8 5-31,4 3-40,8 1-24,-5 2-71,-5 0-190,-13 2-174,-13-4-339,-29 1-827,-17-4 0,-12-6 0</inkml:trace>
  <inkml:trace contextRef="#ctx0" brushRef="#br0" timeOffset="95686.0251">21010 4750 2735,'-1'0'159,"-1"0"27,1 0 16,-3 0 8,4 0 9,0 0 9,0 0 15,0 0 16,0 0 21,2 0-105,4 0-17,7 0-12,7 0 0,16 0 18,19 0 16,23 0-4,10 0-12,10-1-7,0-5-20,-11-1-23,-16-2-8,-18-1-14,-15 1-17,-14 4-22,-14 0-30,-4 2 0,-5 3 0,-1-1-11,0 1-1,0-1 2,0 1-8,0 0-13,0 0-33,0 0-17,0 0-1,0 0-21,0 0-5,0 0-4,0 0-9,0 0-10,0 0-10,0 1 2,0 0 10,0 1-11,0 1-30,0 0-49,0-1-46,0 1-121,17-4-605,-14 5 0,0-3 0,1 2 0</inkml:trace>
  <inkml:trace contextRef="#ctx0" brushRef="#br0" timeOffset="97421.1012">21839 7590 470,'0'-3'64,"0"2"25,4 1 25,-4-3 19,0 3 24,0 0 30,0-1 18,0-2 15,0 3 11,0 0-27,0-1-4,0 1-5,0 0-10,0 0-7,0 0-4,0-1-2,0 1 22,0 0 25,0 0 13,0-2-4,0 1-5,0-2-5,0 2-7,0-2-3,0 1-15,0 2-21,0 0-38,0 0-36,0 0-26,0 0-10,0 0-7,0 0 8,0 7 36,0 11 11,0 15 2,0 14 2,0 15 4,0 6 1,0 3 11,0-2-2,0-3 0,-4-11-18,0-4-45,-1-7-14,1-13-1,-1-7 9,2-4 27,1-12 34,2-4-9,-3-4 2,3-7-8,-4-7-3,4-13 0,0-10-5,0-10-8,0-8-16,0 5-33,0 4-40,0 11 0,4 12 0,4 10 0,7 9 0,8 1 0,8 3 0,10 3 0,7-6 0,-1 3 0,0-4 0,-1 0 0,-7-5 0,-4-3 0,-7-10 0,-5 1 0,-8-5 0,-2-6 0,-6-5-11,-3-3 6,-1-4-3,-3-8 0,0 2 0,0 2 5,0 4 1,2 11-7,-2 10-7,0 12-5,0 7 12,0 4-2,0 8 9,0 7 9,1 11 2,1 12-7,-1 17 1,2 11 5,3 7 9,-1 9 4,-2 2-2,0-3-3,-2-3-5,-1-8-11,0-5 0,0-9 0,0-4 0,0-10 0,0-5 0,0-5 0,0-6 0,0-6 0,0-4 0,0-6 0,0-2 0,0-7 0,0 2 0,0-3 0,0 0 0,0 0 0,0 1 0,0-1 0,0-1 0,0 1 0,0 0 0,0 0 0,0-3 0,0 3 0,0-1-182,0-1-152,11-1-433,-11 0-614,-2-2 0,2-5 0,2 2 0</inkml:trace>
  <inkml:trace contextRef="#ctx0" brushRef="#br0" timeOffset="98737.3222">28996 8726 711,'0'-2'95,"0"0"47,0 0 52,0-1 44,0 3 40,0-2 26,0-1 27,0-1 23,0-1 23,0-1-47,0 2-34,0 1-47,0 3-51,0 0-29,0 5-20,0 7-9,0 12-11,0 8-11,0 12-18,0 12-2,0 9 11,0 7 6,0 10 0,0 5-8,0 3-13,0-1-14,0-4-6,-3-4-6,-3-5 1,2-1-5,-3-2-4,-1-4 3,0 0 11,-1-3 3,0-5 5,3-6 6,2 0-2,2-9-3,0-2 2,2-5-6,0-3 1,0-3-4,0-1-13,0-6-10,0 2-11,0-5-5,0-3-5,0-2-3,0-3-12,0-4 0,0-2-8,0-2-30,-1-3-74,1-1-58,0 2-83,-2-2-150,4-2-282,-4 1-445,2-2 0,-6 0 0,3-2 0</inkml:trace>
  <inkml:trace contextRef="#ctx0" brushRef="#br0" timeOffset="99015.0412">28661 10655 3709,'0'0'148,"3"-1"24,0-3 18,7-3 7,8 3 3,9-5 1,11 1 2,13 0-3,6 1-8,10-1-134,8 2-86,2 2-152,11-5-872,-20 7 0,-9-3 0,-13-3 0</inkml:trace>
  <inkml:trace contextRef="#ctx0" brushRef="#br0" timeOffset="99632.5221">28781 8708 2138,'-3'-3'168,"0"-2"35,-3 0 57,3-2 32,0 1 14,3 3 2,0 2 6,1-1 13,4 2 8,7 0-118,11 0-45,10 0-33,12 0-55,12-3-31,6-2-20,3 0-39,-1-2-144,6 0-369,-22-2-415,-5 2 0,1-1 0,2 0 0</inkml:trace>
  <inkml:trace contextRef="#ctx0" brushRef="#br0" timeOffset="100405.9002">29397 9106 3532,'0'0'160,"0"-1"28,0-3 26,0-3 22,0 7-6,0-2 0,0-1 3,0 6 0,0 7 1,0 7-132,0 10-18,0 18-22,0 11-14,0 9-10,0 5 20,0 3 18,4-5-4,-1-2 6,0-11 8,0-6-9,3-9-1,-3-8-1,0-11-7,-3-4 10,0-7 26,3-6-1,-3-4 7,6-3 3,-2-5-5,1-7 7,0-2-6,-4-7 0,4-5-5,-4 0-17,2-2-37,-1 2-12,-1 3 25,2 5-7,-2 5-4,-1 7-3,5 1 0,3 5-3,1 3 1,9 0-7,4-2-2,0 4-6,0 0-31,2 4-1,-9-2 0,0 4 0,-6 1 0,-3-1 0,0 1 0,-3 3 0,-1 2 0,-2 4 0,1 4 0,-1 4 0,0 2 0,0 0 0,0 0 0,0-3 0,0-2 0,0-2 0,0-1-16,0-7-173,0 0-107,0-3-178,0-23-969,2 12 0,-1-3 0,1-8 0</inkml:trace>
  <inkml:trace contextRef="#ctx0" brushRef="#br0" timeOffset="104823.2836">24143 12390 1226,'0'-4'98,"0"-2"53,0 0 37,0-2 34,0 2 26,0 2 5,0-1-3,0 5 6,0 0 20,0 5-46,0 7 1,2 10-20,3 14-15,-2 15-14,5 11-6,1 13 4,3 6 8,-3 4 2,-1-3-18,0-5-16,-4-8-32,-1-10-27,-2-10-20,-1-13-17,0-12 0,2-9-3,-1-10-5,2-10-7,0-10-4,3-13-6,1-16-13,3-20-9,2-17-11,0-16-5,-2-10-23,-5 3-6,-2 3 0,0 17 0,-6 15 3,0 16 2,3 14 11,-3 13 6,0 9 7,1 6 0,1 5 0,1 6 4,4-2 5,4 6 6,8 6 6,4 9 10,14 5 8,7 11 18,8 5 21,11 6 29,3 5 30,5 7 14,-4 0 11,-3 5 7,-9-2-3,-11-1 9,-10-5-5,-8-3-3,-11-1-8,-7-5-17,-5-1-26,-6-7-16,-5-3-17,-4-4-13,-7-6-6,-3-3-18,-5-6-3,-3-3-15,-4-2-14,-3-2-8,-5-4-3,-3 1 0,2-1 0,2-1 0,6-2 0,10 1 0,5-3 0,11 0 0,3 0 0,5 0 0,1 0 0,3 0 0,0 0 0,0 0 0,0 0 0,0 0 0,0 0 0,0 0 0,0 0 0,0 0 0,0 0 0,0 0 0,0 0 0,0 0 0,0 0-87,-4 0-138,4 0-75,0 0-117,0 0-222,0 0-665,7 0 0,4 0 0,3 0 0</inkml:trace>
  <inkml:trace contextRef="#ctx0" brushRef="#br0" timeOffset="105600.0425">25528 13396 1735,'0'0'87,"0"0"14,0 0 32,-5 3 25,-1 2 17,-9-1 11,3 2 7,-8 1 6,-1 5 7,-3 0-63,-1 0-6,-9 3-5,-6 4-20,-2-2-16,-14 3-3,-4 1-1,-9 2 4,-11 0 12,-7 3 7,-7-1 8,1-3 7,1 3 7,5 0 6,5-4 2,11-1-2,7 0-3,7-1-2,6-2-12,7-5-9,7 0-12,7 0-10,1-1-2,8-5-3,3 0 1,1 0-4,8 1-6,-1-3-1,4 2-10,4-3-4,-4 1-5,3 0-5,-1 0-17,-1 0-13,-4 2-8,3-2-8,-1 4 2,0-4-5,3 4 3,0-6 0,2 0 5,4 0-22,-2-2-3,0 0-8,0 0-13,0 0-21,0 0-17,0 0-27,0 0-36,0 0-68,0 0-115,0 2-140,1-6-620,3 4 0,-2-2 0,1 0 0</inkml:trace>
  <inkml:trace contextRef="#ctx0" brushRef="#br0" timeOffset="107195.181">24792 14064 593,'0'-10'138,"-2"-3"45,0 1 45,1-1 37,-2 6 23,2 4 18,2 1 10,-1-1 5,-1 3 3,-1 0-67,2 3-9,-1 2-26,1 11-26,0 6-17,1 15-8,2 9-12,0 8-7,0 6 0,0 0 4,0 0-26,0-7-26,-3-4-12,0-6-15,0-1-15,0-9-9,0-1-6,0-9 2,-3-4-3,0-9-2,2-3-1,-7-3-4,4-4-5,-4-4-4,1-3-4,-7-2-5,2 0 2,-6-5-5,-8 0-1,-4 0-5,-4 3 1,-5 3 7,-1 3 7,4 1 2,4 4 2,2 3 8,8-2 15,3 7 18,3 0 31,5 6 29,1 2 33,-2 4 15,7-1 12,1 5 14,3 1 1,-1-3-9,4 4-17,1-6-18,4-2-33,2-1-29,4-3-37,7-4-25,6-2-18,1-3-18,3-5-3,2 3 0,-1-6 0,-1-2 0,2 0 0,-3-5 0,-5-2 0,-5-2 0,-5 2 0,-5 1 0,-4 0 0,-4 3 0,-1 2 0,0 1 0,0 3 0,0-1 0,0 0 0,0 3 0,0 0 0,0 0 0,0-1 0,0 1 0,0 0 0,0 0 0,0 0 0,0 0 0,0 0 0,0 0 0,0 0 0,0 0 0,0 0 0,0 0 0,0 0 0,0 0 0,0 0 0,0 0 0,0 0 0,0 0 0,0 0 0,0 0 0,0 0 0,0 0 0,0 0 0,0 0 0,0 0 0,0 0 0,0 0 0,0 1 0,0-1 0,0 0 0,0 3 0,0-3 0,0 0 0,0 3 0,0-3 0,0 0 0,0 2 0,0-1 0,0 0 0,0 1 0,0-2 0,0 1 0,0-1 0,0 0 0,0 2 0,0-2-31,0 0-22,0 0-24,0 0-61,0 0-73,0 0-43,0 0-63,0 0-105,3-5-212,7-2-576,-2-5 0,6-5 0,5-12 0</inkml:trace>
  <inkml:trace contextRef="#ctx0" brushRef="#br0" timeOffset="107692.3342">25991 12714 3182,'0'0'97,"5"0"10,3 0 8,5 0 3,6 0-2,14 2-17,8-1-35,2 1-64,9-2-162,-6-17-585,-3 12 0,-6 2 0,-10-3 0</inkml:trace>
  <inkml:trace contextRef="#ctx0" brushRef="#br0" timeOffset="107947.2216">26116 12813 2082,'-3'16'126,"2"1"39,1 1 22,0 2 15,7-8 5,11-4 3,8-3 1,8-4-1,10 1-4,7-10-105,5-5-120,7-7-323,-9-5-367,-12-9 0,-12-8 0,-16-5 0</inkml:trace>
  <inkml:trace contextRef="#ctx0" brushRef="#br0" timeOffset="110627.9024">26963 12122 2006,'0'-4'199,"0"1"27,0 2 17,0-3 10,0 1 0,0 3 7,0 0 21,0 8 14,3 10 15,0 14-141,5 14-27,-1 14-13,5 8-13,2 2-7,1-1 3,-2-2-3,-4-2-21,-1-7-14,-5-6-13,-1-4-15,-1-10-13,3-9-14,-4-6 0,0-8 5,5-9 0,-4-2-6,1-9 0,1-9 0,0-6-5,-1-12-2,-4-11-3,1-7 0,-1-6-5,-3-2-6,2 8-1,0 6 2,3 12-4,-1 13 2,1 9 4,6 6 0,3 1 7,10 3-1,8 0 1,11-5-3,9-2 0,3-4 0,4-6 3,-4 0-2,-4-1-1,-8 1-2,-13 3-5,-8 3-7,-10 0-4,-7 1-1,0 1-5,0-5 2,0 0-2,0-6 1,-3-2 0,3-11 2,-1-5 0,-1-5 11,2 0 2,0 4 9,0 9 14,2 9 3,-2 7 0,0 4 2,0 6 8,0 3 12,0 3 15,1 5 40,-1 6 50,3 9 37,0 13 15,-3 9 18,0 11 21,3 8 2,-1 6-9,-2-1-12,5-1-15,-2-1-42,0-9-49,-2-2-43,5-8-27,-5-2-22,2-8-20,2-2-3,-2-6 0,2 0 0,-4-3 0,1-6 0,-1-3 0,-1-2 0,0-9 0,2-1 0,2-5 0,-4 3 0,1-6 0,-1 3 0,0 0 0,0 0 0,0 3 0,2-3 0,-2 0 0,0 0 0,0 0 0,0 0 0,0 0 0,0 0-37,0 0-111,0 0-84,1 0-81,1 2-149,4-2-283,-3 2-505,6-2 0,2-2 0,1 2 0</inkml:trace>
  <inkml:trace contextRef="#ctx0" brushRef="#br0" timeOffset="111203.5189">28244 13121 2243,'0'0'118,"-3"4"25,-5-1 18,-4 2 16,-6-1 14,-6 4 25,-9-3 28,-5 2 26,-10 2 14,-8 0-75,-10 0-16,-9 5-17,-6 3-3,-8 0-7,-6 4-2,-3 1-9,-3-1-18,1-1-19,4 3-8,5-1-9,17-3-12,16 2-5,14-4-9,20-5-11,9-5-6,10-2-16,5-2-3,0-1-9,0 1 0,0-2 1,0 3-4,0-2-3,0 3-4,0-3-3,0 1-9,0-1-22,0 0-22,0 1-15,3-1-39,-3 1-59,4 1-101,2 4-112,8-8-248,-3 9-355,7-1 0,3-1 0</inkml:trace>
  <inkml:trace contextRef="#ctx0" brushRef="#br0" timeOffset="112398.0985">27356 13714 1786,'0'-1'140,"0"-2"28,0 0 22,0 0 14,0-2 13,0 2 4,0 0 2,0 1 4,0 2 13,0 0-96,3 0-19,-1 0-12,1 2-10,1 6 3,0 3-8,4 5 8,-5 3 15,6 8 5,-2 2-2,-1 5-4,-1 3-10,-2 6-15,0 0-10,-1 1-14,1-1-5,0-1-11,-2-1-16,3-3-8,0-2-7,-3-2-7,2-5 0,0-5 1,-1-4-2,-1-3-2,2-5 2,-3-4 2,0-2 0,0-3 7,2-1 6,-2-2 10,0 0 5,0 0 11,0 0 25,0 0 4,1-2 8,-1-1 6,3-3 3,-1 1-6,2-5-5,-4 0-14,6-4-7,-6 1-8,3-7-21,0-1 6,-3 0-7,0 3 4,2 0 11,-1 3 11,-1 5 20,2 1 3,-1 0 14,7 5-5,2 0-4,1-2-9,5 1-5,3-1-10,0 1-17,-1 2-7,6 0-23,0 1-3,0-2-11,0 3 2,-2-1 0,-6 2-6,-2-1 9,-2 2-3,-5 1 6,-1 3 3,-3 0 8,-3 6 3,0 3-3,0 3-3,3 6 1,-3 1 3,0 3-7,0-2 1,0 2-5,0-3-9,0-1-10,0 2 0,0-4 0,0 0 0,0-2 0,0-3 0,0-5 0,0-3 0,0-3 0,0-2 0,0-3 0,0 0 0,0 0 0,0 0 0,0 0 0,0 0-8,0 0-110,0 0-100,0-2-42,0 2-67,0-1-110,0-3-134,34-4-679,-36 3 0,-1 2 0,-2-6 0</inkml:trace>
  <inkml:trace contextRef="#ctx0" brushRef="#br0" timeOffset="117719.0263">25213 2689 698,'0'-1'86,"0"1"16,0 0 13,1-2 7,-1 2 3,0 0 6,0 0 7,0 0 11,0 0 12,0 0-53,0 0-17,-1 0-5,-3 0 6,-2 3 14,-4 2 12,-2 3 14,-4 4 11,-2 8 0,4 5-2,-1 4 0,3 7 5,3 4-6,4 5-16,1-1-17,4-1-14,0-1-17,0-6-14,4-4-10,1-7-4,3-2 0,2-6-7,8-4 0,3-4 0,2-2-3,1-7 2,0 2-4,-3-4-2,-6-5 0,-1 1-5,-8-3-7,-5 0-6,-1-3-5,-7 1-2,-4 0-1,5 1-3,-6-1 0,0 3-6,5 1-25,2 4-31,2 0-41,0 3-108,3-5-216,-2 5-302,-2 0 0,4-3 0,0 0 0</inkml:trace>
  <inkml:trace contextRef="#ctx0" brushRef="#br0" timeOffset="118530.9512">25404 2812 979,'-1'0'65,"1"0"9,0 0 6,-2 0 8,2-2 7,2 2 7,-2 0 9,-2 0 20,2 0 30,0 0-25,0 0 3,0 0-3,0 0-2,0 0-3,0 0-2,0 0-5,0 0-6,0 0-21,0 0-29,0 0-26,0 0-15,0 0-4,0 0-7,0 0 0,0 0-6,0 0-1,0 0 0,0 0 0,0 0 0,0 0-1,0 0 2,0 0-1,0 0 3,0 0-1,0 0 0,0 0-1,0 0-2,0 0 0,0 0 0,0 0-2,0 0-1,0 0-3,0 0-4,0 0-4,0 0 0,0 0-2,0 0 0,0 0 0,0 0 0,0 0 0,0 0 0,0 0 2,0 0 2,0 0 4,0 0 0,0 0 2,0 0 2,0 0 1,0 0 1,0 0 1,0 0 0,0 0 1,0 0 1,0 0-3,0 0 0,0 0 0,0 0-3,0 0-5,0 0-11,0 0-7,0 0-2,0 0-16,-1 3-19,1-1-41,0 0-75,0-2-417,0 1 0,-2-1 0</inkml:trace>
  <inkml:trace contextRef="#ctx0" brushRef="#br0" timeOffset="125414.8837">23997 15904 1637,'3'0'113,"-2"0"27,3 0 26,-3 0 28,-1-2 26,0 0 18,0 1 11,3-1 8,-3 1 9,0 1-79,0 0-27,0 0-15,0 1-9,0 5-18,0 6-18,0 4-9,-3 9 1,-3 5 4,-6-1-4,-2 2 0,-3-2-1,1-2-10,5-5-9,3-6 3,5-6 8,1-5-6,4-5-10,7 0-12,10 0-3,8 0-2,11-5-5,10 2-8,2-4-37,3 3-81,-4-1-113,-7 0-204,-7-17-582,-9 17 0,-9-2 0,-7 2 0</inkml:trace>
  <inkml:trace contextRef="#ctx0" brushRef="#br0" timeOffset="125662.8318">24312 15927 2971,'0'-2'89,"0"-3"13,0 5 30,0 3 23,0 5 4,0 10 4,0 10 2,0 7 0,0 9 2,0 1-86,0 1-13,0-2-50,3-1-114,9-6-317,-5-5-372,2-6 0,7-12 0,3-9 0</inkml:trace>
  <inkml:trace contextRef="#ctx0" brushRef="#br0" timeOffset="126370.9015">24843 15851 2776,'-14'-11'160,"-10"-3"35,-4-2 20,-7 2 8,5 5 6,0 6 5,4 9 4,6 1 4,4 12 2,7 1-127,6 6-25,1 6-37,9-1-19,-3-2-7,8 0-4,3-2-4,6-3-4,0-5-4,5-3 0,-2-4-1,1 1-6,-2-3 2,-3 2-1,-4 2-1,-4 0-1,-9 2 1,0 3 0,-12 4 1,-1-2-2,-10 6 4,-4-4 6,-3-3 11,3-6 18,0-5 21,7-6 5,4-7 5,6-9 0,0-8 0,7-8 2,3-7-3,5-1-4,5 2-10,2 3-17,5 4-19,2 5-4,2 0-1,2 3-3,-2 4 4,7-3-2,-6 2 3,5 0-9,-3 2 2,-4 1 4,-4 0-1,-7 4-3,-4 2-3,-5 3 0,-3 3-2,0 2 0,-3-2-4,0 4 7,-2-1-4,2 0-10,-3 4-22,-1 1-28,2 0-40,1 5-62,2 1-141,1-4-840,-1 7 0,4 0 0,-2-1 0</inkml:trace>
  <inkml:trace contextRef="#ctx0" brushRef="#br0" timeOffset="126886.7843">25511 16605 2749,'0'0'137,"0"0"40,0 0 33,0 0 15,-3 2 11,0 1 12,-6 0 12,-6 4 19,-3 3 18,-8 1-85,-8 6-3,-13 1 34,-11 3 36,-18 4 34,-20 3 6,-22 1-12,-25 6-12,-10 5-19,-17-1-18,1 1-24,-2 5-25,11-2-74,8-2-68,14-3-50,12-3-17,15-4 0,17-5 0,9-8 0,18-2 0,11-5 0,14-4 0,11-7 0,12 2 0,12-2 0,4 0-169,3-2-127,3 2-198,4-21-952,5 7 0,9-12 0,17-20 0</inkml:trace>
  <inkml:trace contextRef="#ctx0" brushRef="#br0" timeOffset="130288.6092">26933 8705 769,'-3'0'56,"0"-2"19,-3-1 33,0 1 28,4 0 33,-2 1 26,3 1 22,-1 0 20,4 0 19,-4 0-26,2 0 0,0 0 5,3 0-15,4 0-20,4 0-21,7 0-10,10 0-10,10-2-13,9 2-11,10 0-7,8-1-7,8-1-20,5 2-12,4-2-5,-1 2-5,-1 0-12,-2 0-7,2 0-4,-3 0-5,-1 0-7,-3 0-5,-5 0-5,-5 2-2,-7 1-4,-4 0 5,-1-1 2,-6 0-4,-2 0-1,-4-1 0,-8 2-2,-11-2 1,-7 0-3,-7-1-2,-2 0-6,-6 3-13,0-3-45,-4 0-109,-1 0-123,-5-3-236,-14 3-382,-4-1 0,-6-3 0,-5-3 0</inkml:trace>
  <inkml:trace contextRef="#ctx0" brushRef="#br0" timeOffset="131028.8939">27591 8514 792,'0'0'138,"0"0"35,0 0 33,0 0 37,0 0 28,0 0 10,0 0-6,0 0 6,1 0 3,4 0-114,2 0-23,4 0-30,4 0-34,3 0-35,-1 2-29,0 1-10,-4 2 4,-3-1-5,-4-1-6,-3 5 1,-1-2 4,-4 2 0,-4 1 3,-6 0-1,0 2 3,-4-2 0,2 4 1,3-4 0,4-2 0,4 0-3,3-4 0,0-1-1,3-1-2,4-1 1,-1 0 0,7 0-3,1-1 3,-1 1-1,0 0 2,-4 1 1,-1 3-6,-4 1-3,-1 2-4,-3 0 0,0 0 0,0 3 3,-4-1 1,-7 4 1,-4 0 1,-5-1 1,-4 0 1,0-3-6,2 1-9,8-5-58,7-3-157,3-9-466,4 0 0,4-1 0,3-4 0</inkml:trace>
  <inkml:trace contextRef="#ctx0" brushRef="#br0" timeOffset="131421.056">27863 8533 1962,'0'5'135,"0"0"31,0 7 20,0 3 9,5 0 10,1 3 4,1 2 5,7-1 7,-1-5 9,2-4-89,0-3-24,2-4-22,-5-3-11,6 0-2,-6-7-3,-2 1 2,-2-6 5,-5-3 6,-4-6-3,-9-1-10,-3 0-3,-5 3-4,-3-2-8,-2 9-8,-1 3-12,9 6-32,-1 3-83,0 3-106,23 1-787,-15 6 0,3 5 0,2 3 0</inkml:trace>
  <inkml:trace contextRef="#ctx0" brushRef="#br0" timeOffset="133467.0564">24205 17587 1970,'0'0'162,"0"0"24,0 0 20,0 0 19,6-2 36,3-3 18,3-2 19,9-1 10,3-3 7,4 2-111,-1 4-46,1 2-24,2 2-16,-6 2-17,-5 4-36,-9 6-17,-6-1-18,-4 9-11,-4 0-3,-10 3-2,-5 0-2,-10 0-1,-4 0 0,1-5-4,8-3 1,9-2 6,6-6 4,6-3 3,6-3 6,7 0 8,4 0 5,9-1 5,5 1 0,5 0 2,-3 1-3,-1 3-4,-5 3-6,-6 3 0,-4 4-10,-10 5-6,-2 1-1,-7 1-6,-10 1 0,-1-1 0,-10-1 1,-9-3 0,-1 0 0,-3-7-6,3-3-13,6-5-46,3-2-80,13-4-76,7-1-130,11-19-661,8 13 0,14-7 0,7-6 0</inkml:trace>
  <inkml:trace contextRef="#ctx0" brushRef="#br0" timeOffset="134136.9605">24731 17623 2654,'0'0'127,"-3"1"18,-4 4 31,1 6 22,-3 9 13,-4 7 20,5 6 15,2 3 16,3 3 12,3-3-92,7-5-12,1-3-4,11-7-18,2-9-10,9-6-6,-1-4-15,1-13-14,2-5-17,-8-9-8,-6-6-15,-6-6-8,-6-4-11,-8-1-14,-5 5-9,-7 3 3,-5 6-1,-1 10 4,-1 4 5,-1 5-6,5 7 0,4 1-2,2 1-1,6 0 8,2 0-3,3 0-10,0 0-5,0 0-4,0 0-5,0 0 4,0 0-1,0 0 1,-4 0 4,4 0-7,0 0 0,0 0 3,0 0-4,0 0 8,0 0 0,0 0 0,0 0 0,0 0 0,0 0-4,0 0-1,0 0-7,0 0 1,0 0 4,0 0-8,0 0 0,0 0 0,0 0-3,0 0-7,0 0-24,0 0-25,0 0-61,4 1-122,4 0-265,4 0-589,6-3 0,9-10 0,11-8 0</inkml:trace>
  <inkml:trace contextRef="#ctx0" brushRef="#br0" timeOffset="134543.2769">25977 16343 2865,'0'5'71,"3"1"25,5 1 22,8 1 26,9-2 13,18-6 6,11 0 2,10 0 0,0 0-14,-5 0-100,-9 0-142,-10-7-720,-16 2 0,-10 3 0</inkml:trace>
  <inkml:trace contextRef="#ctx0" brushRef="#br0" timeOffset="134760.9251">26021 16559 3634,'-14'7'100,"3"1"31,3 2 24,4 3 12,21-5 2,13-5 3,17-1 2,15-1 0,16-7-2,5-4-102,4-4-112,1-8-266,-9-13-645,-6-2 0,-12-14 0,-16-5 0</inkml:trace>
  <inkml:trace contextRef="#ctx0" brushRef="#br0" timeOffset="139678.9036">22272 8357 1200,'0'0'104,"0"0"31,0 3 16,0-2 10,0 2 5,4-3 5,-4 1 4,3-1 1,0 0 7,1 0-64,4 0-24,2 0-25,-1 3-14,6-3-5,0 0-4,6 0-1,1 0-2,6 0-1,2 0 0,2 0 4,2 0-2,1 0 2,-1 0-2,0 0-2,-3 4-2,1-2-2,1 2 0,3 1-1,5-2-7,1 0-10,4-3-6,3 1-7,3-1 1,4 0-3,-3 0 0,-2 0-1,-3 0 0,-9 0 1,-3 0-3,-1 0 1,-5 0 0,-1 0-1,-1 0-1,5 0 3,-2 0-2,0 0 3,1-1-3,-1 1 2,4 0 0,-5 0-1,0-1-1,1 1 3,2-2-4,1 2 1,0 0 0,3 0-2,0 0 1,-4 0 0,5 0-2,-1 0 2,3 0 1,2 0-2,-2 0 2,1 0-3,2 0 0,1 0 0,4 0 1,2 0 0,-2 0 1,-1 0-2,-4 0-1,-2 0-1,-4 0-1,-6 0-11,-4 0-26,-4-1-64,-7-6-132,-10-20-446,0 18 0,-9-5 0,-5-7 0</inkml:trace>
  <inkml:trace contextRef="#ctx0" brushRef="#br0" timeOffset="141226.9213">23201 4559 679,'-1'28'101,"-1"10"25,2 14 11,0 14 10,0 3 18,0 6 18,0 5 13,2 2 21,2 1 14,3 1-70,1-4-10,1 2-15,-3 3 7,2 0 9,-7 1 7,1 1 11,-2 3 5,1-4-11,1-5-1,1 1-7,0-3 2,1-4-2,-1-4-5,-3 1-3,3-2-17,-3 1-21,0-2-14,0 2-6,-3 0-9,3 0 0,-1-2-6,-1-2-6,-1-1-9,3 0-4,-1-4 3,1 0 2,1-2 7,-1 0 3,0-3-2,0-3-5,0 0-3,0-3 2,0 1-5,0-5-10,0 0-11,2 1-11,-2-3-9,0 1 2,1-3-1,-1 0-2,2-3 6,-2-6-1,1-1 1,-1-9-2,3-5 3,-3-4 9,5-5-1,-5-3-9,0-3 6,1 1 2,2-2-4,-3 5-3,2 1 0,-1 0 0,-1 3 0,0 1-9,0-4 1,0 1 3,0-2-8,0 0-1,0 3-2,0-2-1,0 7 5,0 0 1,-1 4-12,-1-3 5,2 3 0,-1-2 2,-1-1-4,2-2 4,0-4-3,0-1 3,0-5-5,0 0 0,0-5 12,0 0-16,0 2-47,0-2-60,0 0-125,2 0-312,-4-2-597,1-5 0,-7-6 0,5-5 0</inkml:trace>
  <inkml:trace contextRef="#ctx0" brushRef="#br0" timeOffset="141600.1102">23184 8232 2900,'-6'5'114,"-2"3"17,1 4 14,4 3 15,3-1 10,0 1 15,7-1 12,-1-1 9,7-4 8,2-3-90,6-5-20,2 1-16,-4-5-11,2-4-14,0-3-11,-5-5-14,-5-6-14,-1-3-7,-7-3-8,0 2-2,-3 1-1,0 6-3,-3 5-5,0 5-5,-7 5-6,3 2-8,-4-2-14,4 3-34,2 0-60,5-3-180,-3-22-580,-1 20 0,3-2 0,-1 2 0</inkml:trace>
  <inkml:trace contextRef="#ctx0" brushRef="#br0" timeOffset="142671.2264">22232 8557 186,'0'0'20,"0"0"3,0 0 6,-3 1 9,3 2 8,0 3 3,0 1 2,0 4 2,0 3 0,0 5-19,0 5-2,0 5-13,3 3-52,0 5-87,1 6 0,-4 5 0</inkml:trace>
  <inkml:trace contextRef="#ctx0" brushRef="#br0" timeOffset="145759.2428">27130 15716 155,'0'-1'13,"0"-2"7,0 0 7,0 1 6,0-1 2,0 3 1,0-1 1,0-1 0,0 1 0,0 1-7,0-2-5,0 2-8,0-3-5,0 1-6,-1 0-1,1 0-1,-2 2-1,0-2 1,1-1 0,1 2 0,0 1-2,0-3-4,0 3-7,0 0-8,0-1-4,0 1-2,0 0-3,0 0-8,0 0-48,0 0 0,0 4 0,0-1 0</inkml:trace>
  <inkml:trace contextRef="#ctx0" brushRef="#br0" timeOffset="149293.6493">23859 6428 2127,'-8'0'125,"-4"0"25,-1 0 23,-5 0 17,2 0 11,-1 5 5,1 4 13,-2 3 16,6 3 9,-1 5-88,2 6-2,0 6-7,0 6-10,0 6-9,-1 6-5,6 1 1,2-3-7,2-2-8,5-7-8,6-7-11,8-11-13,7-8-16,4-8-11,2-5-7,5-7-4,-8-4-6,-6-3-7,-4-4-11,-10-1-4,-4-2-14,-3 0-21,-7 3-28,-4-1-38,-1 4-59,-1 6-62,-5 1-111,12 0-212,-4 7-311,3-1 0,4 1 0,3 1 0</inkml:trace>
  <inkml:trace contextRef="#ctx0" brushRef="#br0" timeOffset="149894.9914">23993 6600 958,'7'0'90,"2"0"10,2 0 7,5 0 3,-4 4 3,2-1 0,-4 3 1,-2 3 3,-2 3 5,-3 0-58,-2 2 17,-5 5 28,-5-3 17,-5 3 8,-1 1 0,-1-4 0,4 3-1,4-4 2,5-1-1,3-3-10,3-5-34,0 2-35,2-3-25,5 1-11,2 1-2,2 1 2,2-2-2,-2 2-3,2 2-5,-2 1-2,1 3-3,-4 0 1,-1 3 3,-5-2 22,-5-3 24,0 5 38,-4-3 36,-4 1 29,-4-2 31,-8 3 21,-3-5 21,-4-2 10,-1-3 1,-1-1-20,1-3-18,5-2-41,6-2-36,2 2-33,6 0-40,5 0-45,-2 0-75,5 2-116,-3 0-152,-2-32-744,0 33 0,5 0 0,-2 2 0</inkml:trace>
  <inkml:trace contextRef="#ctx0" brushRef="#br0" timeOffset="150869.4652">22533 8439 1886,'2'0'141,"-1"4"7,9-4 15,9 0 22,15 0 24,24-7 21,20 2 16,23-2 13,24-2 12,22 1-108,20 5-16,18 0-3,9 3-16,-6 3-21,-9 5-25,-18 1-20,-27 6-17,-20 2-12,-20 0-14,-19-4-23,-15-1-47,-21-5-76,-22-2-107,4-5-231,-24 3-292,-12-6 0,-3-5 0,-17 1 0</inkml:trace>
  <inkml:trace contextRef="#ctx0" brushRef="#br0" timeOffset="152255.9458">23094 8475 402,'-1'0'28,"-1"2"4,1 0 4,1 2 10,0 3 14,0 2 17,0 6 12,0-1 8,0 5 11,0 4-12,0 0 2,0 6 8,0 0 1,0 6-3,0-1-14,0 3-15,0 0-10,0 1-5,0-1-9,0 1-6,0 2-10,0-1-12,-5-1-7,5 3-3,0 0-1,-1 5-2,-4 5-3,1 1-2,-2 0-1,-1-1-1,1-2 0,-1-6 1,1 1 0,3-3 0,-2 2-2,1-2 1,-1 0 0,0-2 1,0 2-1,-1 1 0,-2 1 0,0 0 3,-2 1 2,4 2 5,-1-3 6,4 2 7,0-2 4,0 0 6,2 1 6,-1-4 4,0 1 5,1-1 4,-2 3 3,1 0 0,-1 0-3,0 3-5,0 1-6,3 2-3,3 2-7,-3-1-2,0 0-6,-3-1-6,0 0-2,-3-2-2,-1-1 2,-2 1 0,-1-1 6,3 0 2,0-2 0,-1 2 0,3 1-1,-1 3-1,2-2-2,1-2-5,3 3-2,0-6-2,0 0-5,0-2-4,0 0 2,0-5-1,0-1 0,0-1 0,-3-2 0,2-1 2,-2-2-2,-2-2-3,0 0 0,1 0 2,-2-4-2,3 1 0,2-3-1,-1-3 1,0-4 1,2-2 0,2-2 0,-2 0 0,0-6 1,0 3-3,0-3-5,0-1-12,0 1-33,0-4-110,16-7-426,-16 6 0,0-5 0,0 1 0</inkml:trace>
  <inkml:trace contextRef="#ctx0" brushRef="#br0" timeOffset="153396.9698">29150 10306 769,'0'0'-29,"0"-9"-119,0 6 0,-2 3 0</inkml:trace>
  <inkml:trace contextRef="#ctx0" brushRef="#br0" timeOffset="154696.8703">23472 9220 1704,'-3'3'131,"0"4"34,-2 4 24,2 12 26,3 3 16,-1 13 12,2 4 12,-1 7 4,0 2 7,0-3-76,0 0-42,0-4-27,0-6-13,0-8-10,0-4-4,0-6-3,0-6 1,0-5 23,0-3 11,0-5-3,0-2-5,0-5-1,2-3-10,1-5-17,0-4-7,2-2-6,2-3-12,0 5-25,3 0-19,2 2-3,3 5-2,-3 1-5,4 2-1,-4 5 1,3 1-5,-3 4-2,-1 5 0,1 3 0,-5 3-1,-2 4 2,-3 4 1,-1 1-2,-1-1 4,0 2-1,0-2 1,0-3 1,0 1-1,0-5 0,0-1 0,0-5-1,0-3-3,0-2 3,0-3-5,0-1-18,0 0-50,0-1-92,0 0-79,2-2-219,-2-2-529,0 4 0,0-1 0,0-3 0</inkml:trace>
  <inkml:trace contextRef="#ctx0" brushRef="#br0" timeOffset="156265.0325">21531 4812 1079,'0'-3'89,"-2"-2"9,-1-1 8,-6 0 9,-4 3 17,-6 3 31,-3-2 20,-8 2 25,-6 0 18,-4 0-62,-8 3-8,-1 2-5,1 3-9,-2 6-6,3 1-16,1 6-32,10 4-19,1 0-26,6 4-17,8 3-8,11 1-2,5 1-3,4 3 3,7 1 1,7 4 1,5 4 3,5 6 3,8 6 4,3 8 3,-4 6-3,-2 9 4,-2 5 2,-2 3 2,-3 7 2,-9 1 6,-5 1 11,-11 5 3,-8 1 9,-15 2-2,-11-4 1,-2-3-7,-8-10-3,8-13-4,9-10-3,7-14-8,7-11-16,8-7-5,6-10-13,2-5 1,1 1-6,1 0 0,2 8 0,0 7-2,0 12 2,0 16 1,-3 15 6,-3 14 0,-3 11-16,-8 11-35,-6 10-35,-11 4-99,0 1-201,-4 1-400,0-9 0,5-10 0,3-16 0</inkml:trace>
  <inkml:trace contextRef="#ctx0" brushRef="#br0" timeOffset="157846.3284">23884 6813 1044,'0'0'154,"0"0"32,0 0 24,2 0 13,-2 0 8,0 0 7,0 0 4,0 0 8,0 0 6,0 0-102,0 0-28,0 0-16,0 0-10,0 0-2,0 0 9,0 0 8,0 0 11,0 0 10,0 0 15,0 0 9,0 0 2,0 0-4,0 0 2,0 0 2,0 0-1,0 0 2,0 0 3,0 0-1,0 0-8,0 0-17,0 0-16,0 0-3,0 0-14,0 0-10,0 0-17,0 0-13,0 0-10,0 0-8,0 0-5,0 0 18,0 0 8,0 0 5,-2 0 0,2 0-4,0 0 7,0 0-3,-1 0-2,1 0-6,0 0 0,0 0-13,-2 0 3,4 0-14,-4 0 1,2 0-1,0 0-8,0 0 0,0 0-5,0 0 2,0 0-11,-1 0-32,-1 0-66,1 0-76,-4 0-71,5 0-93,-3 0-95,3 0-211,-3 0-586,0 2 0,2-2 0,1 5 0</inkml:trace>
  <inkml:trace contextRef="#ctx0" brushRef="#br0" timeOffset="159081.9833">23174 9750 1662,'0'2'80,"0"-1"23,0 1 14,0 0 9,0-1 8,0 1 6,0-1 7,0-1 4,0 0 3,0 0-53,0 0-25,0 0-22,0 0-12,0 0-9,0 0-5,0 0-4,0 0-2,0 0 8,0 0 8,0 0 7,0 0 8,0 0 4,0 0 3,0 0 1,0 0-1,0 0-2,0 0-5,0 0-11,0 1-11,0-2-10,0 2-6,0 1-7,0 1-4,0-1-2,0-2 0,0 0 0,0 2 0,0-2-1,0 0 0,0 0 1,0 0 1,0 0-2,0 0 0,0 0 0,0 0 3,0 1-2,0-1-1,0 0 0,2 2 0,-2-2-2,2 0-27,3 3-138,-2-35-566,2 34 0,-1-2 0,-2 1 0</inkml:trace>
  <inkml:trace contextRef="#ctx0" brushRef="#br0" timeOffset="160169.7332">27378 15466 2963,'0'0'95,"2"-1"10,-2 1 6,0-2 13,0 2 34,0 0 27,-3 2 25,-5 3 29,-8 5 30,-10 5-57,-8 8-5,-7 9-7,-4 9-2,4 2-10,7 7-33,8 7-24,15-1-21,10 3-28,10-4-29,9-3-22,11-6-7,1-7 7,10-10 3,-8-5 5,-2-9-2,-4-4-2,-8-8 1,1-2-2,-5-5 0,2-7-2,-8-1-4,-2-7-7,-6-4-15,-9-2-14,-10 0-17,-4 4-12,-6 5-28,-4 7-48,3 4-86,4 4-77,9 4-153,6 0-624,8 2 0,9-2 0</inkml:trace>
  <inkml:trace contextRef="#ctx0" brushRef="#br0" timeOffset="160700.9231">27521 15767 2725,'0'-5'109,"0"1"9,2-4 3,4-1 4,5 5 7,8 0 11,5 0 8,8 2 6,1 2 1,-2 0-91,-4 3-13,-7 5-6,-8 7-3,-6 2-2,-3 5-3,-9 5-3,-9-1-1,-3 0-6,-4 2 1,-6-2-1,3-5-2,10-4 3,4-2 7,8-10 6,12-2 9,8-3 9,4 0 1,4-3 7,10 3 2,-5 0-1,-1 0 2,-2 6-8,-2 3-5,-8 5-8,-1 3-10,-10 6-17,-2 0-7,-11 0-8,-10 0-3,-9 0 3,-4-2-2,-8-2 0,-4-2-1,0-7 0,4 1-6,4-10-22,8-2-61,11-6-115,50-13-808,-28-5 0,13-9 0</inkml:trace>
  <inkml:trace contextRef="#ctx0" brushRef="#br0" timeOffset="160970.9196">28075 15629 2930,'2'-4'71,"1"4"16,3 2 11,4 11 4,-1 10 7,-3 14 2,1 10 1,-4 5 0,-2 0-1,-1 0-60,-1-3-14,-6-8-22,1-5-35,-3-7-154,2-12-192,1-5-311,1-8 0,1-8 0,1-8 0</inkml:trace>
  <inkml:trace contextRef="#ctx0" brushRef="#br0" timeOffset="161127.6239">28033 15894 2082,'4'-3'125,"-4"0"7,5-2 4,7 1 1,6-3 1,6 3-1,12 1-9,2-4-111,-2-41-623,2 35 0,-4-4 0,-9-1 0</inkml:trace>
  <inkml:trace contextRef="#ctx0" brushRef="#br0" timeOffset="161607.0886">28372 15426 2428,'0'-9'150,"0"0"3,0 1 9,0 1 18,3 7 18,1 14 13,5 9 8,2 15 0,2 13 1,-2 16-127,-5 2-16,-3 3-1,-2-3-8,-4-9-13,-1-5-12,-2-10-7,3-8-1,0-10 27,1-9 18,2-10-2,0-6 1,2-9-1,1-7 1,3-4-5,4-5-1,1-2-6,1 4-7,4 4-25,2 5-20,-1 3 0,4 4-2,-1 4-1,-1 4-1,1 6-3,-8 3 0,-4 5-3,-4 7 2,-4 4-1,0-1 0,0 1 0,-3 1-2,2-6-2,-4-3-15,2 0-120,42-6-407,-39-5-424,0-6 0,12-3 0</inkml:trace>
  <inkml:trace contextRef="#ctx0" brushRef="#br0" timeOffset="162236.6146">29312 16544 2349,'3'3'181,"-3"-1"34,0-2 29,0 3 19,0-3 15,0-3 9,0 3 16,-3 0 11,-4 0 14,-1 0-133,-7 0-21,-8 0-25,-11 5-21,-11 2-8,-17 2 1,-15 5 38,-16 3 32,-18-1 38,-13 4 35,-14-1-7,-7 1-12,-4 1-12,-1 1-6,1-1-10,11 2-19,11 0-45,14-1-47,19-1-50,13-3-49,13-1-7,15-2 0,9-2 0,14-4 0,13-3 0,4-3 0,12-3 0,-3 0 0,6 0 0,-2 0 0,0 0 0,0 0 0,0-3 0,0 1 0,0 0 0,0-1 0,-2 1 0,-4-1 0,-4-2-21,-4 1-143,-7-3-84,-3-1-81,-5-2-93,-5-5-117,-2-11-213,-3-3-391,-1-10 0,3-9 0,10-12 0</inkml:trace>
  <inkml:trace contextRef="#ctx0" brushRef="#br0" timeOffset="163123.6891">28293 10196 852,'0'0'88,"0"0"30,0 0 44,0 0 30,0 0 16,0 0 10,0 0 3,0 0 6,0 0 6,0 0-46,0 0-23,0 0-23,0 0-38,0 0-30,0 0-14,0 0-8,0 0-4,0 0-6,0 0-8,0 0-14,0 0-43,11 0-285,-9 0-311,2 0 0,-1 0 0,0 0 0</inkml:trace>
  <inkml:trace contextRef="#ctx0" brushRef="#br0" timeOffset="164559.6931">27863 17284 2456,'2'-14'121,"1"0"18,-2-3 18,2 1 22,-1 5 34,-1 8 31,1-1 18,-1 1 17,2-4 11,3 0-78,-6-1-21,3 1-12,-3 0-11,0 1-16,0 2-32,0 2-28,0 0-17,3-2-17,-6-2-11,3-2-7,-3-9-12,1-6-5,-2-1-6,1-3-3,0 0-2,2 7-2,-1 5-2,2 7 0,0 3 1,0 4 2,0 2 11,0 6 34,0 8 59,3 8 34,2 12 27,2 11 9,2 5-1,2 6 14,-2 2-4,-2-1-2,-1-3-10,-6-4-31,3-2-63,-3-8-25,0-2-32,-3-7-4,3-7 9,-3-12-13,3-6 5,0-7-3,0-7 1,0-10-6,3-4 9,3-2-11,5-4 11,2 2-4,10 4-11,1 4 2,0 6-2,3 3 0,-3 5 0,-3 4-1,-4 3-7,-1 5 2,-6 3-11,-1 4 3,-4 3 3,-2 1-3,-1 1 0,-2-2 0,3-1 0,0-1 0,0 0 3,-3-1-3,0-6 3,3 1-3,-3-6 0,0-2 0,0-2-11,0-1-21,0 0-35,0-1-63,0 1-96,0 0-59,0 0-81,-3 0-85,3 0-135,-6-11-621,0 8 0,-4-4 0,0-3 0</inkml:trace>
  <inkml:trace contextRef="#ctx0" brushRef="#br0" timeOffset="166224.6566">25389 16064 2236,'-6'-2'97,"-3"-2"11,1-2 6,-3 2 1,8 1 3,1 2 2,2 1 2,0 0 4,2-3 4,-2 6-62,0-6-5,0 3 12,0 0 18,0 0 25,0 0 9,0 0 9,0 0 14,0 0 10,0 0 3,0 3-7,0-1-12,0 1-20,0 0-25,0-2-18,0 2-13,0-1-5,0-2-5,0 3-6,0-3 4,0 0 2,0 0 0,0 1 1,3 1 4,-2 0-5,2 5 3,4 0-6,-1-2-4,2 4-14,0-1-10,2 2-5,-1-1-7,2 3 1,2-1-6,-1 0 5,6 3 1,-1-2 4,4 3 6,0 0 20,0 2 11,6 6-1,-1-1 10,-1 3-6,5 2 6,2 1-13,-2 2 3,6 2-10,-1 0-4,5 2-13,1 0-10,1 0 5,5 1-5,-2 3 2,5 1 4,2 2 14,-2 2-8,4 3 12,0 0-6,-1 3 17,-2 1-8,0 4 3,2 1 7,0-3 5,-2 0-5,0-1 4,0-3 2,-3-1 6,-1-2 11,-5-3-11,-4-2 21,-1-8 5,-7-3-11,-7-4-2,-2-4-7,-9-5-7,-1-3-4,-8-3-12,0-5-10,-2-3-11,1 0-15,-2-1-13,0-1-2,1 0 0,-1 0 0,0 0 0,0 0 0,2 0 0,-2 0 0,0 0 0,0 0-3,-2 0-101,-2-1-118,-2-1-93,-2-1-139,-1-4-301,-6-4-512,-6-3 0,-6-9 0,-2-4 0</inkml:trace>
  <inkml:trace contextRef="#ctx0" brushRef="#br0" timeOffset="167941.6505">26572 16162 454,'0'0'40,"0"0"21,0 0 34,0 0 29,0-2 20,0 2 24,0 0 33,0 0 22,0 0 18,0 0-16,0 0-8,0 0-12,0 0-25,0 0-15,0 0-1,-3 0-4,3 0-14,0-1-8,0 1 0,-3 0 1,3-1 7,0 1 4,0 0 2,0-2-2,-2 2-10,-1 0-15,0 0-11,-1-1-9,-2 1-10,-2 1-1,2 1-4,0-1-5,-1 2-9,-2 4-5,1 1-4,-4 3-1,2 0-8,-2 1-4,2-1-2,0 1-7,1-2 1,1 0 3,-2 1 1,1 1-5,0-3 0,-3 5-8,-2 3 4,-2 3-2,1-1-3,-8 3-7,-7 4-8,-5 1-7,-7 4-4,-4 1 1,-3 1 3,-2-1 17,5 0 11,-1 1 18,-1-1 7,1-1 10,-1 1 3,-3 1 11,1 1 6,-1 0-4,-3 0-1,1-1-14,2-2-8,-2 2-7,5-1-4,2 1 8,0-1 4,4-3-3,3 2 15,0-5 5,3 0 8,5 0-4,0-3-4,1-3-7,6 2 0,0-4-17,-2-2-6,9 0-7,3-5-19,3-2-3,5-1-11,3-4 0,2-1-3,-1 1-3,2-4-3,0 0 0,0 0-2,0 0-3,0 0-4,0 0 0,0 0 0,0 0 0,-1 0 0,1 0 0,-2-2 0,2 2 0,-1-2 0,1-1 0,-2 1 0,2 1 0,0 1 0,-1 0 0,1 0 0,0 0 0,0 0 0,0 0 0,0 0 0,0 0 0,0-1 0,0 1 0,0 0 0,0 0 0,0 0 0,0 0 0,0 0 0,0 0 0,0 0 0,0 0 0,0 0 0,-2 0 0,2 0 0,0 0 0,2 0 0,-2 0 0,0 0 0,0 0 0,0 0 0,0 0 0,0 0 0,-2 0 0,2 0 0,0 0 0,0 1 0,0 2 0,0 0 0,0-1 0,0 0 0,0-2 0,0 0 0,0 0 0,0 0 0,0 2 0,0 0 0,0-2 0,0 3 0,0 0 0,0-1 0,0 1 0,0-3 0,0 1 0,0 1 0,0-4 0,0 2 0,0 2 0,0-2 0,0 1 0,0-1 0,0 2-18,0-1-144,0 2-98,0-1-102,0 0-123,6-4-299,-6 0-440,2-7 0,-1-3 0</inkml:trace>
  <inkml:trace contextRef="#ctx0" brushRef="#br0" timeOffset="169064.7013">25291 16044 3124,'0'0'40,"0"1"13,0 3 18,0 5 14,0 2 9,0 10 15,0 5 13,0 5 12,3-1 15,1 4-14,-4-5-5,0 0 2,0-5-3,0-5 18,0-5 14,0-6-5,0-5-9,0-3-9,0-8-12,0-8-7,0-7-8,0-6-14,0-10-14,0-6-33,0 1-20,0 3-5,1 7-2,3 10-2,1 6-1,-1 7-2,4 8-2,1 1 1,0 2 7,-2 5 53,4 2 44,2 6 24,4 3 15,4 1 27,6 0 27,6-1-1,8-3-2,2-2-1,4-6-7,1-4-53,-4-1-47,-5 0-28,-10-1-19,-11 1-26,-9 0-30,-2 0 0,-4 0 0,-3 0 0,0 0 0,0 0 0,0 0 0,0 0 0,0 0 0,0 0-24,0 0-159,0 0-93,0 0-138,0 0-284,0 0-621,0 0 0,0 0 0,0 0 0</inkml:trace>
  <inkml:trace contextRef="#ctx0" brushRef="#br0" timeOffset="170337.1072">27952 17624 568,'0'0'23,"0"0"30,0 0 38,0 0 33,0 0 34,0 0 41,0 0 39,0 4 29,0-4 22,0 0 10,0 0 7,0 0-10,0 0-13,0 0-21,0 0-30,0 0-38,0 0-38,0 0-28,0 0-17,0 0-13,0 0-12,0 0-3,0 0-1,0 0 8,0 0 9,0 0 9,0 0 10,0 0 5,0 0 1,0 0 1,0 0-2,0 0-3,0 0 15,0 0 22,0 0-3,0 0 8,0-4 10,0 3 2,0-3 1,0 0-3,0 0-3,0-1-7,0 3-38,0-1-35,0 1-9,0 2-23,0-2-13,0 2-10,0 0-8,0 0-4,0 0 2,0 0-9,-2 0-8,2 0-5,-1 0-13,1 0-27,0 0-51,0 0-109,-2 0-55,2 0-83,0 0-102,0 0-260,-5 0-452,-2-2 0,-5 1 0,-4-3 0</inkml:trace>
  <inkml:trace contextRef="#ctx0" brushRef="#br0" timeOffset="171592.3844">24539 16162 300,'0'0'23,"0"0"18,0 0 34,0 0 43,0 0 30,0 0 11,0 0 5,0 0 10,0 0 14,0 0 2,0 0 2,0 3 7,0-1-8,0 0-20,0 1-12,0-2 6,-3 0 11,3-1 1,0 0-6,0 0-7,-2 0-3,1 0-13,-1 0-15,2 0-21,-1 0-14,1 0-17,-2 0-15,2 0-13,0 0-10,2 0-13,-4 0-22,2 0-23,-1 3-22,-2-1-29,3 0-76,-2-1-213,2 1-377,0-2 0,2 0 0,2-3 0</inkml:trace>
  <inkml:trace contextRef="#ctx0" brushRef="#br0" timeOffset="172381.8102">29744 12872 1411,'0'-5'181,"0"0"28,2-2 32,-2-1 29,0 2 8,0 2 5,1 1 6,-1 3 12,0 3 16,0 4-126,0 8-22,-1 10-19,-4 9-19,-5 7-23,-4 5-3,-4 0-1,0 0-4,3-9-12,3-5-7,6-9-12,4-7-11,11-9-8,8-4-10,10-3-6,9 0-6,6-4-2,2 0-4,2-2-22,-2 1-89,-5-2-99,-3-2-250,-13 4-485,-11-3 0,-6 0 0,-6-1 0</inkml:trace>
  <inkml:trace contextRef="#ctx0" brushRef="#br0" timeOffset="172647.8072">29926 12925 1782,'0'0'118,"0"4"27,3 6 29,-1 9 23,2 7 19,1 12 3,2 7 1,-4 1 2,0 2 3,-3-2-50,0-2-71,0-5-33,0-3-67,6-14-324,-3 2-390,-1-16 0,4-4 0,9-6 0</inkml:trace>
  <inkml:trace contextRef="#ctx0" brushRef="#br0" timeOffset="173149.9558">30283 12975 2084,'-4'-7'102,"-7"1"24,0-2 22,-10 5 20,-1 3 12,-5 3 4,4 2 4,-3 4 4,10 5 3,4 1-72,7 4-21,4-2-20,5 3-15,5-3-12,6-1-5,2-1-4,5 0 0,4-3 0,1 2-6,-6-2-3,0 1-2,-3 1-5,-6 3-6,-4 2-10,-5 1-2,-6-1-2,-6 3-3,-7-2-4,-6-2 5,-5-2-1,0-7 1,0-4 7,5-5 3,6-5 5,3-10-5,10-9 2,6-3-2,7-9 1,7-2-2,9 4-4,5 4-4,7 4-18,1 7-36,-2 4-68,0 3-202,-7 0-506,-5 5 0,-7-1 0,-1 0 0</inkml:trace>
  <inkml:trace contextRef="#ctx0" brushRef="#br0" timeOffset="173736.8025">30519 12729 2267,'0'-9'169,"0"0"1,0-2 0,0 2 9,0 5 24,3 9 22,3 9 13,3 10 13,2 11 8,-1 13-146,1 14-11,-5 0 3,-3 6 9,-3-2-5,-2-7-17,-2-3-20,-1-5-7,-1-8-12,0-9-4,-1-9 4,4-6 4,3-10-2,0-6-8,1-9-2,4-8-5,5-6-2,1-3-4,5-4 0,3-2-5,0 7-6,2 1-11,0 6-4,0 2 1,-1 8-2,-2 2-2,-2 3 2,-5 7 1,2 0-5,-7 7 0,0 6 0,-1 3 0,-3 3 4,-2 3-1,0 1-1,-4 0 0,1-4-2,2 1-3,-1-5 4,-1-8 0,0-2-1,3-7 2,0-2-3,0-2-28,0-2-65,3-4-135,2-12-819,3 2 0,6-8 0,5-4 0</inkml:trace>
  <inkml:trace contextRef="#ctx0" brushRef="#br0" timeOffset="174187.0654">31124 13129 1843,'-3'0'184,"3"0"31,-4 0 29,0 0 35,3 0 26,1 0 15,0 0 17,0 0 8,0 0 11,3 0-136,9 0-41,8-1-29,13-1-27,10-3-35,7 2-26,1 1-15,-7-3-16,-5 3-9,-9 2-14,-9 0-19,-3 0-93,3 0-159,-7-66-733,4 56 0,-3-1 0</inkml:trace>
  <inkml:trace contextRef="#ctx0" brushRef="#br0" timeOffset="174456.8752">31237 13266 3742,'5'6'82,"5"0"44,5-1 20,11-2 15,2-2 8,8-4 5,7-3 1,3-1-1,1-3 2,-1 0-41,-5 2-50,-9 2-71,-13 1-123,-8 3-92,11 2-808,-25 2 0,-11 0 0,-8 5 0</inkml:trace>
  <inkml:trace contextRef="#ctx0" brushRef="#br0" timeOffset="175709.7086">24768 17728 2120,'0'2'83,"0"1"14,0 1 12,0 0 10,0-1 7,0 0 11,0-1 15,0 1 17,0-3 13,0 0-57,0 2 4,0-2 17,0-2 16,0 2 15,0 0 16,0 0 6,0 0-1,0 0-3,0 0-3,0 0-6,0 0-12,0 0-27,0 0-27,0 0-24,0 0-21,0 0-18,0 0-16,0 0-17,0 0-22,0 0-50,0 0-88,0 0-99,15-3-334,-8-1-419,2-8 0,2-12 0,8-11 0</inkml:trace>
  <inkml:trace contextRef="#ctx0" brushRef="#br0" timeOffset="176573.2148">26444 16112 2013,'0'0'75,"0"0"16,0 0 12,0 0 6,0 0 3,0 0 2,2 0 2,-2 0 0,1 0 2,-1 0-62,2 0-12,-2 0-14,1 0-7,-1 0-1,0 0-1,0 0 2,2 0 3,-2 0 4,1 0 2,-1 0 3,0 0 0,3 0 0,-3 0-5,0 0-3,0 0-3,1 0-2,-1 0-6,0 0-2,0 0-5,0 0-2,0 0-2,0 0 1,0 0-1,0 0-3,0 0-5,0 0-24,2 0-147,26-5-494,-23 4 0,-2 1 0,3-2 0</inkml:trace>
  <inkml:trace contextRef="#ctx0" brushRef="#br0" timeOffset="177794.9185">13581 15643 2703,'0'0'99,"0"0"18,0 0 8,1 0 11,10-3 24,2-3 36,14-2 20,8 0 16,10-2 4,0 2-76,5 5-14,-6 1-18,-2 7-6,-6 3-11,-9 7-22,-12 5-32,-6 6-16,-19 6-14,-14 3-1,-13 4-5,-8-3 1,-11 3-3,5-6-1,6-1 3,12-5-5,10-8 2,14-5 2,5-6 15,11-5 15,5-3 9,12 0 5,8-3 3,7 3 2,8 0-2,-3 0 4,1 6-5,-3 5-3,-4 5-20,-7 5-15,-5 4-8,-12 4-6,-7 3-1,-10 0 0,-11 0 2,-9 0 5,-5 0 7,-13-2 3,-1-2-1,-4-3 2,0-6 2,6-4-2,4-10-13,10-3-18,3-8-26,13-7-48,6 1-108,12-5-186,11-5-753,9 3 0,8-6 0,15-5 0</inkml:trace>
  <inkml:trace contextRef="#ctx0" brushRef="#br0" timeOffset="178190.0572">14474 15843 2885,'-19'2'99,"-5"11"19,-8 8 20,-7 8 39,9 6 24,8 11 19,12 0 10,7-4 12,19 0 5,11-6-72,4-9-2,10-5-14,-1-8-9,1-9-33,-4-6-18,-5-10-19,-3-5-10,-6-7-10,-6-5-4,-9-6-14,-8-1-14,-12 1-6,-11 2-14,-8 1-8,-4 7-12,0 4-10,5 9-24,6 6-59,10 2-100,8 6-223,4 4-567,10-5 0,11-2 0,16-2 0</inkml:trace>
  <inkml:trace contextRef="#ctx0" brushRef="#br0" timeOffset="178497.3826">15322 15449 2846,'-5'-1'128,"-4"1"36,2 0 31,-7 3 31,-2 8 23,-5 10 15,-8 12 18,-12 13 15,2 12 3,-1 6-90,10 10-34,11 4-33,13-1-32,11 1-31,9-3-30,3-5-38,9-5-93,4-10-134,18-11-872,-7-8 0,3-18 0,8-14 0</inkml:trace>
  <inkml:trace contextRef="#ctx0" brushRef="#br0" timeOffset="178939.7441">15955 15712 2914,'-4'-7'122,"-4"0"15,-2 4 30,-7-2 33,-3 10 30,-13 8 15,-2 11 20,-8 9 13,1 13 8,2 8-108,14 6-7,14 4-16,9 2-28,15-5-34,12-4-29,8-8-14,2-10-22,11-14-9,-1-9-9,-4-10 0,-5-9-1,-6-8-2,-6-9 2,-6-3 0,-7-6-5,-7-5-11,-6 1-7,-11 1-7,-9 5-3,-4 11-9,-4 2-14,-1 10-47,4 4-78,8 7-77,2-1-148,10-6-548,7 9 0,7-6 0,11-3 0</inkml:trace>
  <inkml:trace contextRef="#ctx0" brushRef="#br0" timeOffset="179449.5045">16258 15879 3159,'0'-7'79,"0"3"3,0 1 14,3-3 8,7 6 9,8-1 21,5 1 26,10-2 24,4-3 13,0 5-69,2 0-1,-7 0-1,-5 7-11,-11 2-4,-10 6-7,-6 7-21,-12 5-24,-8 3-23,-10 4-12,-1-2-7,-4-1-1,10-4 0,10-6-4,9-7 2,9-7 6,10-4 14,5-3 9,2 0 4,7-2 3,0 2 4,1 2-2,-2 1 2,1 4-2,-6 3-3,-1 5-9,-14 4-11,-5 3-10,-11 0-4,-8 4-3,-12 1-5,-7 0 2,-7-3-1,-5-3-1,3-5-15,3-10-39,9-3-83,10-6-137,10-53-822,19 27 0,13-14 0</inkml:trace>
  <inkml:trace contextRef="#ctx0" brushRef="#br0" timeOffset="179723.7516">17007 15802 4013,'0'-2'90,"0"1"3,0-1 13,0 7 8,0 9 5,0 9 6,0 13 1,2 14 2,-1 6-5,6 1-90,1 4-19,1-5-58,1-5-69,-2-7-91,3-13-255,-8-7-393,-2-12 0,-1-7 0,-1-12 0</inkml:trace>
  <inkml:trace contextRef="#ctx0" brushRef="#br0" timeOffset="179899.9486">16902 16066 2702,'-3'-5'154,"3"0"16,0 1 14,4 1 5,10 0 5,8 5-1,12-1-18,14-1-94,26 0-319,-5 0-522,12-3 0,5-5 0,-9-1 0</inkml:trace>
  <inkml:trace contextRef="#ctx0" brushRef="#br0" timeOffset="180332.6615">17489 15787 3053,'1'-7'77,"-1"2"18,0 0 44,2 2 19,-1 12 16,7 14 14,2 11 6,2 10 3,3 13 1,-3 2-74,0 1 0,-3-3-21,1-7-45,1-6-18,-3-11-15,-2-8-10,-4-8-1,1-10-5,-3-7 4,0-7-1,0-7 0,0-10 4,0-2 4,1-4 0,5 1-3,8 6-2,-1 6-4,11 7-1,3 6-2,2 4 0,6 5-3,-2 7-2,1 5-6,0 5-3,-6 5-41,-7 4-99,-2 0-206,-9-1-568,-7-5 0,-2-5 0,2-11 0</inkml:trace>
  <inkml:trace contextRef="#ctx0" brushRef="#br0" timeOffset="180684.9264">18101 15413 2858,'0'-2'60,"3"0"33,11 4 30,8 6 41,10 10 17,9 15 13,14 13 7,7 13 6,3 9 4,-4 4-22,-7 3-14,-20 0-7,-19-6-7,-21 2-28,-20-3-12,-10-1-10,-9-1-7,-9-2-10,-4-3-12,4-4-24,6-9-49,6-8-146,10-13-173,9-19-740,3-4 0,3-11 0</inkml:trace>
  <inkml:trace contextRef="#ctx0" brushRef="#br0" timeOffset="181500.7544">13152 16929 1224,'0'0'129,"0"3"29,0-2 15,0 2 14,0-2 13,0-1 23,1 2 25,3 0 20,6 1 10,2 2-78,9-1-42,7 1-24,10-1-9,10 4 14,21-2 2,23 1-8,26 0-15,29-4-7,34 0 2,31-3 5,32 0 4,29 0 4,26 0 1,20 0-19,16 0-12,11 0-10,5 1-7,-3 1-13,-9 3-11,-13-3-12,-22 5-9,-20-1-13,-33 3-25,-35 1-53,-47 0-105,-42 1-208,-56-30-619,-46 27 0,-55-2 0,-49-1 0</inkml:trace>
  <inkml:trace contextRef="#ctx0" brushRef="#br0" timeOffset="182032.942">13590 17235 2388,'12'-3'49,"12"2"41,20-1 36,23 0 25,19 2 26,38 0 40,32 0 38,26-1 35,24 1 21,37 1-11,15 4-10,21 1-32,15 2-34,15 2-21,0-3-24,4-1-37,-8 0-35,-7-4-33,-15 1-17,-23-3-17,-25 0 0,-26 0-1,-33-3 4,-36 1 0,-32 2 3,-37-2-2,-30 2 5,-28-3 4,-16 3-7,-16 0-1,-16 0-9,-13 0-5,-6 0-16,-15 0-28,-4-1-33,-3-1-89,0-1-135,24-5-928,-27-4 0,-3-8 0,-2-9 0</inkml:trace>
  <inkml:trace contextRef="#ctx0" brushRef="#br0" timeOffset="183674.846">14055 15400 1652,'0'0'124,"0"0"30,3 0 17,-3 0 13,0 0 15,0 0 9,3 0 12,-3-2 18,1-1 18,2-1-62,3 0-26,-4-3-14,1 0-8,-2 0-5,2-1-2,-1 0 4,1-1 1,0 1-9,0 0-13,1-2-16,7-1-13,-4 1-14,3-5-7,3-2-8,-3-2-9,3-1-13,0-2-11,4-2-6,-2 1-3,4 2-4,-2-3-1,1 1-5,-1 0-2,0 1 2,2 0-1,-1 2 3,-1 0-5,3-1 1,4-4 1,2 2 0,1 0 1,-2 2 1,0 1 2,-1 0-1,0 3 0,-2 3-2,4-3 4,-3 2-2,2-1-1,1 3 1,2-3-3,-2 2 2,1 1-1,0 4-2,1-2 0,1 2-1,3 3-2,2 1-2,-2 1-1,-2 2 1,0 2-1,2-2 1,-2 2-2,0 2 0,3-4 0,2 4-2,-1-2 1,-1 5 2,1-1 0,-4 1-2,-3 0 0,-2 0-2,-2 2 2,-6-1 0,0 3-1,-1 0 3,-3 2 0,2 3-1,2-2 3,3 2 3,-1 1 2,3 2 5,1 2 5,-6-3 2,-1 5 1,-1 1 4,-5-1 5,1 1 0,-3 4 11,3 0-4,0 2 10,3-1-4,2-1 2,1-1-3,-1-1-2,8-5-3,-5 1-4,-3-1 2,-4-2-8,3-3 6,-9-2-20,-3 1 0,3 0-8,-3-1 4,-3 1-1,5-1 1,-5 1-12,3 0-12,0-2-46,1-3-47,2 1-79,1-2-130,0-5-884,-1 0 0,3-5 0</inkml:trace>
  <inkml:trace contextRef="#ctx0" brushRef="#br0" timeOffset="184526.631">15948 15057 3050,'0'-3'129,"0"-2"20,0 3 8,0-1 6,0 1 15,0 2 9,3 6 7,6 3 7,1 5 3,4 6-93,4 8-28,-2 3-14,0 1-6,-5 2-3,-3-3-11,-2 1-7,-4-2-1,-1-3 1,1-5 12,-2-7 4,-2-2 12,1-4 0,-7-4 8,-7-3-1,-6 0 7,-8-1 21,-8-1 25,-2 0 20,-4 2 13,2 0-4,0 1-4,9 2-2,7 2-6,6-2 4,6-1 7,8-1 11,2-2-10,0-1-28,3 0-28,3-1-5,-3-2-13,0-4-2,0-3-3,5-5-8,3-7-17,3-3-33,5-6-22,3-2 0,3-3 0,1-2 0,3 1 0,-4-2 0,-1 3 0,-4 1 0,-1 7 0,-6 3 0,-4 7 0,-3 5 0,0 4 0,-3 3 0,-2 3 0,2 1 0,2-1 0,-2 3 0,0-3 0,0 3 0,0 0 0,0 0 0,0 0 0,0 0 0,0 0 0,0 0 0,0 0 0,0 0 0,0 0 0,0 0 0,0 0 0,0 0 0,0 0 0,0 0 0,0 0 0,0 0-96,0 0-126,-5 0-77,-5 3-121,-4 6-197,-12 3-690,-14 1 0,-12 6 0,-12 0 0</inkml:trace>
  <inkml:trace contextRef="#ctx0" brushRef="#br0" timeOffset="186080.7205">14008 15341 1372,'-3'-3'109,"2"-2"36,-2-3 25,-2 1 28,3-6 24,-1-1 15,0-1 18,-1-4 12,1-5 9,0-5-63,-1-3-7,-3-8-15,4-12-6,-1-8-14,2-5-10,1-3 5,5-2-10,4 4-4,4 8-3,5 4-16,10 4-18,3 5-21,4 1-17,13-1-12,4-2-11,5 1-19,6-8-9,-1 1-2,4 0-4,4 2-2,2 5-2,0 5 0,1 4 0,-5 5 0,-3 7 0,1 5 0,-4 4 1,1 4-3,4 1 1,3 0 1,0 2 1,1 1 1,5 2 1,-4 0-2,5 1-1,1 2 3,4 2-3,3-1 2,-2 2-4,-1 0 2,-5 0-3,-4 2-1,-5 2-1,0 1 0,-7 3-2,-1 0-5,-4 2 1,-5 2-1,-7 1-2,0 2 2,-6 0 0,1 3 0,-4 3 3,-2 2-3,-3-4 8,1 7 8,-5-1 4,-2-2 0,0 2 10,5 1-1,2-1 10,0 3 8,1 0 5,-1 1 30,0 0 24,-2 3 20,2 1 11,2 0 15,1 6-3,2 0 11,4 4-7,-5 2 2,4-2-10,-6 3-27,-4-5-31,-2 2-28,-4 2-15,-7-3-17,0 6-4,-3-4-15,-2 1-1,0-1-11,2-1 0,-1-5 0,7-1 0,-5 0 0,5-6 0,-1-3 0,-5-3 0,-1-3 0,-1-6 0,-9 0 0,2-3 0,-3-2 0,0-3 0,0-1-22,0-1-119,-3 1-76,3-3-29,0 0-67,0-4-95,0 3-180,0-70-663,3 52 0,-1-2 0,5-5 0</inkml:trace>
  <inkml:trace contextRef="#ctx0" brushRef="#br0" timeOffset="187323.5787">17656 15068 1899,'0'0'177,"0"0"17,0 0 31,0 1 36,0-2 26,1 4 20,2 5 13,3 7 12,3 6 10,5 5-131,3 5-21,0 5-9,0 1-24,3 2-28,-8-1-19,0-2-12,-9-4-2,0-5 1,-3-3 5,-5-4 12,-4-5 7,-4-4 7,-6-3 19,-8-1 18,-1-5 35,-5 2 31,-5-4-4,4 4-13,-4 0-14,5 0-24,4 2-20,8-2-17,6-1-24,3-2-26,5-1-43,0 0-38,1-1-8,3-3 0,-2-2 0,-1-5 0,3-4 0,-1-7 0,1-5 0,0-1 0,9-1 0,4 0 0,1 3 0,8-1 0,5 4 0,4-2 0,2 1 0,2 2 0,3-2 0,-2 1 0,1 0 0,-6 3 0,0-1 0,-5 3 0,-9 0 0,-1 1 0,-7 6 0,-5 2 0,-1 0 0,0 6 0,0 0 0,0 2 0,0-2 0,0 2 0,0 1 0,0-3 0,0 3 0,0 0 0,0 0 0,0 0 0,0 0 0,0 0 0,0 0 0,0 0 0,0 0 0,0 0 0,0 0 0,0 0 0,2 0 0,-2 0 0,0 0 0,0 0 0,1 0 0,-1 0 0,0 0 0,0 0 0,0 0 0,0 0 0,0 0 0,0 0 0,0 0 0,0 0 0,0 0 0,0 0 0,0 0 0,0 0 0,0 0 0,0 0 0,0 0 0,0 0 0,0 0 0,0 0 0,0 0 0,0 0 0,0 0 0,0 0 0,0 0 0,0 0 0,0 0 0,0 0 0,0 0 0,0 0 0,0 0 0,0 0 0,0 0 0,0 0 0,0 0 0,0 0 0,0 0 0,0 0 0,0 0 0,0 0 0,0 0 0,0 0 0,0 0 0,-3 0 0,-1 0-53,-6 0-157,0 3-100,-4-3-125,10 4-352,-17 1-492,-5 4 0,-10 2 0,-9 0 0</inkml:trace>
  <inkml:trace contextRef="#ctx0" brushRef="#br0" timeOffset="188373.7211">14341 17548 3282,'0'-3'84,"-3"3"9,0 0 19,3 0 12,0 0 7,3 0 9,4 0 19,7-3 15,7 1 10,9-4-67,7-1-4,3-1-10,0 2-17,-1 2-10,-6 2-6,-6 3-9,-7 4-17,-3 5-13,-11 4-13,-3 3-2,-6 6-4,-6 4 2,-9 0-4,-1 0 0,-6-1 1,2-4 0,7-2-3,2-6 1,10-5 10,2-3 1,2-5 8,6-1 2,8 0 8,1-1 1,6 0-1,7 1 4,2 0-1,-4 0 2,-5 4-8,0 4-2,-12 2-10,-2 7-1,-5 3 1,-7 4 2,-8-3 4,-5 3-4,-3-2 3,-8-4-2,-1-2 4,2-3-5,-1-7 2,4-3-6,2-6-20,8-9-37,6-4-65,6-2-92,12-8-124,8-14-756,11 14 0,7-5 0,8 1 0</inkml:trace>
  <inkml:trace contextRef="#ctx0" brushRef="#br0" timeOffset="188733.1214">14914 17616 2953,'0'3'107,"-1"-2"33,-6 7 19,1 2 16,0 5 11,-2 8 11,3-1 16,8 3 13,7-1 12,2-5-79,8-2-2,0-5-21,2-6-9,-2-4-10,-1-4-12,-2-6-6,1-6-15,-6-4-12,-3-6-14,-6-2-9,-6 1-16,-9 0-13,-11 2-13,-4 5-8,-1 5-8,-2 8-28,4 2-41,9 6-70,6 2-95,16 2-322,-5-1-382,6 2 0,7-5 0,9-3 0</inkml:trace>
  <inkml:trace contextRef="#ctx0" brushRef="#br0" timeOffset="189021.1276">15170 17595 3256,'0'-1'108,"0"-1"20,1 0 19,4 0 17,-1 1 16,10 0 17,2 5 11,5 3 5,3 5 2,4 7-89,-3 5-18,-1 4-24,2 3-16,-5 2-20,-3-3-14,-3-1-34,-4-1-46,-4-6-84,0-9-150,-4-42-685,-3 29 0,4-7 0,-4-7 0</inkml:trace>
  <inkml:trace contextRef="#ctx0" brushRef="#br0" timeOffset="189253.3058">15432 17545 2853,'0'0'104,"-3"0"25,-3 4 27,-4 8 19,-3 4 10,-5 11 4,-5 7 3,-4 5 0,-1 4-2,-4 3-70,5-2-32,6-6-42,4-3-76,10-10-114,40-11-745,-27-5 0,3-7 0</inkml:trace>
  <inkml:trace contextRef="#ctx0" brushRef="#br0" timeOffset="189710.6964">15850 17515 2927,'0'0'107,"-3"-2"29,0 2 36,-6-1 24,-5 2 28,-5 3 24,-1 6 9,-4 5 7,-1 6 6,3 8-81,1 7-20,7-2-16,6 7-27,5-2-18,6 0-24,6-4-21,4-2-8,3-6-5,5-6-4,-1-3 0,-1-11-4,-3-3-10,-1-5-10,-3-4-6,-4-4-8,-5 0-9,-2-3-11,-10-2-5,-9 0-5,-5 0-1,-5 2-15,-8 0-27,9 5-62,6 3-110,12 3-285,5 0-467,8-3 0,12-4 0,13-5 0</inkml:trace>
  <inkml:trace contextRef="#ctx0" brushRef="#br0" timeOffset="190225.0467">16026 17572 2877,'0'0'84,"0"-2"7,0 2 19,0 0 26,0-1 29,5 2 22,2-2 18,6 1 13,6 0 4,3 0-78,1 0-5,-2 0-5,-5 1-16,-2 3-26,-7 4-26,-2 4-20,-8 6-18,-6 3-12,-11 4-3,-4 3 0,-4-2 1,2 0-6,6-3 0,7-10 0,9-1-2,5-5 6,7-5 8,3-2 14,6 0 6,6 0 7,4 0 2,-2 3 2,1-2 3,-3 5 0,-4 2 1,-7 3-4,0 2-6,-9-1-7,-3 4-4,-7 2-2,-8 1 1,-9 1 1,-6 3-2,-10-2-3,0-1 0,-7-5-10,6-4-37,7-7-103,10-2-145,15-17-841,5 2 0,15-9 0</inkml:trace>
  <inkml:trace contextRef="#ctx0" brushRef="#br0" timeOffset="190603.8642">16765 17556 2872,'-5'-2'-36,"2"1"-4,-4-3-1,-7-1 14,4 0 47,1-2 67,-2-1 44,7-1 54,2 3 11,2 2 15,3 1 62,2 10 18,7 13 5,-2 9-14,7 17-44,-7 11-69,0 6-39,-7 1-57,-2-1-13,-1-6-20,0-10-32,-1-12-50,1-6-96,0-8-139,-2-38-715,-1 14 0,0-5 0,-2-13 0</inkml:trace>
  <inkml:trace contextRef="#ctx0" brushRef="#br0" timeOffset="190803.5882">16605 17737 2995,'0'0'68,"3"0"12,-3 0 6,7 0 6,3 0 3,11 0-1,12 0 2,14-1-12,7 1-75,32-8-748,-30 3 0,-2-3 0,-9-3 0</inkml:trace>
  <inkml:trace contextRef="#ctx0" brushRef="#br0" timeOffset="191322.5568">17182 17620 3923,'0'0'80,"0"0"19,0 0 8,0-1 8,6-3 6,7-2 14,5 1 6,10-4 6,2 4 5,-2 1-64,1 3-12,-8 1-17,-11 5-7,-4 4-5,-2 6-7,-11 2-11,-3 9-6,-8-1-5,-5 4-5,-3 0-4,1-3 0,6-6-2,8-5 1,6-4-2,5-6 8,11-3 9,3-2 8,5 1 8,5-2 3,5 2 1,-4 3 3,-5 2 3,-1 4 0,-6-1 1,-6 8-4,-4 3-11,-5 0-7,-9 3-6,-6 2-3,-9 0-1,-5-3-3,-6 0-1,4-5-14,1-8-23,12-4-39,2-5-97,13-10-196,2-44-742,9 21 0,14-13 0,11-9 0</inkml:trace>
  <inkml:trace contextRef="#ctx0" brushRef="#br0" timeOffset="191643.8607">17477 17676 3713,'-4'5'78,"-6"5"4,4 8 1,0 9 1,5 6 5,2 1 5,5 3 13,6-7 19,3-1 18,5-8-53,3-5 14,-1-9 17,0-2 3,-3-12 4,2-3-7,-3-9-9,-5-5-10,-4-8-21,-4-4-23,-10-3-27,-4 7-25,-6 1-40,-4 8-36,-2 9-83,2 9-107,3-1-776,2 6 0,7 4 0,3-4 0</inkml:trace>
  <inkml:trace contextRef="#ctx0" brushRef="#br0" timeOffset="191910.1218">17815 17674 3986,'0'2'60,"0"3"8,2 5 9,2 5 16,6 3 9,6 10 7,8 1 7,7 2 2,6 2 2,0 1-49,0-5-17,-4 1-30,-8-2-87,-4-7-106,-5-4-203,-12-9-506,-1-5 0,-3-7 0,-7-7 0</inkml:trace>
  <inkml:trace contextRef="#ctx0" brushRef="#br0" timeOffset="192118.9219">18050 17711 2975,'-2'-2'100,"-3"4"23,-1 5 27,-5 8 16,-9 13 6,-7 9 3,-3 9 3,-3 4-2,-1 4-13,2-6-123,9-1-83,10-12-196,7-27-588,9 7 0,10-13 0,11-11 0</inkml:trace>
  <inkml:trace contextRef="#ctx0" brushRef="#br0" timeOffset="192699.8081">18206 17459 3556,'0'-17'105,"0"0"8,0 0 3,0-1 33,3 10 34,1 12 17,5 4 14,-1 13 8,5 9 5,-6 13-86,-2 11-15,-2 8-8,-1 4 0,-7 2-30,3-3-28,-1-3-17,0-8-9,-1-5-3,1-11-4,-1-7 2,1-7 21,3-10 16,0-8 12,0-6 3,2-3-8,1-10 2,3-3-4,0 2-5,4-6 4,0 5-5,0 2-24,-4 8-16,2 2-12,-2 3-3,1 4 2,-2 9-2,-2 3-1,0 7-20,0 3-24,0 3-5,-3 0-5,0-1-5,0-5-14,0 2-24,0-7-18,0 0-50,0-4-53,-3-3-24,-3-5-46,-3-1-76,0-2-128,-5-3-44,4-3 11,-1 1 7,-1-9-92,5 10 0,0 1 0,1-3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03:32.018"/>
    </inkml:context>
    <inkml:brush xml:id="br0">
      <inkml:brushProperty name="width" value="0.05292" units="cm"/>
      <inkml:brushProperty name="height" value="0.05292" units="cm"/>
      <inkml:brushProperty name="color" value="#FF0000"/>
    </inkml:brush>
  </inkml:definitions>
  <inkml:trace contextRef="#ctx0" brushRef="#br0">21585 6227 488,'0'-2'46,"1"1"10,-1-1 24,0 0 32,0 2 22,2 0 14,-2 0 10,0 0 9,0 0 10,0 0-32,0 0-5,2 0-8,-2 0-23,0 0-28,0 0-16,1 0-7,1 0 6,1 0 3,5 0 2,6 0 3,5 2 5,4-2 6,0-2 9,1 2 5,4 0-1,1 0-2,-1 0-10,3 2-10,-1 0-4,3-1-5,2 2-5,-2-2-4,1 2-7,4-1-4,-4-2-4,-1 0-4,4 0-3,0 2-2,-3-1-3,-3-1-4,6 4-4,-5-3-2,-3-1-2,-1 0-3,-2 3-1,1-6 1,-1 6-2,1-3-2,-3 0 0,-2 0-1,-4 0 1,-3 0-3,-9 0 2,1 0-2,-7 0-1,0 0-3,0 0-3,0 0 3,0 0-2,0 0 1,0 0-1,0 0 0,0 0 0,0 0-1,0 0 4,0 0 1,6 0 5,4 0-1,5 0 2,11 0 4,4-3 0,4 3 6,3 0 2,0-1 4,2-3 0,2 1 4,2 1-1,1 1 3,7-1-1,-4 1-2,3 1 0,-7 0-3,-1 0-3,-1-1 0,-5 1-2,5 0-4,-2 0 2,-1 0-3,-1-2 2,1 2-4,-7-1 1,-1-3 0,-4 4-1,-2-3-1,0 2-4,3-1 0,3 2-5,-1-1 3,-1-1-3,3 1-1,-6 1 1,-5-3-3,-4 1 2,-3 2 0,-3-2 0,-3 2-1,-1 0 1,-1 0-3,0 0 1,-2-1 0,-2 1-2,-1 0 2,0 0-5,0 0 2,0 0 3,0 0-1,0 0 1,0 0-3,0 0 2,0 0-4,0 0-10,0 0-25,0 0-28,0 0-50,3-2-148,0-7-570,-2 6 0,1 0 0,-1-4 0</inkml:trace>
  <inkml:trace contextRef="#ctx0" brushRef="#br0" timeOffset="1176.9233">24897 6229 647,'0'0'56,"0"2"27,0-1 26,0 1 22,0 1 24,0 1 20,3-3 17,3 2 14,6-3 13,6 0-15,6 0-12,6 0-17,5-3-20,5 3-12,1-1-17,4-3-9,1 1-11,1 1-4,3 1-5,11-3-7,0-1-8,6 0-4,8-2-2,-3 0-6,0 0-3,-3 2-10,-1 0 0,-5 3-5,-4-1-7,-2 0-6,0-1-2,-3 4 2,0-3 2,1-1 2,-4 3-1,-9-6 7,-3 4-4,-9 0 4,-10-1 4,-7 0 3,-5 4 1,-5-3-6,-3 3-5,0 0-5,0-2-3,0 2-8,2 0 2,-2-1-9,0 1-10,0 0-19,0 0-38,0 0-78,3-1-169,4-47-594,0 42 0,3-3 0</inkml:trace>
  <inkml:trace contextRef="#ctx0" brushRef="#br0" timeOffset="2676.0786">29141 6249 939,'0'0'67,"0"0"25,0 0 13,0 0 18,1 0 16,-1 0 12,0 0 6,0 0 2,2 0 5,-2 0-43,0 0-16,0 0-12,1 0 5,-1 0-2,2 0-2,-2 0 3,1 0 6,2 0 9,4 0 3,4 0 5,5 0-3,3 0-6,8 0-14,0 0-9,5 0-7,4-3-15,6 3-7,3-1-9,0-2-3,5-2-2,-2 4 0,-3-3-5,-1 0-1,1 0-5,0 0-7,-3-2 3,-3 3-1,2-1-1,-2 0 0,-4 1-2,-1 2-3,-2-2 1,-2 2-2,0-1-2,-4 2 2,-1-2-5,-4 2-1,-1 0 0,-2 0-7,-1 0 1,-1 0 0,2 0-2,0 0-2,3 0 2,-1-3-1,1 3 1,-2 0-1,-5 0 0,1-2-1,-4 2-1,-2 0-2,-5 0 3,2 0-1,-6 0-4,0 0 2,3 0 0,0 0-2,2 0-1,1 0 2,0 0-1,0 0 1,-3 0-5,1 0 1,-1 0 5,0 0-4,0 0 1,-1 0 0,-2 0 2,0 0-1,0 0 1,0 0-1,1 0 2,1 0 0,-1 0-4,1 0 2,2 0 0,-4 0 3,2 0-1,-1 0-1,-1 0-1,0 0 2,2 0 0,-2 0 0,0 0-1,0 0 1,0 0 0,0 0-3,0 0 0,1 0 1,-1 0-1,0 0 0,0 0 0,2 0-3,-2 0 2,0 0-4,0 0-11,0 0-20,0 0-29,0 0-30,0 0-55,0 0-187,0-15-452,-5 14 0,-5-3 0</inkml:trace>
  <inkml:trace contextRef="#ctx0" brushRef="#br0" timeOffset="40024.0133">8996 8707 988,'0'0'64,"0"0"11,7-2 18,5-3 18,6 0 36,8-5 25,13-2 22,8-2 22,7-3 18,9-3-45,8 1 2,7 1-5,4 0-7,4 4-17,-1 3-31,-1 0-22,-3 3-20,3 1-19,-2 5-18,-1-1-7,-4 6-9,-2 2-7,-7 7-7,-5 9-2,-7 3-3,-7 6-2,-2 1-1,-5 0-2,-6-1 4,-1-2 0,-4-5 9,2-4 18,2-7 22,7-6 15,5-2 11,12-8 9,8-2 4,10-7 7,9-3 0,2-4-1,6-4-8,-3 2-18,4 2-21,2 4-14,-1 4-10,2 5-12,-1-1-2,3 6-8,-5 0-3,-2 1-1,3-1 0,2 2 6,6 0 2,3 0 5,3 0 2,-1 0 6,-5 0 0,-6 0 3,-7 0 2,-10 2-3,-7-1-3,-4 3-4,-5-3-4,-3 4-13,-8-2-15,-11-3-33,-6 0-80,-10 0-114,0-4-248,-9-5-460,-2-3 0,2-4 0</inkml:trace>
  <inkml:trace contextRef="#ctx0" brushRef="#br0" timeOffset="41562.7597">15659 8773 769,'0'-2'68,"0"-1"15,0-2 19,0-1 24,0 0 22,0 1 24,0-2 16,4 0 19,2-1 16,8 1-43,1-3 0,7 0-4,4-1-12,3 1-23,1-1-16,0 2-20,1-1-14,-1 1-17,1 3-13,-4-3-2,-1 4-16,-2-1-10,-2 1-5,0 0-1,1 4-3,4-1-1,4 0-1,2-1 2,2-1-1,5 0-1,2 0 3,1-3 1,3 0 6,2 1 5,3 0-2,2-4 4,8 4 7,3-2 4,6 1 1,2-1 3,-1 2 2,1 2 2,1-3-1,-5 7 0,-1 0 3,-1 3 2,0 6-6,1 5 1,1 4-1,0 4-1,-3 1 0,2-1-2,-4-4 0,3-1 0,-1-6-4,4-3-2,2-3-5,1-1-1,6-4 0,5 0-7,-2 0-5,7-4 0,-3-1-8,4-2-5,-2-1 0,-1-5-1,4 0 4,0 3-4,-2-2-4,2 2 0,-2 0 4,-7 3-5,-3-2 2,-3 5 0,-2-1 0,-1 2-3,-1-2-5,2 2-1,1-2 2,-2 1 1,2-1-6,-5 2 4,2 0-1,-2-3 1,-4 2-2,-2 0 1,0 3 1,-6-7-2,-3 7 2,1-4-2,-6 1 1,-4-1-2,-5 3 3,-9-2-4,-7 1 2,-5 0-2,-2 3-1,-4-2 0,-3 2-3,-3 0-1,-3 0-4,-4 0 1,0 0-2,0 0-6,0 0-18,0 0-51,0 0-79,0 0-83,3 0-150,13-3-498,-12 1 0,1 1 0</inkml:trace>
  <inkml:trace contextRef="#ctx0" brushRef="#br0" timeOffset="53239.5484">10955 8944 1477,'0'-2'83,"0"0"10,0 0 2,0-4 21,0 2 39,0-3 15,3 1 6,-3 1 9,0-1 6,3 3-59,-3 0-14,0 1-4,0 2 3,0-1-15,3 1-35,-3 0-9,0 0-1,0 0 3,-3 3 3,0 5 10,-6 4 10,-6 6 16,-1 10 5,-6 7 2,0 5 2,-5 6-3,1 7-6,-2 4-3,-3 2-4,-2-1-13,3 0-10,-1 0-14,0-1-4,0-3 6,-2 0-1,-1-1 1,1-2 1,0-4-5,-2-1-2,2-3 0,2-3-3,1-5-6,0 0-7,4-6-9,4-2-2,5-3 0,2-4-6,7-6-2,4-2 1,4-6-2,0-3 2,0 0-1,1-3 4,-1 0-2,2-3-1,2-6-3,6-7 7,3-11-2,2-12-1,9-8 0,5-5-2,4-8-5,8-1-4,3-4-2,7 2 1,-1-2-2,5 2-6,-6 2 2,-2 1-1,-4 4-5,-5 3-3,0-1-4,-5 7-4,0 1-1,-3 6-3,-6 6 2,-4 6 3,-8 6 1,-6 8 1,-5 4 4,1 3-3,-2 4 4,0 0 2,0 3 2,0 0 1,3 3-2,1 2 2,1 4-4,2 1 1,1 4 1,4 2 1,1 2 2,7-1 3,0 6 1,5 5 8,2 8 5,5 11 6,1 10 3,6 11 1,2 4 2,1 3 4,1-3 2,0-1 1,-3-6-2,1-5-6,-4-3-4,-3-4-7,-4-2-6,-3-7 2,-8-2-1,-4-9-5,-3-3-2,-6-7-16,2-5-27,-5-7-97,0-2-240,-1-13-672,-2-1 0,0-3 0</inkml:trace>
  <inkml:trace contextRef="#ctx0" brushRef="#br0" timeOffset="54576.1828">9344 10036 1260,'0'0'59,"0"0"6,0 0 11,0 0 6,2 0 17,0 0 18,-1 0 18,1 0 22,-2 0 17,3 0-40,-3 0-2,0 0-5,0 0-10,0 0-1,0 0-11,0 4-14,3-1-16,-3 4-18,3 0-12,0 5-1,-3-4 6,4 4 16,-4 0 15,0 5 11,0 3 16,-4 6 14,4 6 12,-3 11 4,0 0-1,3 9-6,0-1-10,0 2-8,0-3-5,0-2-4,0-6-5,0-6-3,0-3-9,-3-6-5,0-4-2,3-9 1,-2-5 6,2-1 1,0-7 0,0-1-8,0 1-8,2-1-13,10-1-3,12 0-2,9-1-1,12-1-8,9-2-8,-1 0-5,-2 0-16,-7 2-10,-7 1-24,-10 2-14,-7 0-30,-8 0-60,-5 0-85,-2 0-102,67-2-755,-68 2 0,3 0 0</inkml:trace>
  <inkml:trace contextRef="#ctx0" brushRef="#br0" timeOffset="55925.5783">11553 10507 1205,'0'0'79,"0"0"47,0 0 36,0-2 22,0 2 11,0 0 7,0 0 1,0 0 8,0 0 12,0 5-36,0 3-16,0 7-37,0 5-26,3 7-14,1 4-6,2 3 0,3-2 12,6-4 19,1-3 12,12-8-1,2-7 2,7-3-2,4-7-2,-1 0-5,0-7 1,-5-4-3,-4-3-14,-9-4-22,-2-2-26,-8 2-10,-2 2-15,-5 3-10,-2 5-8,0 2-2,0 6-8,5 6-3,0 6 0,5 5-1,1 1 1,2 4-3,-1-5 3,-2-3 10,5-4 15,-3-8 17,8-2 10,1-7 4,0-8 5,3-6 1,2-8 1,-4-7-1,-4-5-1,-8-2-6,-7-1-16,-6 1-15,-3 1-11,-3 13 0,-5 4-5,-1 9-5,-2 5-2,1 7-1,1 2-2,1 2-1,1 0-1,4 0 0,3 0 1,0 0-8,0 0 0,3 0 2,0 0 1,0 0-4,0 0 0,0 0-4,0 0-3,0 0-12,0 0-6,-3 0-1,3 0-8,0 0-10,0 0-15,0 0-13,0 0-16,0 0-14,0 0-5,0 0 6,0 0-6,0 0-5,0 0-3,0 0 6,0 0 9,0 0 15,0 0 13,0 0 8,0 0 5,0 0 2,0 0 4,0 0 2,0 0 0,0 2-12,0-2-8,0 4-10,0-4-13,0 3-14,0-2-25,0 1-42,0-2-49,0 0-87,-4 2-213,4 1 0,-3 0 0,-2 3 0</inkml:trace>
  <inkml:trace contextRef="#ctx0" brushRef="#br0" timeOffset="60311.7293">6886 11885 942,'0'0'75,"0"0"46,0 1 53,0 2 30,0-3 16,0 4 8,0-1 4,0-3 4,0-2 3,0 2-39,3 0-29,1 0-44,4 0-50,7 0-27,1 0-12,7 0-8,1 0 0,3 0-2,5 0 1,2 0 0,4 0-1,4 0 0,6 0 1,3 0-1,2 3-1,7 0 0,2 1 0,7-3-3,11 2-2,13 0-2,8-3-2,5 0 0,6 0-2,-1 0-1,-5 0-1,2 0 0,-1 0-2,4 0 3,1 0-2,1 0 0,1 0-1,3 2-1,1-2-1,4 2 2,3 1-1,4 0-3,2-2 1,-2 0 0,-5-2 2,1 1 2,-2 0 1,-1 0 3,-3 0 2,-8 0 1,-1 1 0,-3-1 1,0 0 0,-1 2 0,0-2-1,-5 0-3,-5 0 1,-13 0-4,-14 0-2,-10 0-2,-12 0-1,-10 0 1,-10 0-2,-7 0-2,-7 0 1,-9 0 0,0 0 4,-4 0 3,-4 0 5,4 0 6,4 0-2,-4 0 1,0 0 1,0 0-1,0 0 3,0 0-5,0 0-6,0 0-3,0 0-6,0 4-5,0 0-2,0 7 1,-4 4-2,1 5 0,3 5-3,-4 10 2,1 4-1,3 5 0,-1 7 2,-1 2 0,2 3 2,0 2-4,0 4 4,0 0 0,0 4-1,0 0 0,0 6 1,0-2 2,0 1-3,0-1 3,0 5 0,0-4 1,-1 0-2,1-1 0,-2 1 0,2-6 0,0 5-2,-1-5 0,1-1 2,0-5-2,0-3 2,0-6 2,0-6-2,0-4 0,0-5 2,1-4 4,1-5 2,-1-2-2,1-5-2,-1-4-1,-1-3 0,0-4 9,0-3 6,0-4 5,0-1 2,-1 0-1,-4-1 1,-2-4 0,-7-1 0,-7 0 5,-6-5-4,-5 4-11,-11-3-4,-4 3-6,-10-1-1,-11 2-2,-13 1 2,-8 0 2,-7 3 3,-8 2 0,-9-2 6,-7 2 5,-8 2 3,-12-4 3,-5 4 0,-3-1 1,-8 2 2,1-3 5,-3 3 7,2 1 0,-2 0 5,4 0-1,2 3-3,5-1-2,2 5 1,3-6 0,9 4-2,5-2-6,6-1-14,5-1-3,2-2-7,7 1-5,9-2 2,4-2-1,9 2-3,9-2-2,7 0 1,4 0 0,7 0 2,3 0-2,8 0 1,0 0 1,7 0-2,3 0 3,5 1 0,5 1 5,7-2 2,6 1 6,6-1 3,3 0 1,3 0 0,3 0 5,0 0 2,0 0 3,0 0 3,0 0-2,0 0-2,0 0 2,0 0 0,0 0 12,0 0 19,0 0 9,0 0-3,0-1-1,0-1-2,0-3-3,0 1 3,1-7-11,1 2-4,-1-4-6,1 0-22,-2-4-13,1-3 10,-1-2-9,0-2 0,0-6-2,3 1-1,2-7 2,1-5 0,4-5-2,3-4-3,0-3 6,-1-3-13,-4 2 12,0-1 2,-3-1 2,-4-2-4,1-2 0,-2-1-4,0 0-1,0-2 7,0-2-11,0 4 5,0 0-3,0-1-5,2 2 1,1 4 5,4 1 0,3 1 6,3 1-8,-1 0-7,0 4 3,-3 5 6,-3-2-3,-3 8 11,0-1-10,-2 3 3,-1 2 8,0 6 2,-1 1 8,-2 1 4,0 5 9,-2 0-12,-1 3 2,0 6-3,3 1 7,2 2-6,-1 4-9,2 2-2,-3 0-4,3 1-2,0 2-9,-1-2 5,1 1 0,-3 1-8,3 0-9,0-2 1,0 2-12,0 0-21,0 0-46,0 0-44,0 0-80,0 0-91,0 0-137,3-1-784,-3 5 0,4 0 0</inkml:trace>
  <inkml:trace contextRef="#ctx0" brushRef="#br0" timeOffset="61071.7752">8505 14149 1884,'0'13'144,"3"8"17,2 8 32,0 10 22,-2 4 18,-1 1 33,-2 2 18,-2 2 17,-5-7 17,4-5-122,-3-4-10,1-5-5,1-6-21,2-6-13,1-1-8,1-6-17,0-1-5,0-4 5,3-3-7,9 0-2,9 0-1,11-3-9,10-2-5,9 2-18,0-1-15,-1 1-31,1 1-51,-2 2-88,-3 0-124,19 0-918,-25 0 0,-9 0 0,-2-3 0</inkml:trace>
  <inkml:trace contextRef="#ctx0" brushRef="#br0" timeOffset="62094.1354">12145 12933 2084,'-3'-4'174,"0"0"34,0-3 23,0 1 9,1 2 3,-1 3 13,-1 3 19,1 8 18,0 8 11,2 7-124,-1 10-36,2 2-31,2 5-20,-2-4-2,1-2 5,5-7-3,1-10-4,4-5-5,7-8-8,-1-4-5,4-7-4,3-5-4,-5-4-1,2-1-7,-8-2-6,0 3-10,-9-1-13,0 4-17,-3 6-5,2 2-1,0 1 0,2 6 1,5 2-3,5 4 1,5 3-2,2 0 4,4-1 4,-2 0 22,2-7 47,-2-1 51,-7-6 24,-1-4 28,-9-2 5,4-5 9,-8-6-5,0-5-7,-3-5-6,-3-7-38,-8-3-69,-1-2-79,-4-1-65,1 4-38,4 8-51,-2 9-58,6 8-28,3 11-68,-1 4-87,2 6-181,-4 4-492,-1 5 0,-1 2 0,-6 1 0</inkml:trace>
  <inkml:trace contextRef="#ctx0" brushRef="#br0" timeOffset="65782.0464">2151 10814 1321,'0'0'110,"0"0"38,0 0 23,0 0 25,-1 0 17,-1 0 19,1 0 15,-1 0 7,2 0 6,0 0-63,0 0-40,0 0-38,0 0-20,0 0-20,5 0-16,4 0-15,9 0-14,7 1-3,13 2 0,12 0 5,9 0 2,13 2 3,12-3 3,11-1-1,6-1 1,16 0 0,3 0 2,4 0-2,1-1-4,-5-4-7,-4 0-6,-9-2-1,1-2-6,-2 1-2,-4 0-4,-6 2-3,-7 1-2,-9-1 1,-10 2-2,-8 0-2,-8 1 0,-10-1-2,-14 1-2,-9 1 6,-12-1 6,-4 3 8,-5 0 3,-2 0-1,-4 0 2,-2 0 1,0 0 0,-3 0 1,0 2 1,3 1-6,3 3-5,2-2-7,0 7-5,3 0-1,-3 6-1,1 4 1,-1 5 0,2 6-1,-4 10 1,3 8 1,-3 6 0,2 10-6,0 6 2,0 6-1,-6 6-3,-2 2 3,1 6-1,-4 1 1,-2 3-1,2 1-2,-4 6 0,2 1 6,0 2 5,4 1-1,-1 1 3,5-1-6,-1-1 0,-1-2 3,4 3 1,0-6 5,1 0-2,-1-9-2,3-6-3,3-7 1,-1-9-1,-1-7 4,1-10-1,1-7-4,-2-11-2,1-10 3,-1-8 2,-1-9 2,2-5 1,-5-3 2,-2-5 3,2-1-1,0-3-1,-3-5 3,-1-3 0,-6-2-4,-1-1-3,-8 1-1,-3-1 0,-10 0-1,-4 2-1,-7 3 10,-10 2 15,-6 9 22,-7-1 15,-8 2 9,-7 3 8,-10 3 11,-8 2 8,-6 2 0,0 3-2,-3 0-5,3-2-12,6 1-18,-2-3-16,4-2-9,0-2-12,-1 0-3,4-2-6,6 0-2,8 0-3,6-2-5,12 0 4,7-2-3,7 0-1,6-7 4,7 3-4,6-1-4,8 1-2,5-2 4,8 5 5,1-2 1,8 0-2,2 2 0,0 4 0,1-2-5,2 2 7,0 1-1,0-1 0,0 1-4,0 0-4,0 0 0,0-1 2,0 1 6,0-5 11,4-1-5,3-6 3,5-5 2,3-6 4,3-4-7,2-7 14,-2-9-3,0-6-2,-6-9 1,0-9-8,0-8 14,-3 0-5,-1-7-5,2-6-4,-4-7 3,-1-5-8,-2-11 8,-2-1-2,-1 3-8,0 2 4,0 11-10,0 6 4,0 8-7,0 4 7,0 0 11,0 4-10,0 3-4,-4 4 2,-3 4 0,1 9-6,-2 4 2,0 10 3,3 5 7,2 6-8,2 3-7,-1 8 5,4 6-10,-2 5-5,0 2-5,0 2 0,0 2 0,0-1-5,0 2 0,0 0 0,1 0-6,-1 0 1,2 0 8,1 0-3,0 0 16,3 0-8,-1 0-1,2 0 9,1 0-8,-2 0 0,3 0 5,7 0 5,11-1 3,12-4 0,20-5-9,21-6 7,21-3 5,13-5-13,8 4 8,0 3-1,-8 6-4,-7 2 2,-9 7-99,-5 0-225,-7-1-1113,-11 3 0,-7 0 0</inkml:trace>
  <inkml:trace contextRef="#ctx0" brushRef="#br0" timeOffset="66963.4854">2593 13493 820,'0'0'38,"1"0"20,-1 0 21,3 0 22,-3 0 25,1 1 36,-1 1 34,0 1 31,2-2 20,-2 2-2,0-1-11,0 1-12,0-1-9,0-1-11,0 3-13,3 1-18,-2 6-13,2 3-4,2 7 8,-4 8 16,1 10 12,-2 8 7,-5 7 2,-5 7-6,-2-3-10,0-4-14,0-10-17,6-7-20,6-12-18,0-10-19,3-6 1,10-6 2,2-1-7,8-2 2,10-3-1,6-4-4,5-1-23,-2-3-29,6-6-47,-3 2-69,0 1-134,-4 3-177,-6-24-762,-5 25 0,-9 3 0,0-1 0</inkml:trace>
  <inkml:trace contextRef="#ctx0" brushRef="#br0" timeOffset="67840.6862">4552 12614 2311,'0'0'83,"0"0"12,0 6 20,0 4 18,0 5 17,3 8 7,3 1 18,1 6 7,4-3 12,-2 3-68,0-5 11,-2-4 11,-1-8 11,2-1 7,4-7 3,-3-3 9,3-1-9,6-5-4,-1-6-10,1 0-8,-3-3-15,-3 1-18,-6 0-29,-3 4-24,-3-1-15,0 4-17,0 0-10,0 4-2,1 1 2,7 6 3,5 6 3,4 7 1,9 2 10,4 4 25,6-4 43,-2-3 42,-5-6 54,-5-10 32,-3 0-4,-10-6-5,0-10-6,-3-8-3,-3-5-13,-2-9-27,-3-3-89,-3-2-124,-8-3-147,-8 1-92,-1-1-14,-4 1-34,0 7-58,4 7-114,7 2-707,-4 10 0,-8 5 0,-11-2 0</inkml:trace>
  <inkml:trace contextRef="#ctx0" brushRef="#br0" timeOffset="69492.7326">2843 14476 1338,'2'0'127,"-2"0"38,2 0 25,-2-1 21,0-1 14,0 1 15,0-1 18,0 1 14,0 1 17,-5-3-69,-5 3-17,-4 0-13,-10 0-9,-6 6-12,-3 2-14,1 7-14,5 4-17,8 0-14,11 2-16,5 1-11,3-5-24,0 0-23,3-3-7,3-2 0,6-3 6,3 0 5,8-4 1,-1 3-1,1-3 3,-2 2-3,-5-1-3,-3 2-2,-4 0-4,-5 2-6,-4-1-5,-4 2-3,-4 3-5,-7 1 4,-9 0-3,-8-1-1,-4-1 2,-4-6-2,2-4-8,3 0-33,5-2-54,11-2-112,10 1-143,29-6-658,-7-1 0,9-4 0</inkml:trace>
  <inkml:trace contextRef="#ctx0" brushRef="#br0" timeOffset="70177.8214">5089 13326 1133,'-3'0'96,"-3"0"27,-3 4 27,-5 2 12,-2-1 5,-2 4 2,3 2 0,4 0 0,2-1 2,6 1-56,3 0-17,0 3-8,3-2-13,0-2-2,4 1 0,3 0 2,2-1 5,1-1 1,2-1-1,-3-1-5,-1 0-17,-4 1-17,1-4-12,-5 6-4,-3-4-6,0 0 0,-3 2-5,-6 3-1,-2-3-6,-5 0-71,14-5-662,-19 5 0,-1-5 0,1 1 0</inkml:trace>
  <inkml:trace contextRef="#ctx0" brushRef="#br0" timeOffset="79783.4631">4484 15195 1792,'0'-3'112,"-3"-2"47,-3 0 34,0-5 16,-3 3 16,-2 0 13,-2 1 28,-1-1 30,-5-2 26,1 2-65,-4-2-22,-2 0-32,-1-2-13,-5 2 1,-2 4-1,-4-7-2,-3 6-19,-6 3-22,-1 1-11,-5 1 2,-1 5 0,-7 4-6,2 4-12,1 2-16,0 6-9,1 4-5,-1 1-2,1 6-5,-1 1-11,1 1-12,0 2-12,2 3-8,4 2-7,5 2-1,2 1 1,6 5-7,3-1-1,4 4 14,5 2 3,-2 3 5,4 4 0,4 1 2,1 0 1,4 5-2,5-1-1,4 0-2,2 1-10,2-1-8,0 2-2,6 0-3,6 5 2,3 1 0,8-3 4,4 1-8,3 1 3,3 0 0,0-2 0,6 1-2,1 4 0,2-1 2,0-1-1,6-1 4,0-4 0,5-4 4,1-4-5,6-9 8,5-1 4,1-8-1,9-6-7,7-5-3,2-7-6,6-7-7,5-6-3,9-7 1,3-7 0,13-8-7,-3-10 0,4-8-4,-4-13 0,-13-7 0,-8-11 0,-7-5 0,-6-9 0,-12-7 0,-8-4 0,-9 0 0,-12-1 0,-12 1 0,-9 0 0,-7 0 0,-8 0 0,-3 1 0,-3-3 0,-5 7 0,-2 1 0,-7 3 0,-4 1 0,-3 2 0,-6-1 0,-3 1 0,-9 0 0,-3 1 0,-5 3 0,-4 7 0,-3 6 0,1 4 0,0 4 0,1 7 0,-1 3 0,5 1 0,-5 2 0,1 4 0,0 2 0,0 3 0,-2 2 0,-2 3 0,4 3 0,0 7 0,-2 2 0,0 3 0,2 3 0,-2 2 0,3 2 0,-1 0 0,2 2 0,3 0 0,3 0 0,5 0 0,2-3 0,4 5-120,4-1-103,1 6-66,-1 4-113,-3 10-164,-5 5-752,-3 15 0,-8 8 0,0 8 0</inkml:trace>
  <inkml:trace contextRef="#ctx0" brushRef="#br0" timeOffset="87129.848">18723 8899 617,'0'-4'86,"-2"1"25,2 0 21,-1 0 23,1 1 28,-4 2 25,4 0 22,0 0 18,-4 0 19,4-2-44,0 2-9,-3-3-12,3 2-7,-3-2-12,0 2-19,3-1-19,-1-1-16,-1 3-14,1-2-12,-2 0-7,1 0-4,0 0-1,1-1-1,-1 2-1,2 1 1,-1 0 2,1-2-4,0 2-1,0 0-9,0 0-11,0 0-11,0 0-10,0 0-10,3 0-4,2 2-4,8 2 6,5 7 6,9 3 8,11 4 16,10 8 11,6 8 12,8 5 7,10 7 2,4 8-2,2 6-1,-3 1-4,2 5 0,-3 2 1,1-4 7,-5 0-8,-2-1-3,0-5-3,-8-2 7,-9-5 2,-9-8-6,-10-7-4,-11-4-6,-8-8-12,-3-9-18,-6-3 3,-4-6-12,0-5-25,0-2-42,0-5-64,-1-2-42,-2 0-68,-2-5-122,-1-1-173,1-8-653,-9 5 0,-2-3 0,-5-4 0</inkml:trace>
  <inkml:trace contextRef="#ctx0" brushRef="#br0" timeOffset="88004.804">18686 8886 1601,'0'0'88,"0"0"24,2 0 23,-2 0 19,0-2 16,-2 2 12,2-2 4,0 2 4,-1 0 4,-2 0-57,0 2-20,0 3-14,-1 2-11,1 8 3,-2 9-3,-4 8-3,-5 11 0,-5 10 3,-7 12-3,-6 6-2,-2 8-3,0 2-5,4 3-8,7-1-19,3 1-12,1-2-5,3-5 2,0 1 2,-1-6 3,-2-5 6,-2-6-3,3-7-3,-2-11-2,7-9-4,-1-7 0,5-10-2,3-4-8,3-4-7,-1-5-13,4-1-31,2-3-14,-4 0-33,6 0-33,2 0-57,0 0-100,3-5-143,2-5-362,-4 5 0,-1-1 0</inkml:trace>
  <inkml:trace contextRef="#ctx0" brushRef="#br0" timeOffset="105150.7249">21111 9324 798,'0'-2'102,"0"-2"16,4 1 14,-4-2 21,2 2 24,-2 0 21,1 1 24,-1 0 18,0-1 14,0 1-68,0 2-11,0 0-8,0-2-5,0 2-13,-3-3-11,-2 0-13,-2 3-12,-5 0-10,0 0-1,-3 0-4,-1 0-5,-3 3-10,3 2-4,-2 5-4,0 3-16,3 2-7,1 0-7,4 5-7,-1-1-12,5 3-6,3 2-4,3 0 3,0 1-4,6-1-1,-1-1 0,8-1-1,3-4-1,9-1-1,2-6-9,6-2-49,3-7-62,2-2-141,22-6-588,-25-3 0,-8-3 0,-8-1 0</inkml:trace>
  <inkml:trace contextRef="#ctx0" brushRef="#br0" timeOffset="105469.4798">21255 9486 2121,'-1'0'168,"-2"0"37,-3 3 33,0 2 22,0 0 16,3 6 10,1 4 2,5 3 2,3 0 4,2 2-121,5-3-41,8-3-30,6-4-27,2-5-17,3-1-14,-1-8-8,-2-2 0,-1-5-1,-5-5-7,-6-3-12,-3-4-15,-4 2-18,-9 0-22,2 4-39,-3 4-73,0 4-96,0 3-113,5-5-494,-4 8 0,1 0 0</inkml:trace>
  <inkml:trace contextRef="#ctx0" brushRef="#br0" timeOffset="105985.3611">21699 9399 1696,'0'0'163,"0"6"26,0 3 26,3 5 13,0 6 9,3 6 2,2 3 2,-1 3 3,2 1 4,-2 2-127,-1-2-30,-1-2-20,-2-5-23,-1-5-10,-2-6 2,0-5 4,0-7-2,0-2 0,0-8-4,0-8 1,0-7-7,-2-10-6,2-11-4,0-9-4,2-2-10,4 3-8,3-2 6,6 4-2,3 13 0,0 5-3,1 9 1,-2 7 0,-2 5-1,-3 8-1,-2-3 0,-2 12 3,-5 1-6,0 6 0,-6 3 5,-5 11-1,-5 1 0,0-1 1,-7 1-3,2-5-27,11-5-24,2-9-144,4-16-637,4 0 0,6-8 0,6-13 0</inkml:trace>
  <inkml:trace contextRef="#ctx0" brushRef="#br0" timeOffset="106319.4834">22130 9178 2198,'-6'11'118,"-5"1"30,2 5 18,-2 6 20,8 4 6,0-2 10,3 1 8,0-1 5,3-1 3,10-3-84,-3-5-26,10 1-31,5-4-19,1 0-18,-6-1-5,-1 4-10,-10-3-9,-6 1 0,-3 1-4,-9 2-6,-13 4-8,-12-1-28,-5 6-46,-5-4-138,-2-10-597,4 2 0,0-6 0,2-3 0</inkml:trace>
  <inkml:trace contextRef="#ctx0" brushRef="#br0" timeOffset="106969.4055">20783 10032 2316,'0'-4'112,"0"0"30,0 1 25,0 6 12,0 13 15,0 13 16,0 12 6,0 13 2,0 9 2,0 4-98,0-4-12,0-5-29,0-4-24,0-13-11,1-12 0,1-9 1,1-11 0,4-5-1,7-11 1,4-3-2,11-6-1,2-4 1,5-4 0,3 2-1,-6 8-16,-3 4-18,-7 5-4,-6 5-2,-8 8-4,-5 4 1,-5 0 3,-8 9 0,-11 4-3,-6 4-1,-8 0 0,-4 1 2,-1-7-2,11-6 0,5-7-13,6-6-66,10-11-66,6-5-135,6-10-151,4-2-360,14-7 0,3-1 0,13 0 0</inkml:trace>
  <inkml:trace contextRef="#ctx0" brushRef="#br0" timeOffset="107258.731">21140 10415 1834,'4'11'165,"-3"3"29,2 4 22,3 4 21,1-1 15,0-3 13,3 2 12,4-4 5,-1-6 13,4 0-109,0-7-40,6-5-23,-1-6-24,3-2-20,7-9-14,-5-5-14,-4-4-13,-11-4-15,-5 3-26,-5 6-83,-2 5-44,-2 10-92,2 3-182,2 5-392,-2 4 0,0 0 0,2-3 0</inkml:trace>
  <inkml:trace contextRef="#ctx0" brushRef="#br0" timeOffset="107518.431">21707 10389 2451,'-12'0'176,"-9"0"40,-5 5 7,-5 6 8,0 4-1,4 5 3,11 6 1,4 1 2,7-1 2,8 3-138,8-7-47,-1 1-44,10-5-32,3-7-53,8-3-74,5-5-127,17-14-543,-13-1 0,1-9 0,-6-4 0</inkml:trace>
  <inkml:trace contextRef="#ctx0" brushRef="#br0" timeOffset="107758.4519">21863 10234 1762,'0'-4'103,"0"1"33,0 1 28,0 5 25,0 4 23,0 15 7,2 8 4,-1 9 1,-1 7 0,2 5-97,-2-1-5,0-1-40,0-6-53,2-7-116,6-15-255,-2-4-335,7-13 0,1-7 0,3-9 0</inkml:trace>
  <inkml:trace contextRef="#ctx0" brushRef="#br0" timeOffset="107995.3675">22036 10389 2075,'0'2'123,"-1"5"29,-1 4 18,-2 9 7,-3 2 1,-1 5 3,-1 2 1,1 0 1,-1-6-2,6 0-93,3-8-47,0-2-78,0-9-141,10 1-144,1-6-316,1-3 0,5-6 0,1-4 0</inkml:trace>
  <inkml:trace contextRef="#ctx0" brushRef="#br0" timeOffset="108367.469">22082 10510 1807,'1'0'68,"6"0"25,-4 2 20,7 1 12,4-4 5,2 2 2,5 0 4,3-1 1,2-2 2,-1-5-45,2 0-22,-3-5-24,-5 0-22,-9-3-14,-6 1-6,-4 2-3,-7 0 0,-8 1 7,0 0 9,-6 4 8,-2 4 8,3 1 4,5 10 5,3 4 8,3 6 6,3 9-2,6 3-1,0 5-11,4-3-14,6 2-33,7-8-47,7-2-108,13-16-183,4 0-271,2-6 0,5-12 0,-1-3 0</inkml:trace>
  <inkml:trace contextRef="#ctx0" brushRef="#br0" timeOffset="108622.6884">22525 10216 1921,'0'-3'95,"0"3"38,0 3 21,0 6 21,3 8 9,-1 12 5,3 9 4,2 5 1,0 6 0,-4-1-74,4-2-23,-7-5-45,1-4-42,-1-9-84,5-10-205,-4-7-392,1-8 0,-1-6 0,2-8 0</inkml:trace>
  <inkml:trace contextRef="#ctx0" brushRef="#br0" timeOffset="109063.4755">22488 10472 2114,'0'0'70,"1"0"15,1 0 6,7 0 1,4-3 0,10 2 4,10-3 0,8 1 2,-1-2 0,-2 1-53,-4 3-20,-14-1-11,-8 2-2,-11 0 1,-8 0 6,-5 2 10,0-1 14,-8 5 5,1 0 5,4 6 5,3 2 13,4 3-3,5 3 1,3 1 2,0-1-5,6 1-6,6-3-8,8-3-2,4-4-4,8 1-3,-4-2-6,-1 0-5,-9 2 0,-7 0 0,-8 2 5,-9 1-6,-14 2-6,-7 4-13,-9-5-28,-8 1-69,-2-1-179,0-35-488,2 25 0,1-2 0</inkml:trace>
  <inkml:trace contextRef="#ctx0" brushRef="#br0" timeOffset="110361.0437">20702 11243 1045,'3'0'91,"-3"0"31,0 3 54,0 1 52,0 10 26,4 8 20,6 13 7,1 11 6,-2 1 5,3 4-89,-4 1 5,-5-9-21,-2-6-33,-1-7-35,0-6-19,0-7-12,0-6 3,0-6-3,0-5-2,2-1-1,2-6-6,2-5-9,11-5-23,5 2-15,1-2-7,6 7-6,-2 3-13,-2 6-3,-2 2-2,-6 7-2,-4 1 2,-4 6-2,-6 5 3,-1 2 0,-7-1-1,-7 2 0,-8 0 2,-4-3 0,-6 1 1,0-3 1,7-8 0,4-4-17,11-6-82,5-10-182,8-14-600,10 3 0,11-6 0,4-9 0</inkml:trace>
  <inkml:trace contextRef="#ctx0" brushRef="#br0" timeOffset="110701.5167">21140 11569 2048,'-2'8'151,"-2"7"19,-3 1 13,3 5 14,-1 0 12,2-2 8,5-4 9,4 1 7,5-6 9,8-5-121,3-4-20,8-5-17,2-6-10,-2-5-14,-4-3-14,-3-8-4,-10-4-10,-7 0-8,-9 2-7,-10 6-8,-7 6 0,-6 8-12,-7 5-19,1 6-25,4 5-36,10 1-73,10-2-119,8-3-506,8 2 0,10-6 0,7-5 0</inkml:trace>
  <inkml:trace contextRef="#ctx0" brushRef="#br0" timeOffset="111739.9262">21492 11292 2246,'0'-3'112,"-3"0"10,3 2 38,0 8 20,-4 7 14,11 12 9,-3 13 8,-1 12 5,0 3 2,-1 7-112,-4-3 4,1-3-11,-4-8-35,2-5-24,-1-13-23,0-7-20,1-10-40,3-7-30,0-11-42,0-10-66,0-11-52,-1-9-12,1-2 5,0 4 17,-2 5 36,2 5 24,3 8 40,0 7 31,10 4 43,8 0 71,7-2 55,10 1 14,1-5-4,-3 2-14,-6-3-26,-12 4-14,-3-4-8,-9 3-6,-3 1-5,-3-4-3,3-8-4,-3-2 0,-3-5 0,3-5 11,0-3 25,0 7 34,-3-1 23,3 9 9,-3 8-1,3 4 8,0 5 26,3 10 29,3 11 10,1 14-7,-3 9-23,3 13-31,-2 6-19,-4 4-8,-1-3 2,0-4-13,0-7-29,0-8-36,0-12-15,0-11-28,0-14-32,0-6-33,-1-11-37,-4-11-39,-3-8-18,-5-5 4,3-1 5,-2 2 14,4 7 16,2 6 27,6 8 30,0 1 31,6 3 34,10 2 39,8 0 16,7-3 1,9-1-4,-2 1-7,-2-1-18,-6 0-9,-9 4-5,-8 2-11,-7-2-8,-5-1-5,-1 0-1,0-7-1,-1-3 7,-1-3 12,-2 1 23,1-2 30,-2 5 14,2 5 12,1 9 13,2-1 16,0 10 9,0 3 12,5 10 9,0 11-5,-2 9-14,0 9-23,1 9-9,-2 2 0,-2 0-21,0 3-38,0-10-45,0-5-77,5-14-149,3-27-503,-2 3 0,6-8 0,6-8 0</inkml:trace>
  <inkml:trace contextRef="#ctx0" brushRef="#br0" timeOffset="112099.6513">22052 11638 1803,'0'-1'119,"0"1"13,0 0 16,0 0 16,5-2 13,4 2 20,15 0 12,10-5 8,6-4 4,7-3-112,-5-4-5,-12-2-11,-9-2-16,-15 3-15,-4-4-12,-7 4-19,-3-3-14,-6 4-6,-2 3-1,-5 10 1,-4 0 1,-4 12-1,-1 8 2,0 6 1,3 6-2,3 8 1,12 1 0,6-4 0,6-2-4,4-6-11,10-2-31,6-8-76,19-9-220,7-2-390,8-10 0,8-7 0,-3-5 0</inkml:trace>
  <inkml:trace contextRef="#ctx0" brushRef="#br0" timeOffset="112408.9643">22408 11583 2548,'-12'1'118,"-1"4"11,0 3 5,1 3 5,7 2 9,5 1 6,3-2 7,7 5 9,4-6 7,5-2-100,3 4-2,4 0-9,0 2-1,-5 2-4,-5 0 5,-10 2 2,-3 3 0,-12 0 4,-12-1-4,-4 5-6,-10-2-14,-8-3-42,0-3-85,10-6-130,18-9-669,-4-2 0,5-6 0,8-8 0</inkml:trace>
  <inkml:trace contextRef="#ctx0" brushRef="#br0" timeOffset="121513.4992">24771 8332 628,'0'-3'69,"0"3"18,0-1 17,0-1 18,0 2 15,0 0 20,0 0 23,0 0 22,0-1 19,0 1-28,0 0-3,0-2-6,0 1-6,0-1-6,0 2-8,0 0-14,0 0-22,0 0-21,0 0-18,0 0-20,0 0-16,0 0-10,0 0-12,0 0-11,0 0-7,0 0-4,0 0 3,0 0 0,0 0 6,0 0 1,0 0 6,0 3 1,0 0 3,0 3 5,0 2 2,0 3 5,0 2 3,0 1 6,1 8 2,-1 2 4,0 2 1,0 2 3,0 1 8,0-1 4,-3 2 4,0 1 2,-2 3 0,2-1-1,3 2-6,-4-1-2,4 2 0,0-5-6,0-1-9,0-4-5,0-5-6,0-2-2,0-7-8,0-4-5,0-2-3,0-3-1,0-2 0,0-1 7,0 0 5,0 0-1,0 0-2,0 0-5,0 0 5,0 0 0,0 0 0,0 0 2,4 0-1,3 0-4,8 0-6,10 0 1,13 0 7,13 0 2,3 0-1,3 0-1,-4 0 2,-6 0-6,-11 0-2,-9 0-5,-8 0 1,-9 0-5,-4 0-6,-5 0-2,-1 0-4,2 0 0,-2-1-11,3-2-17,-2 3-33,2-3-31,-2 3-58,-1-3-83,0 3-153,38-5-640,-38 5 0,3-2 0,-3 1 0</inkml:trace>
  <inkml:trace contextRef="#ctx0" brushRef="#br0" timeOffset="123341.3406">24872 9356 814,'0'0'116,"0"0"36,0 0 34,0 0 30,0-3 26,0 1 16,0-1 18,0 3 12,0-1 2,0 1-83,0 0-33,0 0-29,-2 1-25,1 7-19,-1 4-10,0 7-3,2 8-12,0 2-6,0 2 2,2 1 8,-2-3 4,2-3-2,1-6-2,4-1 2,2-7-3,3 0-1,6-9-4,0 1-1,5-6-2,-1-3-6,2-5-3,-5-2-4,-2-2-8,-7 0-12,-3 4-10,-4 2-12,-2 1-2,-1 5-6,2 2 0,-1 0-1,2 2 3,5 3 4,1 2 6,6 0 9,6 3 3,5-3 12,1-3 18,5-4 11,-2-3 5,0-5 2,-2-2-2,-1-6-5,-6-4-5,-4-4-10,-7 1-5,-5-5-11,-3-1-16,-6 0-7,-5-2-6,-7-1-3,2 6-2,-4 3-3,6 5-4,3 5-11,3 9-7,2 1-16,-1 3-28,-1 2-51,0 2-76,5 2-88,1-1-204,-2 1-487,4 0 0,-4-3 0,-1 0 0</inkml:trace>
  <inkml:trace contextRef="#ctx0" brushRef="#br0" timeOffset="124916.037">24947 9908 722,'0'-5'85,"1"0"27,-1 0 21,0 2 19,0-2 8,0 5 6,0 0 3,0 0 0,0-2 2,0 2-36,0 0 3,0 3-4,0 5-1,0 6 0,0 9 3,2 11 6,1 5 4,0 7 6,1 5 3,2 2-20,-3-2-21,0 1-20,0-7-16,-3-4-18,0-8-10,2-6-8,-2-8-8,0-6-2,0-4 6,1-4 4,1-2-4,-1-3 0,2 2 0,0-5-1,0-4-3,1 1 0,-1-5 0,-1-3-4,1-1-9,0-3-9,0 1-2,3 1-3,-3 3-2,5 2 2,1-1 0,2 6-5,5-2 2,2 3 0,6 1-2,2 1 1,2 3-3,-1-3-1,-2 2 3,-4 1-3,-5 0 1,-7 0 1,-3 1-1,-1 4 0,-4 0 0,2 4 3,0 4-1,-3 1 1,0 1 2,2 2-2,-2 2 0,0-1 2,0-2-1,0-3 0,0-1 2,0-3-6,0-1 2,0-4-1,1-2-11,-1 1-54,3-3-144,0-5-649,-1 4 0,-1-2 0,1-1 0</inkml:trace>
  <inkml:trace contextRef="#ctx0" brushRef="#br0" timeOffset="127465.7741">21002 12247 1771,'0'-2'61,"0"0"2,0 2 4,0-1-1,0-1 4,0 2 12,0 3 27,0 2 29,0 7 17,0 7-35,2 7 10,0 8 11,-1 3 2,1 5 5,-1 1-4,2-3-11,-3-4-23,0-3-30,3-7-16,-3-6-17,3-5-11,-3-7-2,4-3-6,-1-4 3,0-4-2,1-2 1,0-7-2,2-1-1,2-3 2,4-1-5,0 2-6,4 4-9,1 5 1,2 4-8,2 4 1,-1 1-1,1 9-2,-2-1 2,-5 5-4,-3 3 3,-4-2 2,-4-1-2,-1 2-1,-2 0 3,-5-1-1,-2 1 0,-7 0 1,-7-2-1,-3-4 2,-3-4 1,1-2-3,2-3 0,3-3-12,8-3-52,8-6-188,4-30-528,4 24 0,7-4 0</inkml:trace>
  <inkml:trace contextRef="#ctx0" brushRef="#br0" timeOffset="127851.8888">21414 12539 2250,'-7'6'126,"1"4"26,-1 4 15,-4 5 7,11 1 3,-3-1 2,3 3 2,8-3 3,2-2 3,1-5-95,2 0-22,6-7-23,-5-3-11,3-2-6,3-2-2,-1-7-3,-4-1-7,-3-5-9,-4-2-15,-7-5-9,-4 0-7,-9-1-5,-1 1-2,-5 4-3,-2 5-3,2 5-21,7 6-39,1-1-82,10 3-175,-1 3-305,2-1 0,2-2 0,4 0 0</inkml:trace>
  <inkml:trace contextRef="#ctx0" brushRef="#br0" timeOffset="128088.7231">21556 12524 2012,'0'0'73,"0"0"25,6 3 22,3 3 13,5 0 6,5 7 6,8 4 3,3-1 3,2 2-1,-2 1-45,-5-2-27,-4-2-40,-7-1-104,21-8-598,-27 3 0,-1-2 0,3-6 0</inkml:trace>
  <inkml:trace contextRef="#ctx0" brushRef="#br0" timeOffset="128336.6597">21769 12449 1528,'-5'1'152,"-3"4"34,-3 6 15,-2 7 4,-3 5 3,2 9 1,-4 8 0,-2 0-3,3 4-14,-3-3-149,5-7-148,4-10-541,6 0 0,2-9 0,3-8 0</inkml:trace>
  <inkml:trace contextRef="#ctx0" brushRef="#br0" timeOffset="130772.2324">21111 13200 1358,'-1'-2'94,"-4"0"37,-3 0 24,-1-1 18,-1 1 13,-1-1 9,2 0 8,-1-1 10,1 4 5,-1-3-65,-3 3-14,-1 0-30,1 0-24,-1 0-15,4 0-12,0 0-8,6 0-9,1 0-9,3 0-4,0 0-11,0 0-4,0 0-8,0 0 1,0 0-2,-1 0-1,1 0 1,-2 0-1,1 0 0,-1 3-1,1-3 1,-1 2 0,2 1 2,-1 1-1,-1-1 1,2-1-2,-1-1-1,-2 2 3,0-2 1,1 1-1,1 1-1,-1-1 1,-1 0 0,3 0 1,-3 2-1,0 1 1,0 0 1,3 1-1,0 2-1,-1-4 0,1 2 0,0 0 1,0 0-1,0 3-1,0-1-1,0 2 2,0-1-1,1-2 1,2-2 2,3 0 1,5-3 1,2 0-2,4 0 0,-1 1 1,2 2 1,-1 2-2,-1 1 0,-3 6-1,-2-2-2,-4 1 4,-4 3-1,0-2 7,-3 2 11,-3 0 10,-5-1 5,-7 0 4,-6 2 2,-9-1-3,-4-1 3,-3-1-2,0-6-1,3-4-5,7-4-17,6-6-47,5 0-88,8-3-204,5-13-473,6 8 0,6-1 0,8 0 0</inkml:trace>
  <inkml:trace contextRef="#ctx0" brushRef="#br0" timeOffset="131261.5055">21297 13364 1910,'-1'0'108,"-2"0"18,2 1 19,-2 4 18,0 1 12,1 5 12,0 6 9,2 2 5,0 3 6,0 0-95,5 0-6,4-3-9,-2-7 0,7-1-1,6-8-3,-1-3-4,5-8-8,5-4-4,1-6-4,-3-7-2,-1-1-7,-7-6-9,-7 1-32,-7 2-28,-2 4-21,-3 4-29,-2 9-34,2 3-53,0 6-131,18-4-519,-18 6 0,0 1 0,3-2 0</inkml:trace>
  <inkml:trace contextRef="#ctx0" brushRef="#br0" timeOffset="131502.3853">21675 13263 1808,'2'8'148,"-2"5"22,0 5 8,1 8 5,-1 1 1,0 2 1,0 0-1,0 0 1,0-4-3,0-4-143,6-4-234,-4-8-455,7-5 0,-2-7 0,2-1 0</inkml:trace>
  <inkml:trace contextRef="#ctx0" brushRef="#br0" timeOffset="131824.5382">21927 13000 2770,'0'0'92,"0"0"30,0 0 15,0 12 9,0 9 8,1 9 3,1 12 4,-1 12-1,2-2 1,-2 1-78,1-3-13,-2-3-31,0-7-17,0-8-24,0-10-67,1-3-232,-1-12-479,0-5 0,2-9 0,-4-10 0</inkml:trace>
  <inkml:trace contextRef="#ctx0" brushRef="#br0" timeOffset="131983.3933">21843 13266 1913,'0'0'65,"4"0"17,0 0 6,8 0 1,6 0-12,12 0-21,16-2-71,12-11-456,4 8 0,8-4 0</inkml:trace>
  <inkml:trace contextRef="#ctx0" brushRef="#br0" timeOffset="132225.5277">22366 13159 3244,'-17'0'104,"-4"5"22,-9 3 12,-12 6 6,6 5 6,0 10 4,4 3 1,5 2-1,12-2-1,9 0-77,6-5-23,9-5-37,12-5-68,9-4-133,35-9-701,-15-1 0,1-10 0</inkml:trace>
  <inkml:trace contextRef="#ctx0" brushRef="#br0" timeOffset="132632.661">22525 13243 2777,'-12'0'88,"-7"4"15,-4 3 13,-4 5 7,6 2 5,5 7 3,5-1 1,6 0 3,4-3 1,2-2-75,4-4-11,1 1-8,3-9-11,1-1-6,6-4-3,-2-4-1,3-3-3,-2-3-3,-1-2-1,-3-5-6,-3 2-1,-5 4-14,0 6-6,-3 2-1,0 4-2,0 3-2,0 2 0,0 10 0,0-2-6,3 6-21,4 0-39,-1-2-73,5-3-112,3-17-431,4 11 0,0-7 0</inkml:trace>
  <inkml:trace contextRef="#ctx0" brushRef="#br0" timeOffset="133011.8973">22766 13191 2073,'-15'0'122,"-8"3"5,-1 4 10,-4 4 7,7 0 9,6 5 8,9-1 6,-2-1 4,8-2 4,3 0-105,3-3-12,2-1-5,2 1-6,4-1-9,4-2-8,-2 3-8,-3-3-4,0 0-7,-9 0-3,0 3-2,-3-4 1,-1 4-2,-1 0 0,-6 1 0,-1 2-2,-4-2 0,-4 0-8,0-4-7,2-3-42,7-3-272,2-7-358,5-6 0,2-4 0,8-4 0</inkml:trace>
  <inkml:trace contextRef="#ctx0" brushRef="#br0" timeOffset="133477.3762">22864 13264 1824,'6'2'75,"7"-2"16,3 0 9,3 0 2,2-7 4,1-1 1,-2-2 0,-2-4 1,-4-2 5,-9 3-54,-5-1-21,-8 5-4,-6 0 15,-7 4 18,-3 3 14,-7 5 12,4 7 13,-3 7 8,4 6 4,6 6 5,8 1 1,6-1-9,6-3-21,10-2-19,1-2-15,5-10-13,4 0-9,7-4-14,-3-7-12,5-1-27,-6 0-34,-7-4-31,-2-1-27,-4 0-11,-4 1-34,-4-3-79,-1 0-117,-1-11-272,0 13 0,0 1 0,0-1 0</inkml:trace>
  <inkml:trace contextRef="#ctx0" brushRef="#br0" timeOffset="141152.288">7913 15233 684,'0'-1'53,"0"1"32,0 0 30,0 0 21,0 0 23,0 0 17,0 0 16,0 0 18,0 0 10,0 0-27,0 0-16,-1 0-25,1 0-19,-2 0-8,2 4-9,0 3-2,0 5-4,2 5-10,-1 5-5,4 3 0,-1 6 0,3 1-3,3 2-10,-4 1-11,0-2-12,0-1-15,-1-5-11,-2-2-8,-2-7-5,2-3-12,-3-4-23,0-3-64,3-5-190,-3-6-452,0-6 0,-6-8 0,-4-5 0</inkml:trace>
  <inkml:trace contextRef="#ctx0" brushRef="#br0" timeOffset="141449.7281">7719 15247 1953,'-3'0'112,"0"0"5,0 0 4,0 0 10,3 0 13,0 0 12,0 0 14,3 0 21,8 0 8,8 0-92,15-3-9,12-7-5,10-4-3,7-6-10,2-5-21,-8 0-47,-7 4-97,-7 7-225,-14 1-377,-10 8 0,-5 5 0,-5 0 0</inkml:trace>
  <inkml:trace contextRef="#ctx0" brushRef="#br0" timeOffset="141923.7595">8284 15300 2296,'-14'5'110,"-1"3"12,-6 4 8,1 5 8,5 2 8,8-2 7,4 3 2,3 1 5,0 1 0,3-4-84,6 0-18,3-4-10,3-3-4,3-5 3,-1-3-2,-3-6-4,-4-1 2,2-8-3,-5-1-3,1-7-6,-2-3-13,-3-4-9,-2 1-3,-1 4-13,0 2-16,0 6-6,0 9-1,0 3-3,2 9 2,1 8 4,7 5 10,2 5 5,5 7 1,4 0 0,5 0 8,-1-4-4,4-5-23,1-7-132,-2-8-128,1-12-388,-8 0 0,-3-9 0</inkml:trace>
  <inkml:trace contextRef="#ctx0" brushRef="#br0" timeOffset="142384.3743">8475 15144 1334,'0'-4'78,"0"1"6,0 2 33,3-1 25,4 6 13,4 10 13,3 6 14,8 9 13,3 7 6,-2 4-70,-2 2 2,-1 1-2,-10-3-29,-2-5-23,-5-6-9,0-7 8,-3-6 2,3-12-11,-3-1-6,3-10-8,3-5-2,9-4-4,2-3-3,5-1 0,0 2-5,0 6-22,-1 5-15,-3 4 1,-2 6-1,-2 5 1,-2 3-1,-6 3 2,-3 4 2,-4 1-1,-6 2 3,-3 0 0,-8-1-2,0-2-3,-9-6-15,3-6-59,3-6-182,1-17-478,0-1 0,10-7 0,4-13 0</inkml:trace>
  <inkml:trace contextRef="#ctx0" brushRef="#br0" timeOffset="142632.6152">8875 15048 1978,'3'0'88,"4"6"32,3 6 21,3 9 10,4 11 6,-5 11 1,3 4 1,-5 6 1,-1-3-1,2-1-58,0-8-73,5-7-109,2-12-190,2-7-338,-1-11 0,-1-8 0,2-11 0</inkml:trace>
  <inkml:trace contextRef="#ctx0" brushRef="#br0" timeOffset="142966.1852">9126 15238 2141,'0'0'71,"3"2"25,2-2 19,2 1 11,3-4 9,7 2 6,6-4 4,-2-7 2,3-1 4,-1-7-39,-11-1-28,0 5-23,-12-1-19,3 3-8,-9 6-8,-1 2-6,-6 3-1,0 9 2,-10 8 1,2 9 1,-1 9-2,3 11-1,5 0 1,7 1-4,11-6-2,7-7-9,8-7-44,14-9-251,0-8-412,6-3 0,-2-11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51:08.84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3929 2780 767,'0'0'34,"0"0"7,0 0 5,0 0 8,0 0 13,0 0 19,-2-3 22,-1 3 18,-1 0 17,-2 0-7,-4-2-12,-3-1 14,-5 3 19,-3-1 14,-5-3 0,-4 3 0,-6-2-16,-2-1-9,-5 2-7,-4 0-8,1 2 0,-3 0-18,0 2-21,-4 1-20,-1 0-13,1 3-17,-4 2-3,0 4-9,0 0-9,-2 5-2,2 3-1,0-1 3,1 2 1,2 1 2,-2 4 2,3-4 2,2 4 0,5-3 3,2 4-2,9-3-1,7-3-3,6-1-5,8 1-4,3-4 1,6 1-3,1 1 1,0 4-3,2-1-3,1 0 4,-1 2-2,-1-2 2,3 0 2,0 0 1,0 1-2,0 0 1,3-3-2,0 3 5,6-2-1,2 3 1,4 0 3,4-1-3,2 4-2,2-2 6,0 1-2,2 0-2,5 0 3,-1 0-6,4-3 1,2 3 0,2-1-4,5-1 4,5-1 0,6 0-5,4 0 1,3-3 0,8-5-2,2 2 1,4-3 0,1-3 0,2 0 0,3 0-2,0 0 1,7-1-1,5 0 1,1-2-1,6-1 1,-1 0-1,3-3-1,0-1-1,7 4-1,5-5 2,4 3-2,3-3 2,4-1-4,-5-1 2,-1-1-2,9 0 1,-2-3 0,5-3-3,2-1 0,5-5-2,-3-5 1,7-1 0,1-5 5,-1-2-6,1-3-2,-7-1 2,-7-6-2,-2 1 3,-5-5 0,-8 0 3,-3-5-4,-11 0 1,-15-1-1,-6 0 5,-13 0 1,-11 2 0,-9-2 0,-8 4 2,-7 1-1,-9-1 0,-6 2 2,-9-2-1,-5 5 1,-8 0-3,-8 3 3,-3 1 2,-5 2-3,-6-1-2,-2 5 2,-2 0-4,-3-1 3,0 7-1,-4-2-3,-3 2 2,-2 2-3,-3-1-3,-1 0 5,-5 5-1,0-3-2,-3 4 5,-2-2-6,-1 3 3,-3 0 0,-2 1 0,0 3 1,-4 1-2,-3 1 0,-5 2 1,-3 0 1,-1 2-3,-5 1 3,2 0-2,-3 2 1,3 0-1,0 0 2,0 0 0,-1 0-4,-1 0 0,2 0 2,1 0-1,-2 0 1,6 0-1,5 0 1,-1 0-2,6 0 2,1 0-2,3 0 3,-5 2 0,2 0 2,-3 3-2,-1 4-3,-2 2 2,0 1 0,1 2-1,3 1 0,2-1 0,3 1 0,-2-1 1,0 0-2,-1 0 0,-4-3 1,2-1 2,-1-1-1,0-2 2,3-1 1,6 1-2,5-2 0,7 2 1,8-2-1,9 0 1,3-2-2,6 1 0,7-2-10,1 1-79,5 2-158,-1-27-689,-6 26 0,-6-3 0,-12-1 0</inkml:trace>
  <inkml:trace contextRef="#ctx0" brushRef="#br0" timeOffset="2614.9344">2525 3248 425,'0'0'35,"0"0"11,0 1 11,3 2 8,-3 0 9,0 1 4,0 1 4,0-3 2,0 2 4,0 1-23,0-3-9,0 1-6,0 1-5,0-4-5,0 3-7,0 2-2,0-2-4,0 1-2,0 2-2,0-1-1,0 1 2,0-1 2,0 4-3,0-1-2,0 2 1,0-2 1,0 6-1,0-3 2,0 4-1,0-3 2,0 3-3,0 0 0,0 2 4,0 1 3,3 0 1,0 0 1,1 0 4,-3 3 2,1-3 4,1-2-1,-1 0 1,-1 0-6,1 2-2,-1-3-5,1 2 0,1-2-3,3 2-1,1-3-4,-1 1-3,2 2 1,-1 0-1,1-2 2,-2 3 0,-2 1 2,1 1-1,0-2 3,-1 3 0,2 0-1,-3-3 2,0 5-1,3 0 0,0-1-1,0-1-1,4-1-1,0 3 0,-4-2-1,0 1 0,4-1 0,-4 1 0,-1 0 0,4 2-1,-2-4-1,-1 4-2,-1-2-1,1-1-1,-3 3 0,3-2-2,1 0 0,-1-1-1,2 1 0,-2 2 1,3-2 0,-5 3 0,6 3 0,-4-2 1,4 2-2,-1-2-3,0 1 3,1-2-1,3 1 1,-1 0-2,3-1 1,-2 1 0,5 3 1,-4-2 0,4-1 2,-4 2 1,1 0-2,-3 1 2,4 2-1,-4 1 1,0 0 2,-1 1 0,3 1 1,-4-2-2,-1 1 1,-1-3 0,2 3 2,-3-4 4,1 0 4,-2-2 2,0 0-1,0-1 0,0-1 0,0-1 1,-1 2-1,2-8-1,-1 5 1,0-3-6,-1 0-4,1 1-2,1 0-3,-1-1 0,0 2-3,2-2 2,-4 3-2,4 0-3,-4 3 0,1-3 0,-1 2-2,2-1 2,-1 2 1,1-3 0,0 3 1,0 0 1,0 1 0,0 0 1,3 0 0,-3 4 1,3-4 0,-3 1 4,4 1-2,-2-1 0,0 1-2,-1 0 3,5 0-1,-4 0 0,5 0 1,-4 0 0,0 0 1,2 0-5,-1 3 1,1-1 1,1 3 0,-3 3 1,2 0 2,-1 2 2,2 0-1,-3 0 2,5 2 0,-2-2 0,1 3 2,1-2 2,2 1 0,-2 1-2,0-2-2,4-1 0,-2 1-1,-1 3-1,0-5 0,-1 5-1,-1 2 0,-2-1-2,1-1 5,3 2 0,-3-3 3,-1-2 1,5-1 2,-4 0 1,3-3 3,-4-1 2,4-2 1,-5 1 5,1-1 0,1 1 7,-5 1 0,6 1 2,-3 0 0,2 2 0,0-1 2,0 2 4,-3 3 0,4 1-2,-3 0-2,-3-1 0,5 1-3,-1 0-2,-2-2-1,1-2 3,1 1-1,-2-1-1,4-3-4,-1-1 0,2-1-3,-4 2-3,3-6-1,-3 2-1,-1-6-2,-1 0-4,-4-1-5,2-6-3,-3-2-2,0-5-2,-1 0 1,-1-6-2,1-2 2,-2-2-9,0-2-87,1 0-172,2-22-762,2 12 0,1-7 0,6-14 0</inkml:trace>
  <inkml:trace contextRef="#ctx0" brushRef="#br0" timeOffset="4973.0781">7712 3183 541,'0'-3'49,"0"1"26,1-1 14,-1 2 8,-1 0 8,2-1 26,-1 2 35,0 0 39,0 0 18,0 0-24,0 0-24,0 0-23,0 0-13,-1 0-7,-1 3-8,-1 3-27,2 2-32,-1 4-40,-1-2-14,2 6-1,-2 4 1,-3 0-1,3 2-1,0 3-1,-3 1 3,4 2-2,-1-1-1,2-1 1,-3 3-2,-1 5-2,-1 0 5,0 3 0,-2 4 3,3-1-1,1 3-1,0-2 4,1 4 5,0 1 4,-5 1 6,3 2 5,-1 2 4,-1 1 5,-2 1 4,3-1 4,0 4 6,-1 0 4,2 0-2,-1 1-1,0 2 0,-2-5-4,-1 1-3,0-2-2,-3 3-3,-1-4-3,2 3-2,-5 2-3,3-4-2,-4 6-2,3-1-2,-1-1-1,6-1-2,-3 4-6,3-6 0,3-1 0,-2 1-3,4-2-4,-1-3-1,-2 0-3,1 1-4,-3 0-3,1-1-2,-2 0 7,-1-1 1,2 1-2,-4-2-1,3-1 3,0 0-2,-2-3 3,1 0-1,-2-2 3,4-3 0,-3 1-6,-3 0-2,2 0 2,-1-1 0,0 3 1,1-2 3,0 2 0,0 2 3,1-3 4,1 5 2,-2-4 3,4 2 0,-2-1-1,4 2 1,-5-1 0,4-1-1,-4 1-1,3 2-2,-2-4-1,-3 4-1,0-2-3,1 4 0,-3-1-2,0-1 1,2-2 4,1 1 0,-2-3-2,4 1 4,1-6-5,1 0 3,1-1 1,3-3 0,0-2 0,0 1 0,2-3-7,-2 1 0,1-1 2,1-2-6,0 3 1,-1 0-4,1-2 0,-2 3-2,2-3 0,0 2-3,0-3 1,-3 1 0,4-1 0,-1-1 1,-1-1-1,-1-1 0,2 1 4,0 1-1,-1-4-1,1-1 3,0 0-2,0-2 1,1-2 0,-1-1 0,2 0 1,1 1 1,-2-2-2,1 1 0,-2-3 1,1 2 0,1 1-1,-1-3 1,1-1 1,-1 4 0,-1-4-1,0 2 0,0 1 1,-4 1 1,1-1 1,1-1 0,2 2 1,0-4 2,0 3-3,0-2 2,3 2 2,-3-5 1,-1 5 0,4-3-1,-3-2 0,3 1 0,-3 0 1,0-2 0,1 3 0,0 1-1,1-3-1,-1 1-2,1 0-3,-2-3 1,1 1-1,2-1-4,-1-2 1,1 1-2,0 0-2,-2-4 2,2 1 1,0-1-4,0-2-47,0 0-120,67-3-882,-64-6 0,-3-6 0,-8-14 0</inkml:trace>
  <inkml:trace contextRef="#ctx0" brushRef="#br0" timeOffset="7166.2615">4135 8555 780,'0'0'63,"0"0"25,0 0 21,0 0 8,0-2 4,0 2 5,0 0 4,0 0 5,0 2 7,0-1-32,0 3-13,0 0-13,3 2-4,-1 0 2,3 0 4,0 1-1,4-2 1,-3 0-1,2-1-3,-1-1-3,0 2 0,-2-1 1,0-1-6,5-1-2,-6-2 2,4 0 3,1 0 3,0 0 0,0 0-2,-1 0 0,2 0-7,-1 0-12,2 0-9,-2 0-7,3 0-10,0 0-4,0 0-7,0 0-2,4 0-2,0 0-4,1 0-1,-1 0-1,5 2 0,1-2-2,1 0 1,1 3-3,0-1 0,3-2 0,-3 1-2,2 1 1,-2-2-2,1 0 1,1 0 0,-2 0 0,-1 0-2,1 0 2,0 0 0,1 0 0,-2 0 0,-3 0 0,2 0 0,-1 0 0,0 0 0,2 0 2,4 0 0,-3 0-2,4 0 2,3-3-1,0 1 1,1-1 3,1 1 0,0-3 3,-1 3 3,1-5-3,2 5 3,-5-3 1,1 2 1,1-2-1,-2 3 0,-3-2 2,0 0 2,0-1 0,-1 0 0,1 1 2,-3-2-3,0 2 4,0-1 1,-2 1 0,-1 1 1,4 1-4,-1-2-2,0 0-2,3-3-1,-3 2 1,0-3-2,2 3-1,-2-3-3,1 5-1,-1 0 0,-2-3 0,-1 3-1,-2 1-1,-2-2 0,-2 1-2,0 2 2,3-3 1,-1 1 0,2 1 0,2 1-1,-4-1 0,4 1 0,-2 0 0,-1 1-2,2 0 0,-3 0-2,2 0-1,0-2-1,-3 2 0,-2 0-1,5 0 0,-4 0 2,0 0-2,1 0 2,3 0-2,-3 0 0,5 0-1,-6 0 0,3 0 2,-6-1-1,3 1 1,-4 0-3,-2-2 5,3 2 1,-3-1 3,3 0 1,1-2 4,3 1 1,1 0-2,3 2 1,-5-2 2,0 1-2,-4-1 2,-2 2 2,-2-1 7,-1 1-2,-3 0-1,-1 0 3,1 0-5,-3 0 5,6 0-2,-3 0 0,3 0-5,-2 0-5,1 0-5,2 0 0,-2 0-1,1 0-3,-1 0 3,2 0-2,-3 0 1,1 0 1,3 0-1,2 0 0,-3 0-1,6 0 0,0 0 1,-4 0 0,0 0 3,0 0 3,-6 0-1,-1 0 6,-2 0 3,0 0 3,0 0-2,0 0-2,0 0-6,0 0-66,3 1-258,-3 2-723,0-1 0,-5-4 0,-8-6 0</inkml:trace>
  <inkml:trace contextRef="#ctx0" brushRef="#br0" timeOffset="9898.1437">2639 3316 997,'0'0'74,"0"0"28,0 0 32,0 0 30,3 0 40,-3 0 45,0 0 31,0 0 8,0 0 4,0 0-46,3 0-22,0 0-28,0 0-29,6 0-28,2 0-37,2 0-36,10 0-26,1 0 0,3 0 7,4-2 6,7 1 9,12 0 12,8-4 7,12 2 0,14-5-2,6 1-2,2-1-5,3 2-6,-2 0-10,2 0-7,-2-1-14,4 1-12,-2 2-8,-4 0 0,-2 0-3,-9 1-4,-4-1-1,-3 2-3,-1-1 1,0 1-1,-1 2 2,-5-1-1,-4 1 0,-5 1-2,-3-2-1,-7 2-1,6 1 2,-1-1 1,1-1-3,0 2 0,1-4 0,-3 2 1,0 0-3,-1 2 2,2-1 0,4 0-1,-1 0 1,0 2 2,4-1-1,-1-1 0,4-1-3,3 1 0,1 1 3,3-1-3,-1 3 2,0-2 0,-1 0 0,-1 1-2,2 0-1,1-1 5,6-2-1,4 1 1,-1-1-2,-4-1 2,-5 1-1,-7-2-2,-6 1 2,-4-2-1,2 0-2,2-2 0,1 0 1,2 1-1,-1-1 1,-3 1-1,-1-1 3,-3 1-2,3 1-2,1 2 3,0 1 1,-1 0-1,-4 0 2,-8 0 0,-9 0-1,-6 0 0,-7 0-2,-2 0 2,0 0 2,-4 0 1,-1 0 2,-2-3-3,-2 2-2,-2-2 2,-4-1-3,-2 2-75,-1 2-168,-10-58-700,-8 47 0,-9-3 0,-18-3 0</inkml:trace>
  <inkml:trace contextRef="#ctx0" brushRef="#br0" timeOffset="10730.2906">4812 1961 2158,'3'-2'194,"0"-3"22,1-3 20,1 1 28,-2-1 26,-1 2 9,1-1 11,-3 1 3,0 2 4,0-1-144,0 3-54,0 2-23,0 0-19,0 0-24,0 0-23,0 7-7,-3 5-9,-7 3-2,-3 9-3,-1 5 1,-5 0 5,5 0-1,5-2 2,2-4-2,4-3-2,3-6 1,4-5 2,8-4 3,5-1-3,10-4 0,8 0-3,2 0-10,7 0-46,-2 0-75,3 0-137,9-4-735,-22 4 0,-12 0 0</inkml:trace>
  <inkml:trace contextRef="#ctx0" brushRef="#br0" timeOffset="11012.7774">5027 1945 1747,'0'0'62,"0"0"57,-4 4 29,4 7 25,0 6 21,0 9 8,0 14 1,0 2 4,0 8 3,0-4-19,0 0-43,4-7-57,-4-5-38,3-7-156,0-20-626,2 5 0,2-6 0</inkml:trace>
  <inkml:trace contextRef="#ctx0" brushRef="#br0" timeOffset="11661.1411">5603 1925 2126,'-7'-8'137,"1"1"22,-5-2 11,-3 1 8,3 3 6,-4 3 9,-2 2 10,1 2 14,-4 4 10,4 1-90,0 4-39,2 4-19,4 3-6,6 1-6,1 2-5,1 0-5,7-1-7,2 0-12,3-4-8,6-3-1,5-1-3,-1-1-2,2-3-2,1-2-4,-5 3-4,0-3-3,-6 5-5,0-1-5,-8 4 0,-2 5-2,-2-1 0,-6 2 0,-9 0-3,1 3 6,-8-4 11,-4-3 29,2-2 39,3-6 23,5-7 7,3 1 2,2-7 3,5-4-1,1-8 0,2-5-4,1-13-9,2-3-27,6-5-37,7 4-18,1 2-14,6 6-4,3 6-10,-1 6 2,-2 5-7,0 4-25,-3 3-65,-1 5-84,0 1-107,2-11-735,-7 11 0,4-2 0,1-3 0</inkml:trace>
  <inkml:trace contextRef="#ctx0" brushRef="#br0" timeOffset="11948.0588">5948 1912 2999,'-9'0'97,"-7"0"13,-1 1 9,-4 3 12,3 4 2,1 6 5,7 3 4,1 5 3,6 3 0,1 4-69,5 1-25,5 0-12,5-4-10,6-3-31,8-5-37,7-6-92,28-7-301,-14-4-318,0-7 0,0-8 0</inkml:trace>
  <inkml:trace contextRef="#ctx0" brushRef="#br0" timeOffset="12571.1479">6189 1981 3205,'-2'-5'64,"1"0"-1,-2 0-1,1 2 7,2 4 3,2 9 3,-1 5 3,4 3 0,-2 7 4,3 3-67,0-1 4,0-2 1,-5-4 5,1-2 0,-2-7 15,0-3 24,0-5 35,0 0 12,0-6 2,1-6 3,-1-1 2,2-9-3,1-8-1,3-7-7,2 3-18,0-1-37,2 7-38,2 7-7,3 7-8,3 8-3,1 2-3,4 6 2,-8 4-4,0 3 2,-4 1-2,-5 3 12,1 0-1,-3-3-3,-2-3 4,-1-2 16,1-4 39,0-3 9,1-2 4,1-2 3,5-8 1,3-5 1,-1-6 0,2-3 0,-1-3-2,-2 6-18,-5 6-44,1 6-9,-1 6-5,2 6-2,0 7-2,3 6-3,-3 3-1,0 8-1,-4 5 0,-2-1-11,-1 1-12,0-3-48,0 0-113,27-3-890,-27-2 0,0-2 0,0-5 0</inkml:trace>
  <inkml:trace contextRef="#ctx0" brushRef="#br0" timeOffset="14053.5143">4794 8118 2392,'0'0'94,"0"-2"14,1 1 14,1-2 12,3-2 19,-2 0 21,4 0 26,-1-2 13,2 3 6,-2-1-81,3 2-8,7 0-11,2 1-11,5-4-12,4 3-15,0-3-21,-2 3-26,-5 2-12,-3 1-5,-8 0-1,-2 4-2,-4 4 2,-3 1 2,-3 4 4,-10 3 1,-1 4 1,-4-3 0,1-1-1,1 0-1,7-2-1,4-2-2,4-6-5,1 0-2,0-6-3,0 3-4,1-2 1,2-1 2,2 3 1,4-2-4,1 2 4,6-2-1,-4 7 3,4-2-7,-2 2 1,1 4-1,-6 3-3,-3-1-3,-2 1 4,-4 1 3,-7-1-2,-2 4 1,-5-2 0,-4-3 3,-6-1-2,4-1 2,1-5 1,7-4-18,3-2-125,18-7-353,-8-3-387,2-8 0,8-4 0,10-4 0</inkml:trace>
  <inkml:trace contextRef="#ctx0" brushRef="#br0" timeOffset="14421.3703">5211 8161 2835,'0'0'87,"-2"0"11,-2 0 14,1 1 9,3 5 6,-3 3 7,3 5 2,0 3 6,0 1 5,3 1-73,4-2-3,-1-2 3,5-3 18,1-7 6,4-2 2,1-3-3,0-3 1,-1-5-6,1-6-5,-4-4-3,-5-5-8,-4-1-22,-1-4-34,-9 0-19,-6 6-10,-6 4-5,-1 4-6,-4 10-10,0 1-29,7 10-58,11 0-285,1 7-479,4-2 0,1 1 0,5-5 0</inkml:trace>
  <inkml:trace contextRef="#ctx0" brushRef="#br0" timeOffset="14717.2604">5528 8116 2223,'-6'2'162,"-5"2"19,-5 0 4,1 3 4,-1 0 2,5 4 2,4-1 3,4 4 1,0 1 0,3 2-126,6-2-37,4 2-36,5-2-51,9 2-95,9-5-74,5-24-496,1 15 0,-3-5 0,-3-4 0</inkml:trace>
  <inkml:trace contextRef="#ctx0" brushRef="#br0" timeOffset="15296.2998">5709 8201 3202,'-6'-7'78,"1"0"6,1-1 0,-2 4-2,4 1 2,4 3 2,-2 3 4,-2 4 0,4 2 4,-2 5-63,2 3-15,-1 1 0,2-1 6,0-3 8,-2-2 6,1-5 10,-2 0 35,0-3 40,0-4 3,0 0 1,1-4 3,-1-7-5,2-3-4,1-7-7,1-4-4,1 1-13,0 1-39,5 7-41,-4 4-5,3 8-2,4 1-4,-2 3 0,0 3-2,1 1-2,-3 3-2,-3 0-1,-3 1 4,1-2 1,-3 1-1,1-4 4,-2-2 31,2 0 17,1-1 4,1-2 4,1-8 1,1-4-2,4 0-3,1-4-4,0 3 0,-1 4-8,2 5-30,-1 4-17,-1 5-6,-1 6-8,-4 4-11,-1 2-26,-1 4-109,6 2-344,-6 4-531,-3-6 0,3-2 0,6-3 0</inkml:trace>
  <inkml:trace contextRef="#ctx0" brushRef="#br0" timeOffset="15685.3288">6156 8219 2048,'0'0'160,"3"0"22,-3 0 16,0 0 4,0 0 17,0 0 17,6 0 9,2 0 7,5 0 2,7 0-122,11 0-14,14 0-7,11 0-6,10 0-5,0 0-14,-5 0-15,-10 0-12,-12-1-5,-12 1-4,-11 0-16,-5 0-18,-7-3-20,-2 3-17,-2 0-14,2 0-40,4 0-32,4 0-25,10 0-179,2-7-538,4 6 0,-4-2 0,-5-2 0</inkml:trace>
  <inkml:trace contextRef="#ctx0" brushRef="#br0" timeOffset="16377.4494">4767 8347 1992,'0'0'69,"0"0"14,3 0 19,-3 0 32,0 0 44,0 0 45,0 0 60,0 0 43,0 0 10,-3 0-45,-11 0-10,-5 0-7,-13 0-13,-11 0-26,-9 0-42,0-1-46,-2 1-58,2 0-46,6-2-26,11 0-64,11-1-314,5-7-668,8-1 0,2-6 0,3-7 0</inkml:trace>
  <inkml:trace contextRef="#ctx0" brushRef="#br0" timeOffset="18246.0668">2183 3367 1765,'0'0'160,"0"0"21,0 0 7,0 0-2,0 0 1,0 0 4,0 0 5,0 0 2,0 6 4,-2 5-114,1 4-38,-2 5-16,3 10-4,-3 4 1,3 3 4,3 9-2,-3 0-3,0 4-2,0 1-2,0 6-4,0-3-3,0 0-6,0 0 6,0 5 12,-3 0-4,0 8 2,-3 1 2,-3 3 9,1 4 4,-2 0 9,4-1 4,0 1 8,0 0 2,-2 0-9,1 0 1,-2 0 6,3-2 1,0-1-5,4 1-2,-2-5-9,4 0-1,2-2-6,2 0-8,-3-3-2,2 1-4,2 2-5,-2-4-1,0 0-1,0-1-2,-3-1 1,0-1-1,0 1 3,0 0 2,0 0 2,0 0 1,0 0 3,0 1 0,0 3 1,0 6 4,0-3-2,0 4 0,0-1-4,0-2 0,0 2-2,0-6 0,0 2-1,3 0-7,-3 2-2,3-4-1,1 3-1,-1-4 0,-3 1-1,0-2 1,0-1 0,0-3-1,0 2-1,0-5 1,0 0 3,0-3-5,0 1 0,0-2 0,0-1 2,0 2-2,0-6 1,0 1 0,0-4 2,-3 0 3,3-6-1,0-2 1,0-1 1,0 0-2,0-1 0,-4 2-1,4-1-1,-3-1 0,0 0 0,3-1-5,-3-1 3,0-3 3,0-2 8,3 0 19,-3-1 1,1-1 0,-1 2 4,-2 4 2,0-1 2,2 0 6,0 1-8,3-6 4,-3-3-10,3-6-13,0-3 6,0-9 4,0 1-6,0-1-1,0-3-40,0 0-77,0 0-124,0 0-237,0 0-763,0 0 0,0 0 0,-2-3 0</inkml:trace>
  <inkml:trace contextRef="#ctx0" brushRef="#br0" timeOffset="18573.0373">1942 8867 2742,'0'0'146,"0"-2"47,0 2 32,0 0 22,0 0 21,0 0 17,0 0 9,3 0 7,2 0 4,8 0-110,4 0-35,13 0-43,13 0-33,16 0-21,12-2-20,10 0-19,4-1-17,-3 2-73,-8-1-155,-11-10-861,-16 9 0,-17-2 0,-14 2 0</inkml:trace>
  <inkml:trace contextRef="#ctx0" brushRef="#br0" timeOffset="20418.0572">1312 5610 3655,'0'0'50,"-3"0"18,-5 3 32,-4 1 26,-1 3 21,-10 6 22,2 5 11,-6 7 11,1 2 3,1 10-35,2 7-5,2 6-18,6 5-30,6 5-23,4-4-16,7 0-22,7-3-13,5-7-6,4-8-2,4-8 4,4-13 2,-3-6 8,2-8 0,2-7 0,-5-6-4,4-8 1,-6-6 1,-10-4-4,-4 2-3,-9-3-10,-16 1-14,-5 4-13,-6 2-7,-2 4-16,5 7-23,9 8-80,6 2-90,7 3-208,4-49-603,5 50 0,8 0 0,5-6 0</inkml:trace>
  <inkml:trace contextRef="#ctx0" brushRef="#br0" timeOffset="20983.3816">1449 5893 3304,'-2'0'53,"2"-2"7,-2-3 11,2 5 31,5 0 29,6-3 22,5 3 9,7 0 5,6-1 2,-2-2-45,-3 3-6,-2 0-5,-8 0-9,-1 0-31,-5 7-27,-5 0-18,-3 5-7,-5 6-2,-8 5 1,-4-1-3,-1 2 2,-3 1-2,6-6-2,6-2 4,6-3-2,1-6 11,4-4 7,1-4 1,3 2 1,3-2 0,3-2 2,-1 2 3,1 2 2,-3 1 1,-2 2-2,-4 2-8,-1 4-5,-1 2 5,-4 2 4,-6 3 7,-4 0 3,-4-1-1,-7 3-2,0-3-1,4-1 0,1-8-4,1-6-3,3 1-15,0-8-20,4 1-36,2-4-75,3 2-124,9-3-262,-3 3-542,1 1 0,-1 1 0,2-1 0</inkml:trace>
  <inkml:trace contextRef="#ctx0" brushRef="#br0" timeOffset="21594.1311">1772 5975 2668,'2'0'198,"-2"0"41,1 0 23,-1-2 19,0 2 7,0-1 7,0 1 3,-1 0 6,-2 0 9,-6 0-141,1 1-52,-5 4-39,1 3-23,1 3-15,4 4-10,2 2-2,4 0-4,1 2-8,4-2-16,6 0-25,7-6-20,9-1-51,7-6-68,3-3-106,7-6-249,-14-4-410,-6-3 0,-7 0 0,-10-3 0</inkml:trace>
  <inkml:trace contextRef="#ctx0" brushRef="#br0" timeOffset="22054.2286">1926 6004 2532,'-3'0'88,"0"-1"4,-3 1 6,3-2 18,1 4 27,2 2 18,0 6 15,0 1 13,2 4 5,-1 0-79,1 2-4,1 0 1,3-5 1,-3 0 1,-3-4 6,4-4 18,-4-4-10,0 0-9,0-3-4,0-6-3,0-8-1,0-3-4,3-6-6,-3 1-17,3 1-34,0 5-33,5 3-8,-1 5-1,4 2-3,2 9 0,4-3 0,-5 6 0,3 1-5,-3 1-1,-3 5 2,-2 0-3,1 4 2,-3-2 0,-2-1 1,0-2-3,-2-4 7,-1-1 2,2-1 5,-2-3-3,0-4-13,0-4-55,0-7-157,0-11-852,0 9 0,0 0 0,0 5 0</inkml:trace>
  <inkml:trace contextRef="#ctx0" brushRef="#br0" timeOffset="26521.9981">4094 8720 914,'0'0'74,"0"0"18,0 0 16,0 0 27,0 0 26,0 0 19,0 0 8,0 0 7,0 0 5,0 0-45,0 0-21,0 0-18,0 0-13,0 0-26,0 0-25,0 0-16,0-3-6,0 3-6,0-2-2,0 2-1,0-3 2,0 2 5,0-2 7,0 1 6,0 1 8,0 1 1,0-2 0,0 2 1,0 0-3,0-1 1,0 1 2,0 0 1,0-4-3,0 3-6,0 1-4,0-1-5,0 0 1,0 2-4,0-1 5,2 0 2,-1-1 2,2 3 7,0 4 9,3 3 2,2 5 3,-2 4 3,3 3-3,-3 0 4,4-1-4,-4 2-6,2-1-7,-2-3-15,-1 1-15,-1-4-3,0 2-8,-2-3-2,2-2 0,0-2-9,0 0-35,-2-4-59,8 0-243,-6-3-472,-1 0 0,-1-1 0,1 2 0</inkml:trace>
  <inkml:trace contextRef="#ctx0" brushRef="#br0" timeOffset="26956.0073">4285 9281 390,'3'9'58,"5"5"19,-5 1 38,3 10 43,0-4 61,0 5 30,4 2 15,1-4 13,0 5 6,2-4-42,-1 0-10,-1-1-18,-3-6-36,2-1-44,-4 0-66,4-1-76,-2-4-143,-1-6-446,1 5 0,-1 2 0,-4-1 0</inkml:trace>
  <inkml:trace contextRef="#ctx0" brushRef="#br0" timeOffset="27299.2181">4565 9908 1468,'3'7'139,"3"0"26,-1 2 18,1 3 9,0-1 10,0 3 9,1 0 7,-1 3 12,-1 1 12,3 3-89,-1-2-37,-3 3-22,4 2-15,0-3-8,-2-1-9,4 0-10,-4 0-6,0-4-25,3 1-106,35-4-686,-34-1 0,4 2 0,-2-2 0</inkml:trace>
  <inkml:trace contextRef="#ctx0" brushRef="#br0" timeOffset="27589.0151">4813 10469 811,'5'7'69,"3"4"19,-2 6 15,3 1 8,-2 4 7,-1-4 14,0 2 18,0 2 10,-1-3 9,2 3-51,-4 1-10,0-2-17,2-2-15,-2 1-20,1-5-59,7-4-181,-8 3-250,0-4 0,0 2 0,0 2 0</inkml:trace>
  <inkml:trace contextRef="#ctx0" brushRef="#br0" timeOffset="28120.1142">4967 10922 901,'3'9'92,"0"4"40,1 4 28,3 3 16,-4 0 12,3 1 18,1 0 5,-1 0 5,-1 0 8,1-1-44,-3 1-29,0-1-35,4-2-26,-4 0-15,0 0-10,0-1-16,-1-1-4,-1 1-6,4-2-6,-1 1-10,2-1-7,0 0-8,2-1-2,-4-3 0,3 3-2,-3 0-2,-1-2 0,0 2 0,0-1 0,-3-2-4,3 2 0,-3-4 4,1 1 1,1 2-2,1 1 3,0-4 0,-1 5 0,1-2-1,-2-1 0,3-5 3,1 2-10,-5-2-134,6-9-522,-3 3 0,-3-1 0,0-2 0</inkml:trace>
  <inkml:trace contextRef="#ctx0" brushRef="#br0" timeOffset="29495.0861">6753 8518 606,'0'7'161,"0"4"64,-3 1 46,2 4 20,-4-3 12,2-1 8,-1 2 3,1 0 3,1 0 2,-1 0-95,0 0-63,3 0-63,0 3-49,0 0-36,-4 0-138,16-5-582,-17 6 0,-4 0 0,2-3 0</inkml:trace>
  <inkml:trace contextRef="#ctx0" brushRef="#br0" timeOffset="29781.5643">6630 8978 1497,'-3'12'147,"0"1"21,-3 3 17,0 7 14,0 0 11,-2-1 13,-1 2 4,2 2 3,0-1 1,-3 4-109,3 0-38,-1-2-21,2 4-17,-4-5-16,2 0-29,2-3-203,-4-18-490,-1 12 0,-1 1 0,2-4 0</inkml:trace>
  <inkml:trace contextRef="#ctx0" brushRef="#br0" timeOffset="30082.8987">6317 9639 1041,'-5'11'97,"1"6"63,-4 5 45,-1 4 16,-1 2 9,-1-2 7,-2 1 4,3 2 4,-3-2 1,4 2-62,1-2-33,-5 2-64,4 2-46,1-5-17,1-1-53,8-4-286,-8 0-298,1-1 0,0-2 0,-3-2 0</inkml:trace>
  <inkml:trace contextRef="#ctx0" brushRef="#br0" timeOffset="30307.3048">6067 10263 738,'-5'11'110,"2"3"48,-5 6 22,0 6 11,2 0 9,0-2 17,-3 1 4,3 1 4,3 0 3,0-3-71,-2 0-38,1 2-64,2-6-242,-7 0-335,-1 0 0,-4-1 0,-4-6 0</inkml:trace>
  <inkml:trace contextRef="#ctx0" brushRef="#br0" timeOffset="30607.0694">5815 10802 2340,'-1'6'79,"-3"1"15,1 2 20,0 6 9,0-3 9,0 2 10,0 1 16,0 4 12,-1-3 6,0 4-58,-3 2-15,-1-2-13,2 6-20,-6-1-8,3 0-9,-3 0-17,2-2-49,2-2-191,2-28-564,3 23 0,1-8 0,1 0 0</inkml:trace>
  <inkml:trace contextRef="#ctx0" brushRef="#br0" timeOffset="30857.0006">5636 11272 2110,'-4'7'158,"0"3"10,-5 5 7,2 2 3,-2 1 2,-1 4-1,2 1 0,1-4 0,-3 4 2,2-1-134,-1-2-23,0 0-10,-3 1-27,3-4-148,3-9-558,-3 4 0,7-9 0,2-3 0</inkml:trace>
  <inkml:trace contextRef="#ctx0" brushRef="#br0" timeOffset="31033.9494">5489 11577 1691,'-3'7'51,"3"3"1,-3 2 0,0 3-14,3-6-69,0-2-339,0 3 0,-4 2 0,1-1 0</inkml:trace>
  <inkml:trace contextRef="#ctx0" brushRef="#br0" timeOffset="31576.3004">5053 11572 1381,'0'0'78,"0"0"19,0 0 2,0 0 14,0 0 19,4 0 21,-1 3 16,3 1 5,2 3 2,1 4-58,3 1-43,-3 1-65,3 0-62,-3-4-55,2-1-67,-4-2-54,3-3-70,-3 0-85,-3 3 0,-2 3 0,1-4 0</inkml:trace>
  <inkml:trace contextRef="#ctx0" brushRef="#br0" timeOffset="31977.0538">5182 11693 1452,'3'3'191,"2"1"13,-2 4 9,3 3 9,0-1 9,4 3 9,-2 0 8,-1 0 0,2 2 1,0 0-141,1 1-49,-4 0-13,4-3-10,-6 4-18,3-5-35,2-1-70,-5-1-111,5-6-79,5-4-102,-6 3-182,0-2 0,-3 6 0,-2-1 0,-5-1 2462,2-1-2190,0-2 60,2-1 56,-2 3 64,0 1 58,1 4 83,-1 1 119,0-3 96,0 3 110,0-2-33,0 1-50,2-1-61,1 3-52,0-3-56,3-1-31,-2 0-28,-2-1-57,1-4-160,6-2-135,-6 0-255</inkml:trace>
  <inkml:trace contextRef="#ctx0" brushRef="#br0" timeOffset="32229.343">5450 11837 2108,'3'-3'174,"1"-1"15,3-4 4,2-2 4,-2-2 1,2-3 1,3 1-15,3-2-57,0-2-179,-1-55-651,1 49 0,-2-1 0,-2 3 0</inkml:trace>
  <inkml:trace contextRef="#ctx0" brushRef="#br0" timeOffset="32386.9858">5680 11471 1462,'14'-9'-77,"-4"-5"-200,4-4 0,4-5 0</inkml:trace>
  <inkml:trace contextRef="#ctx0" brushRef="#br0" timeOffset="41597.1767">2157 9053 1070,'0'0'88,"-1"0"21,1 0 25,-2 0 24,4 0 22,-4 0 21,2 0 23,-1 0 18,1 0 16,-2 0-57,2 0-16,0 0-19,0 0-21,0 0-24,0 0-21,0 0-25,0 0-19,-1 3-19,1-3-15,-2 7-8,1 1-6,-1 1-3,2 2-3,0 0 0,0 3 1,0 1 1,0-3-2,0 2 0,0-2 1,0 3-1,0-1-1,0-3 1,0 2-1,0 0-14,0-4-51,0 1-45,0-3-24,0 2-39,0-1-28,0-2-14,0 3 0,0-1-4,0 1-12,0 0 10,0 2 46,0 0 45,0-1 22,0-3 36,0-1 27,0-2 12,0 1 3,0-2 3,0 0 16,0 0 11,0 0 17,0 2 15,0-1 13,0 3 17,0-1 22,0 1 23,0 1 23,0 1 20,0-3 17,-1 4 5,1 0-5,-2 5-1,2 2-10,0 0-10,2 2-21,-2 0-22,0-2-20,0 3-20,0-3-18,0 0-13,0-1-6,0-1-11,0 0 0,0-1-2,-2 1-4,2 2 0,-4-3-2,4 1-2,0-1-12,0 0-30,0-2-87,0-2-94,0-6-425,0 9 0,-3-2 0,-2 0 0</inkml:trace>
  <inkml:trace contextRef="#ctx0" brushRef="#br0" timeOffset="43017.878">2112 10001 1671,'0'10'110,"0"2"34,-4 5 26,4 0 17,-3 1 7,0 2 5,3 0 2,0 0 2,0 1-1,0 4-77,0-3-30,0 5-32,0 0-28,0 1-18,0 1-23,0 0-28,0 0-31,0 2-44,-3-2-52,3 0-28,0-3-19,0-3-13,0 0-1,0-3 3,-3-1 17,3-2 32,-3 1 54,1-3 67,-2 0 114,2-1 81,1-3 50,-3-1 38,4-5 22,0-1 15,-2-2 12,0 4 0,2-2-15,0 2-24,-1 3-58,-1 2-51,2 2-32,-1 1-26,-2 1-14,-2 2-13,-1 9-12,-2 1-9,0 0-8,3 5-9,-1-3-29,3-1-48,3-1-52,0-4-94,0-3-80,3-7-76,0-3-38,0-6-53,2 3-76,-2 6 0,-2 1 0,1 1 1699,-4-3-1555,2-3 65,0-1 105,0-2 132,0 2 177,0 2 125,0-5 109,0 0 78,0-3 73,0 3-2,0 0-27,-3 3-35,0 2-58,0 1-81,-3 3-80,3 4-47,3 0-36,-3 3-43,6 0-20,-6 1-19,3-1-13,-2 3-4,1 1-5,-3-1 2,2 1-2,-1 0 0,2 0-4,1-3 1,-2-1 2,2-1 1,0-3-1,0-1 0,-1-3 4,-1-4-4,0 2 3,2-2 0,-1-2 6,1 1 4,0-3 0,-2 1 0,2 0 1,-1-2 2,1 1 1,0 0-3,0 1-2,0 3-1,0-1-3,0 5-4,0 2-3,0 0-1,-3 2-1,0-2-1,0-1-3,1 2 7,-2 0 2,3 2-3,-4-1 0,3 3-1,-1-1 0,0-4 0,2-3-1,1 0 0,-2-5 1,2 0-2,2 0-2,-2-1 1,-2 6-1,2 0 3,0-1-1,0 4 1,-1 2 1,1-3 2,0-3-5,-3 0 1,1-1 2,2-2-3,0 1 2,-3-1-1,3 0 1,-4 0 0,1 4 5,1 0 1,1-2 8,-2 2 4,1 0 2,2-5 0,0-1 1,-1-2 2,2 1-1,-1-2-9,0-3-14,0 2-22,0-2-48,0 0-55,0 2-61,0 0-112,15 0-237,-15 2 0</inkml:trace>
  <inkml:trace contextRef="#ctx0" brushRef="#br0" timeOffset="43709.1587">1708 12314 1240,'0'0'10,"1"0"6,1 0 12,-2 0 18,5 0 12,0 0 14,1 0 7,0 0 2,-1 0 5,1 0-8,1 0 4,-4 0-6,5 0-9,-1 0-14,2 0-12,0 0-9,0 0-7,3-2-1,-1 2-4,3 0-2,2 0-3,-1 0 2,3 0-5,0 0-2,-1 0-1,4 0-4,0 0 1,-2 0-2,5-2 1,2 0 0,1-1 1,-4-2-6,-2 2 3,-2 2 0,-5-1 0,-1 2-2,-4 0 1,-1 0-2,1 0 2,0 0-3,-4 0 0,2 0-5,-1 0-23,3-1-122,-3-1-279,-3-1 0,0-3 0,-1-3 0</inkml:trace>
  <inkml:trace contextRef="#ctx0" brushRef="#br0" timeOffset="44735.9881">1893 9068 1855,'0'2'117,"0"-2"19,0 0 12,0 0 12,0 0 18,0 0 16,1 0 18,5 0 18,0 0 12,2 1-74,4 2-14,1-2-9,4 2-1,9-3-1,10 2-11,15-2-14,15-2-14,9-2-18,5-2-8,-6-3-17,-11-1-12,-14 2-15,-16 3-30,-14 3-38,-9 0-15,-9 2-11,-1 2-41,0 0-84,0-2-128,0-2-517,0 4 0,-1-2 0</inkml:trace>
  <inkml:trace contextRef="#ctx0" brushRef="#br0" timeOffset="46293.1546">1149 9731 602,'0'-7'126,"0"-3"40,0-2 47,0 2 35,-3 1 19,3 3 26,-3-2 26,3 0 23,0 3 23,-3-1-59,3 2-32,-4 1-39,1 3-47,3 0-32,0 0-16,0 0-24,0 6-25,0 1-15,0 7-11,0 6-5,0 4 3,0 2 10,3 8 5,-3 2 4,4 5 0,2 4-1,-6 1 1,3 2-7,-3-2-13,3-3-18,-6-1-13,6-2-9,-3-1-4,0 0-5,0-4-4,0-3-2,0-1 1,0-5 0,0 0 0,2-2-1,-2-2 2,0-3-3,1-1-4,-1-3 4,0-7 0,0 1 2,0-3 9,0-4 15,0 0 9,0-1 11,0-1 12,0 0 12,0 0 6,0 0 0,0-1 8,0-3-2,0-4-7,0-4-21,2-2 3,-1-6-12,1-1-20,1-1-5,2 0-6,-3 3-4,3 4-8,-1 3 5,2 2-7,0-1 5,6 1-11,-4 1-8,1 1 13,1 2-11,4 0 9,-2 1-3,5 3-3,-1-2-5,4 1 6,-4 3 4,-2 0-7,2 0 7,-4 0-6,-1 0 8,1 0-12,-3 3 11,-3-1-2,0 2 1,0 3-4,0 3-4,0 1 4,-3 1 2,0 2 0,2-3 0,-4 4 2,2 1-8,0-1 4,-1 2 5,-1-1 0,1 3 2,-1-3 5,2 1 4,-1-3-2,-2 3 4,3 2 14,-3-2 9,0 2-2,0-3 8,3-1 5,-3-1 13,0-3 4,0-3 1,0-1 19,3-3-2,-3-2-8,0-1-1,0-1 12,0 0-14,1 0-10,-1-1-58,3-1-160,0 0-196,-1-5-1055,-1 5 0,-1-1 0</inkml:trace>
  <inkml:trace contextRef="#ctx0" brushRef="#br0" timeOffset="59879.0188">3033 13082 1856,'0'0'83,"2"0"16,-2 0 13,1 0 12,-1-2 14,0 1 16,0-2 13,2 0 12,-2 1 12,0-2-53,0 0-11,0 1-8,0 2-6,0 0-4,0 1-4,0-1-7,0 1-9,0 0-12,0-2-11,0 2-12,0 2-6,0 3-4,0 4-7,0 6-7,-5 7-8,2 4-9,-6 6-1,-6 5 1,3 1-2,-3 5 6,1-1-6,0 5 1,0-2-3,2-1 0,3-3 0,4-2 6,4-6 10,-1-4 15,2-2 13,0-5 5,0-5 9,0-3 4,0-2 3,0-4 6,0-2 9,0-3 10,0-2-1,0-1-10,3 0-8,5-1-12,1-3-3,12 1-7,5 1 0,7-3-5,3 1-12,9 4-14,-1-2-15,7 2-4,0 0-2,2 3 0,1 2-2,-3 0 3,-6 2-2,-6 1-2,-13-1 0,-8-2-1,-9-1 4,-2-2 2,-7-2-6,0 0-2,0 0-9,0 0-13,0 0-19,0-2-53,0 0-97,0 0-156,0-10-687,0 7 0,0-1 0</inkml:trace>
  <inkml:trace contextRef="#ctx0" brushRef="#br0" timeOffset="60696.0016">4210 13094 1113,'0'-2'90,"-2"-1"41,1 3 50,-6-3 22,2 0 11,-6 2 8,-2 1 13,-4-2 12,-2 2 10,-8 0-57,0 2-22,-3 0-34,0 5-48,4 2-19,2 2-10,3 4-6,4 1-10,5 3-8,6 0-7,0 4-1,4-1-3,1 0 5,1 0 12,1 1 16,6-6 14,-1 2 7,8-4 3,2 0 4,6-5 0,1 0-1,0-4 0,-1 1-6,-1 1-15,0 1-16,-6 2-9,0 0-6,-4 4-5,-5-1-3,-3 6-3,0 0 0,-3 3 2,-3 0 4,-6 3 5,1-2 1,-8-1 4,-5 0 0,-2-3-1,-4-1 0,-6-3 2,1-2-3,-2-3-4,2-8-9,1 0-3,4-3-5,5-3-11,7-5-8,5 2-14,5 0-29,4-5-69,1 5-91,0 1-106,7-2-157,1 0-442,5-3 0,2-2 0,11-8 0</inkml:trace>
  <inkml:trace contextRef="#ctx0" brushRef="#br0" timeOffset="62157.9761">4767 13050 2086,'0'0'88,"0"0"19,0-2 12,0 0 15,-3 2 10,-3-3 10,-11 1 12,-7 0 8,-7 2 7,-9-1-47,1 1-35,-1 0-19,4 0-11,7 0-13,8 0-11,6 1-11,6 0-10,3 0-8,4 2-7,1-1-4,-2 2-3,3-1 2,3 1-2,-3-1 1,0 4 1,0 1 5,1 4 7,1 2 14,1 8 13,1 6 16,-1 5 13,-1 6 11,-1 6 7,-1 3 0,0 1 1,0 0-3,0-1 0,0-2-11,0-7-14,0-6-11,0-7-10,0-10 4,0-4 25,0-7 5,0-5-1,2-4 2,-2-9-6,0-12-3,1-6 0,1-4-4,-2-5-3,0 6-9,2 12-33,-1 6-2,1 8-2,-1 4-4,-1 2 0,0 1 5,3-2 13,0 3 27,3 0 41,3 0 53,10-2 27,7 4 14,7-4 15,6 2 11,1-2 14,3 1 4,-8-2-13,-4 1-27,-5-2-42,-6 1-58,-4 1-28,-5 0-18,-8 2-13,4-2-12,-1 2-13,-1 0-11,4 0 0,1-5 0,-2 5 0,-1-1 0,-2 1 0,-2 0 0,-2-2 0,-1 2 0,2 0 0,-2 0 0,0 0 0,0 0 0,0 0 0,0 0 0,0 0 0,0 0 0,0 0 0,0 0 0,0 0 0,0 0 0,0 0 0,0 0 0,0 0 0,0 0 0,0 0 0,0 0 0,0 0 0,0 0 0,0 0 0,0 0 0,0 0 0,0 0 0,0 0 0,0 0 0,0 0 0,0 0 0,0 0 0,0 0 0,0 0 0,0 0 0,0 0 0,0 0 0,0 0 0,0 0 0,0 0 0,0 0 0,0 0 0,0 0 0,0 0 0,0 0 0,0 0-8,0 0-7,3 0 0,-3 2-8,0-2-1,0 0-4,1 0-1,-1 0 0,0 0-2,0 1-9,0-1 3,0 0-12,0 0-34,0 0-37,0 3-66,0-3-44,0 0-130,0 2-175,-4-10-734,-7 6 0,-1 1 0,-12-4 0</inkml:trace>
  <inkml:trace contextRef="#ctx0" brushRef="#br0" timeOffset="67181.1089">3062 14258 948,'0'-1'23,"0"1"14,0-2 28,0 2 25,0-1 15,0 1 35,0 0 44,0 0 35,0 0 26,0 0 1,0 0-12,0 0-10,0 0-14,0 3-8,0 7 5,0 7-8,0 7-29,0 15-24,-6 7-14,-3 4-5,-3 5 7,-2-2 2,-4-3-8,2-1-11,5-6-17,0-5-18,7-12 4,0-6 21,4-8 28,0-8 0,0-6 3,0-3 5,4-15-2,-1-6-5,-2-10-4,7-12-19,3-7-32,5 0-33,-1 1-35,9 5-14,-1 9-12,-2 8-11,-3 9-4,-3 8 0,-3 8-2,0 4 6,5 8 17,-1 4-2,2 6-5,0 9 6,1 8 3,-3 6 1,-2 5 3,-1 2-1,-1 4-2,-6-4 8,3-2-4,-4-3 2,-1-5-5,-2-3-16,1-6-44,-3-6-89,0-5-122,27-9-836,-27-3 0,-3-10 0,-7-10 0</inkml:trace>
  <inkml:trace contextRef="#ctx0" brushRef="#br0" timeOffset="67354.0937">3158 14636 1954,'0'-3'82,"0"0"2,0 2 7,0-2 6,5 2 6,8 1-1,5 0 0,12 0-7,12 0-48,22-4-598,-13-1 0,3 0 0,2-6 0</inkml:trace>
  <inkml:trace contextRef="#ctx0" brushRef="#br0" timeOffset="67837.3696">3950 14447 2915,'-9'-4'78,"-6"-5"11,-1 1 10,-6 0 11,3 3 7,-1 3 2,0 2 4,2 4 3,-1 3-1,-2 8-67,5 0-10,2 8-6,4 0-10,1 4-5,4-6-1,3 1 12,4-1 11,8-6 9,2 0 5,6-1 2,6-2 3,2-1-5,1 0 0,0 1-2,-3 0-5,-2 5-16,-11-3-9,-3 3-8,-5 4 2,-8-1 1,-7 4-1,-9 1 3,-7 4 1,-10-5-1,-3 3-3,-2-3 2,5-4-2,5-6-7,7-8-28,8-3-80,8-12-171,7-25-680,3 10 0,6-10 0,10-9 0</inkml:trace>
  <inkml:trace contextRef="#ctx0" brushRef="#br0" timeOffset="68543.3513">4571 14304 2672,'-6'-3'61,"-4"3"10,-14 3 8,-8-2 8,-7 5 10,-6 3 4,1 1 5,5 2 2,6-2 2,6 0-50,6-5-5,10 0-3,4-5-3,2 3-7,4-6-14,1 3-3,0 3-3,0-3-1,0 4-1,3-1 1,0 6 1,4 5 3,-1 6 19,0 7 14,0 10 16,-3 4 0,0 8 2,-3 2 5,3 1 2,-6-5 5,6-2 8,-3-7 3,0-7-11,0-8-10,0-7 2,0-4 35,0-10 7,0 1 2,0-10-1,0-10-6,0-5-10,2-8-11,-2-4-7,1 4 3,1 8-14,-1 7-36,-1 8-11,6 5-2,2 0 1,7 2 0,3 0-2,9 0 4,2 0-11,4-3-6,1-2-10,4-2-10,-5-1-7,-2-1-14,-9-2-18,-4 5-27,-9 3-79,-2 0-157,16 1-825,-17-1 0,0 2 0,-3-4 0</inkml:trace>
  <inkml:trace contextRef="#ctx0" brushRef="#br0" timeOffset="70562.9823">2913 15351 1301,'1'-1'104,"-1"-2"46,0-2 36,2 0 26,-5 0 23,1-2 19,1 2 12,-1 1 10,1 0 5,1 0-60,0 3-43,0-1-44,0 4-32,0 2-17,3 7-12,3 8-12,6 6 1,4 11 1,4 3 2,0 8 5,1 1 10,-2 2 13,-7-2 7,-1-2-1,1-8-2,-6-5 5,0-8 1,-3-9 5,0-4 15,-1-8 31,-1-2 30,5-2-12,0-4-10,6-9-9,6-4-14,6-11-4,3-8-20,6-7-3,-1 1-17,-1-3-41,-1 1-37,-4 3-3,-9 3-1,-1 5 6,-11 8 12,-2 3-8,-3 5 7,0 2-16,0 2-7,0 2 3,0 3-24,0 1-28,0 3-37,0 3-39,0 1-54,0 0-59,0 0-85,0 0-165,3-5-615,0 10 0,3-1 0,4 1 0</inkml:trace>
  <inkml:trace contextRef="#ctx0" brushRef="#br0" timeOffset="71170.2809">4042 15355 1998,'0'0'117,"-2"0"34,-3 0 34,-1 0 16,-4 0 12,-5 0 8,-6 0 9,-3 0 20,-2 0 6,-1 0-64,-3 0-47,0 6-36,3 2-30,1 2-16,7 4-10,3 2-6,10 1-8,2 1-16,7-3-3,8 1 4,4-3 5,6 1 6,7-4 1,4 0 4,1 0 0,-4-2-4,-2 3 1,-3 0-4,-2-1-4,-7 4-2,-2-3-7,-2 3-2,-6 0 0,-2 1 0,-1-5 10,-4 6 10,-4-3 9,-7 3 1,-6-2 0,-8 6-1,-7-5 0,0-1-2,0-2-3,2-6-6,5-4-15,5-1-22,7-1-57,6-3-182,18-3-302,1-3-385,8-11 0,9-5 0,5-7 0</inkml:trace>
  <inkml:trace contextRef="#ctx0" brushRef="#br0" timeOffset="72047.3962">4544 15379 2555,'-2'-1'83,"-1"-1"6,-7-1 11,-1 3 9,-8 0 3,-6 0 4,-4 0 3,-1 0 2,4 2 2,2 1-64,6-1-15,4 1-1,3 0-6,6-3-5,-1 1 1,3-2 0,0 1 2,3 0 0,-3 0 1,6 0-2,-3 0-2,0 0-6,0 0-6,0 2-3,0 5 2,0 7 0,0 6 4,3 8 4,0 7 4,-3 7 9,3 3 4,-3-1 14,0-1 8,0-2 13,0-10 11,-3-4 4,3-8 4,0-7 7,0-6 13,-3-4-5,3-2 3,3-8-13,-6-5-9,3-9-12,0-10-15,0-2-5,0 0-8,0 2 2,0 11-14,0 4 0,0 6-9,0 6-1,0 2 5,3 1 2,3 0 4,7-1-4,6 0 2,11-4-16,10 0 0,4 0-2,7-1 0,-3 1 3,2 1-6,-12 2 4,-8 0-9,-11 3-1,-10-2-1,-7 0 10,1 3-1,-5 0 3,2 0 8,0-1-2,2 1 2,-2 0-9,0 0-2,0-2-15,0 2-25,0 0-19,0 0-28,0 0-48,0 0-66,0 0-89,0 0-133,0 0-163,-3 0-402,-5 0 0,-5 0 0,-7 2 0</inkml:trace>
  <inkml:trace contextRef="#ctx0" brushRef="#br0" timeOffset="83527.7741">4952 13583 578,'0'0'63,"0"0"29,3 0 33,-3 0 25,0 2 26,0-1 20,3-1 16,-3 0 4,0 3 2,0-3-38,0 0-23,0 0-25,2 1-29,2 4-12,-1 0-14,1-1-11,2 4-7,-1 6 2,1-1 0,3 3 5,-1-1 3,-2 2 4,3-3 5,-2-2 3,2 0-1,0-4 0,-1-2-2,4-1 10,0-5 10,0 0 6,1 0 3,4-5-1,4-6-7,6-4-10,5-9-14,8-5-5,7-7-7,6-2-14,1-1-11,-1 3-12,-5 4-6,-11 3-6,-8 9-4,-10 4-4,-8 6 2,-3 3-2,0 3-2,-2 2-2,1-2 1,-4 4-1,3-3-1,-6 3-2,0 0 0,4 0-5,-8-2 2,4 2 3,4 0 2,-4 0-1,0 0 3,0 0 1,0 0 0,0 0 3,0 0 1,0 0 2,0 0 1,0 0-5,0 0-5,0 0-1,0 0-4,0 0 1,0 0-2,0 0-2,0 0-1,0 0 1,0 0-1,0 0 2,0 0 4,0 0 0,0 0 0,0 0 0,0 0 2,0 0-5,0 0-8,0 0-17,0 0-28,0 0-18,0 0-25,0 0-74,0 0-101,3 0-157,-2 2-272,1 1 0,-4 1 0</inkml:trace>
  <inkml:trace contextRef="#ctx0" brushRef="#br0" timeOffset="94063.8162">9591 3082 628,'0'0'92,"0"0"26,0-1 18,0 1 21,0 0 22,0 0 18,0 0 24,0-1 8,0 1 8,0 0-55,-3-1-28,-1-1-22,-5 1-15,0-3-16,-5 3-14,-2 1-12,-1 0-17,1-2-6,2 2-5,-1 0-4,3 0-1,-3 0 1,3 0-2,-3 0-1,-2 0-6,4 2-7,-2-1-3,3 4-5,0 0-2,1 1 0,-1 0-1,1 0-6,-1 2 0,2 0-2,4 1-2,-2 0-2,0-1 0,1 2 1,3 0 0,-2-1-1,3 1 0,-3 0 4,1 1-2,1 0 1,1 0 0,1 2 3,1-1-1,1 2 2,0-4 0,-2 5 3,2-1 4,-1 0 2,2 0 3,-1-3 2,5 0 2,-1 1 3,7 0 2,-1-3 1,7 2 1,-2-1 0,1 0-6,3-1-3,2 0-1,1 4-4,1-1-2,4 0-4,0 2-1,5-1 1,4 0-2,4-1 0,6-1 4,3-2-2,-1 2 1,5-5 2,3 0-1,-2 0 1,1-1-1,0 0-2,-1 2-3,0-4 0,-2 3-2,-2-1-2,-2-2 3,0 0-4,-2 0-1,2-1 0,-3 2-1,1-4-5,3 3 6,2-3-1,-3 3-5,0-3 6,-1 0-3,-3 1 1,-2-1 4,4 3-1,2-2 0,2 2 9,4-3-6,0 0-2,0 0 7,-2 0-3,1 0-5,-1-4 1,-2-3 2,-2 0 3,0-4 1,-4-3 3,-3 5 0,3-3 6,-4 1 5,-3 0 2,1-1 12,-4-2 5,0 0 8,-4-1 4,-2-3 4,-2-1-1,-3-2 1,-1-2-5,-3 1-5,0 1-5,-6-2-8,-1 5-2,-6-1-12,2 4-2,-8-2-7,0 1 2,0-2-5,-4 0 1,0 1 0,-2-2-4,-4 1 0,-4 1-3,2 3-2,-4 1-3,-4 0 0,-3 1-4,1 0 4,-1 1-4,-2-2 0,-6 2 4,0 0-2,-4 0 2,-4-1-2,2 0 1,-3 2 2,2 1-4,-3-1-1,2 4 2,-3-3 1,2 2-2,1 1-1,0 0 1,-1-1-4,-3-1 3,0 0-2,2 1 1,2 0 1,-3-2 2,6 4-2,-3-1 2,1 0 0,1 1 1,-4 2 5,-5 1-5,2 0 3,-7 0 0,-1 1 0,-1-1 0,-1 1 3,0 1 0,3-1 1,0 1 1,7-3 6,-1 3-1,4 0 0,7 0 4,3 0-2,4 0 2,2 0-4,4 4 0,0-3 2,-3 2-3,-3 1-6,0 1 3,-5 2 3,0 0-2,-2 1 0,4-1 0,-1-2-1,4-1 0,3 3 1,-1-2-1,1 0 2,-1-2-2,-3 4-6,1-4-1,0-2 1,6 2 0,3-3 1,4 0 0,5 0-6,3 3 0,3-1-1,-1 0 1,-2 2 2,0 0-3,-4 1 1,-6 2 0,-1 0-2,-2 0 0,-3 0 2,2 1-3,0-3-7,4 0-16,4 1-72,4-1-101,5 0-272,0-2-505,3-2 0,3-1 0,-3 0 0</inkml:trace>
  <inkml:trace contextRef="#ctx0" brushRef="#br0" timeOffset="96322.7251">9260 3242 359,'-1'-4'22,"-5"1"3,3-1 9,-5 0 15,4 1 15,-1 3 25,2 0 22,2 0 24,-1 0 22,1 0-4,-2 0 11,3 0 4,0 0-8,-2 0-8,0 2-8,2 1-18,-1 0-16,1 3-19,0 2-16,0 4-3,0 0-2,0 3 6,0 4 1,3 3-2,0 2-3,3 5-2,2 2 3,1 4 12,-3 3 0,3 4-4,0 4-8,0-1-8,0 1 1,-3 0 4,0-1 2,1-3 3,2-3-3,-2 5-11,-3-2-3,5-2 1,0-1 1,-1 1 1,-2-1-1,4-3-5,1 3-6,-4 0-5,2 2 0,2-3-1,-1 4 4,-2-3 2,1 0 3,-2 0 1,1 1 1,-3 0 0,2 3 3,-1-3 1,5 3-5,2 0-2,-2-2-8,5 0-5,-2 1-6,-2 1-2,0 0 0,-2-2 4,-2 0 0,1 1 2,-2-2 5,1-1 1,-3 0-1,5 0 1,-3 0-2,3-2-2,-2 1-6,0-1-2,-2 1-5,0-1-3,0-2-7,1 1-1,0-1-2,-1 1-1,3 1-2,-1 1-1,-1 0 4,-1-1-1,0 5 0,3-2-2,-3 6 2,1-5-2,1 0 0,-2 1 0,3-2 0,-2 1-1,0 1-2,-1-2-3,1 2 1,-4-2-2,4 2 0,1-3 2,0 2-3,-1-2-1,-2 1 3,-1-2 5,2-1-5,-3 2 3,2-5-1,0 0 2,-1 2-2,0-4 1,1-1 1,-1 1 1,-1 0-3,5-3-4,-5-1 4,6-1-4,-3-2 2,0-2 0,3-2-1,0 2-2,-5-1 3,4-1-3,1 5 1,-3 2 0,-3-1-2,-2-1 2,6 1 0,-4-1-1,0-4 3,2 3 0,-2-4-2,0 2 4,1-3-3,-1 2 2,1-2 1,-1-1 0,2 2-3,-2-2 3,4 4 7,-1 3-2,2 2 3,-1 4-1,5 0 6,0 4-5,2-2 2,-2 5 6,0 0 2,3 3-1,-6 0-6,4 2 1,0 7 2,-1-2 0,0 6-3,-3 2 3,0 1-3,1 5-3,-4-2 3,2 3 9,1-1 13,-3 2 20,3 0 11,2 2 10,-1 1 13,1 0 0,2-1 15,-4-1 1,5 0-1,-3-1 1,-1-1-13,0-1-13,4 1-13,-5-1-7,3 3-6,1-2 11,-4 2 3,3-1 17,-4 0 8,3 1-10,-5-1-3,4-1-7,-1 1-2,-1-2-4,0-3-8,-1 3-11,0-2-19,-1-2-19,0-1-12,2-4 0,-2-3 0,0-3 0,0-2 0,3-3 0,-6-3 0,1-3 0,-2-4 0,1 1 0,-3-5 0,3 0 0,-2-2 0,2-6 0,-1-1 0,1 0 0,-3-2 0,0 1 0,0 4 0,0 0 0,2 2 0,-2-1 0,1 3 0,2-1 0,-2 0 0,2 2 0,0 1 0,0 0 0,0-1 0,1 1 0,-4-2 0,3 0 0,-3 2 0,0-3 0,0 1 0,3-3 0,-2 0 0,2-1 0,1-1 0,-2-1 0,1-3 0,-2 0 0,2-5 0,-1-4-76,-2-3-179,2-6-225,-2-25-996,-2 0 0,-1-17 0</inkml:trace>
  <inkml:trace contextRef="#ctx0" brushRef="#br0" timeOffset="99314.0583">11910 3330 748,'4'-3'124,"0"2"34,-1-1 26,3-1 20,-6 3 10,3 0 5,-3 0 7,0 0 11,0 0 13,0 0-77,0 0-19,0 0-23,1 0-19,-1 0-16,2 2-5,-1 1-1,1 1 3,0 5-4,-2 2-8,0 6-10,0 1-13,0 5-8,0 0-4,-4 8-4,1 0-2,-1 6-3,-5 1-5,-2 3-4,-1 0 31,0 1 11,3 5 4,-1 2 1,2 4 1,-5 2 9,0 2 6,-1 3 0,3 1 0,-4 4 8,0 5-28,4 0-6,-5 1-2,-2 2 0,0-1 1,0 0-8,1 1-3,-1 2-3,3 2 0,-2 3-2,0 2-11,1 0-6,0 2-2,1-5-2,4-2-5,-2 3-1,3 0-2,-3-2 3,-1 3 2,0 2-5,1-6 5,0 4-1,-1-2 1,2-2-2,0 3 1,2-2 1,-1 1-3,-2 1 8,0-2-6,2 1 1,-1 0-1,1-3-1,1-2 3,-1 0 1,-1-1 1,-3 0-4,3 0 12,-3 0-3,1 0 0,1-1 3,4-1 1,1-6 8,-2 1-7,4-1-1,0-5 3,2 2-1,0 0 0,-2-1-18,0 2 13,0-2-7,1 0 3,4-1-9,-2-1 6,3-3 3,-2-1-6,2-2 1,0 0-10,2 1 14,-2 2-18,0-2-3,-2 4-13,-1 0 15,-4 0 3,3 1 2,-1 0-2,-1-3 2,3 2 10,-3-2-13,-2 3 9,-1-1 7,3 2 2,-1 0-7,-1 3-14,2-2-1,-1 1 7,-1 1-1,2 0-7,-1-3 8,-2 3 4,-2-2-3,1-1 4,0 1-5,0 1 8,0 1-6,0-2-5,-2-1 7,2 1 6,-2-1 2,2-2-10,2-2 6,0 0 5,0-7 4,2 1 4,-2 0 0,0-4-1,2 0-4,-2 0-8,0-2-2,-2-1 12,3 3-8,-3-4-3,2-3 5,-3-2 5,4-2 15,-1-6 1,1-2 4,-1-2 0,4-4 4,-5 3-2,6-5 1,-3-1-2,3-2-9,-2 1-12,-1-2-10,-3 1-4,2-3-3,0 3-3,0-1-2,-2 3-9,2-2 0,-1 1 0,0 3 0,0-5 0,3 2 0,-1-3 0,3-2 0,3-2 0,-3-3 0,0-3 0,0 1 0,3 0 0,-4-1 0,0 0 0,1 3 0,0-1 0,0 2 0,2-2 0,1-3 0,-2 3 0,2-3 0,0-1 0,0-2 0,0 0 0,0 0 0,0 0 0,0 0 0,0 0 0,-1 0 0,1 0 0,-2 0 0,2 0 0,0 0 0,0 0 0,0 0 0,0 0 0,0 0 0,0 0 0,0 0 0,0 0 0,0 0 0,0 0 0,0 0 0,0 0 0,-1 0 0,1 0 0,-2 0 0,2 0 0,0 0 0,0 0 0,0 0 0,0 0 0,0 0 0,0 0 0,0 0 0,0 0 0,0 0 0,0 0 0,0 0 0,0 0 0,0 0 0,0 0 0,0 0 0,0 0 0,0 0 0,0 0 0,0 0 0,0 0 0,0 0 0,0 0 0,0 0 0,0 0 0,0 0 0,0 0 0,0 0 0,0 0 0,0 0 0,0 0 0,0 0 0,0 0 0,0 0 0,0 0 0,0 0 0,0 0 0,0 0-35,0 0-70,0 0-77,0 0-52,0 1-60,0-1-114,0 0-117,0-9-756,-1 5 0,-5-7 0,-3-7 0</inkml:trace>
  <inkml:trace contextRef="#ctx0" brushRef="#br0" timeOffset="103237.8049">12275 3266 1221,'0'0'102,"0"0"41,0 0 23,0 0 22,0 0 17,0 0 13,0 0 5,0 0 2,0 0 0,0 0-70,0 0-31,0 0-37,0 0-18,0 0-14,0 4-11,0 3-4,0 4-4,3 6 5,-3 2 4,0 2 8,0 5 2,4 4-3,-4 3-5,3 4-6,-3 1-4,0 3-6,0-2 0,0 1-5,0 1-3,0-1-7,0 0-2,0 1 1,0-1 0,0 0 3,0-2 2,0 6 1,0-1 5,0 4 0,0 1 0,0 3 1,3 3 4,-3 3 7,0 1 5,0 5-1,1-5 8,-1 2 10,2 3-3,-2-2 10,-2 5 12,1 1 2,-5 2-3,-1 7 3,-4 1 3,0 1 1,-1 1-10,2 1-2,1-5-8,0 3-9,3-1-11,0 1-2,0 1 5,-3 1-9,1 0-7,4-2-1,-6-2-4,7 0-6,-4-1 2,3 0-3,-2-2 0,-2 6 2,3-1-6,-3-1 1,0-1-1,-1 5 2,3-6-1,-4 3-1,0-2-1,3 0-2,-2 2 6,4 1-4,-1 0-2,0 0-1,0-2-2,-1-2 0,1-1 0,-2 1-1,0 0 4,0 2 2,-1 1 1,-1 0 0,6 1 7,-3-3 3,1-1 13,3-2 7,-2 0 5,2-3 18,-2 0 7,-1 1 3,-1 1 2,1 2-1,0 0-2,0-1 2,3 2-13,-1 0-11,0-1-3,0 1-10,-2 0-7,-2 3-2,-1-3 6,0 0-1,0-3 2,1-3 7,0-2 2,2-2-2,1-4 9,2-3-3,-3 0-2,0-5 6,2-1-2,-2 2 3,-1-5 0,4-2-13,-3-1 9,1 0-3,0-6-10,0 3-2,1-8 7,1 3-9,0-4-10,0 0-6,3-3-10,-2-2 8,2-2-20,-1-1 6,2-2 2,-2-5 3,1 1-9,0-1-2,0-1 4,0-3 0,0 2-2,0-2 0,0 2 2,0-2 4,0 5-6,-2 5-6,2-4 5,0 5 1,-2 1-2,2-5 2,0-1 3,0-1-5,0-6 5,0-2-3,0-4 1,0 3 3,0-5-6,0 6 2,0 3-2,0 1 0,2 3 0,-2 3 0,2 2 0,-1-3 0,1-1 0,-1-3 0,2-3 0,-1-3-4,-2-2-40,3-4-43,-3-1-70,0 0-65,0-1-43,0 1-74,1 0-125,6-1-312,-7 3-390,1-2 0,-1-4 0,2 1 0</inkml:trace>
  <inkml:trace contextRef="#ctx0" brushRef="#br0" timeOffset="103754.5475">11552 11347 3184,'0'0'164,"0"-3"37,0 3 12,0-1 10,0 2 10,0-2 14,4 1 20,6 0 15,3-2 16,13-3-53,17 1-28,10-3-21,10 0-12,3-4-1,2 0-3,-8 1-19,-7-1-37,-14 1-70,-13 6-54,-12 4-62,-8-1-45,-6 2-66,0 6-78,0 2-119,0-2-247,0 4-438,-3-2 0,3-7 0,0-2 0</inkml:trace>
  <inkml:trace contextRef="#ctx0" brushRef="#br0" timeOffset="104879.4685">12130 3227 2796,'-2'0'119,"2"0"21,0 0 25,0 0 35,0 2 27,5 0 20,1 1 14,9 1 8,8 0 5,7 0-90,9-4-24,6 2-22,0-2-36,5-2-69,-6-2-130,1 0-221,-11-25-662,-5 22 0,-2 0 0</inkml:trace>
  <inkml:trace contextRef="#ctx0" brushRef="#br0" timeOffset="105901.3616">12779 6309 1643,'1'-5'200,"-1"-2"42,0 1 49,2-3 29,-2 2 6,0 3 4,-3 3 2,-4-1 11,-3 5 14,-8 4-122,-6 6-40,-6 5-27,-5 7-40,-3 8-18,0 3-4,3 4 5,6 6 1,6 1-10,12 2-9,5-1-17,9-2-12,3 0-17,5-4-10,6-4-9,0-11-2,3-4-9,-1-6-1,3-11 0,-5-4-7,3-2-13,-1-7-20,-2-3-29,-4-4-26,-2-6-30,-5 0-22,-5-3-41,-2-3-20,-4 4-23,-4 2-32,-1 7-34,-4 4-57,1 8-82,10 1-343,-6 5 0,-2 1 0</inkml:trace>
  <inkml:trace contextRef="#ctx0" brushRef="#br0" timeOffset="106579.0089">12932 6536 1544,'0'0'95,"0"0"44,2 0 31,-2 0 27,3 0 26,4 0 15,5 2 11,6-4 4,6 2 5,0 0-70,2-2-22,-1 0-44,-3 2-31,-4-3-28,-5 3-29,-2 3-21,-8 3-8,0 3-3,-6 5-4,-3 3-2,-5 1 2,-1 2 1,-4-2 0,4 1 1,2-5 6,6 1 2,1-3-2,3-4-1,0-1 4,3-3 3,0-1 0,1-2 1,4 0 4,3 2-1,1 0 0,1 1 2,1 2 2,-1 2-5,1 0-8,-5 5-8,0 1-4,-6 0-2,-1 1 0,-4 2 5,-6 0 12,-2-1 10,-4 1 9,-6-3 4,-7 0 9,3-2 4,1-1 4,0-5 0,8-2-24,0-4-40,6-3-64,3-8-232,-4-2-510,5-6 0,3-3 0,4-2 0</inkml:trace>
  <inkml:trace contextRef="#ctx0" brushRef="#br0" timeOffset="106907.8364">13450 6384 1780,'0'-5'243,"3"3"4,-3 0 10,0 2 27,0 4 15,0 14 14,1 13 2,2 7 3,-1 13 2,-2 7-210,1 0-31,-1-3-4,0-1-10,-3-8-26,2-8-15,-2-8-30,-3-8-56,1-8-110,20-8-733,-18-5 0,2-10 0,1-3 0</inkml:trace>
  <inkml:trace contextRef="#ctx0" brushRef="#br0" timeOffset="107106.1297">13343 6682 1954,'0'0'178,"0"0"10,0 0 18,6 0 13,6 0 5,9 0 4,7 0 3,12 0-1,1 0-12,2 0-184,1-3-174,-5-5-614,-5 2 0,-5 0 0</inkml:trace>
  <inkml:trace contextRef="#ctx0" brushRef="#br0" timeOffset="108081.6884">13785 6328 2000,'0'-4'179,"0"0"3,0 1 12,0 2 18,2 5 18,1 5 19,2 12 25,2 11 30,-1 11 10,-2 10-153,-1 7-21,-3 1 1,0-1-12,0-6-14,0-4-18,0-7-18,0-7-25,-1-6-28,1-12 30,-2-4 38,2-11 4,0-1 2,2-7-1,-2-9 2,0-4-2,1-8 2,1-3 4,1 1 20,0 5-11,3 3-29,-2 5 2,2 4-5,2 2 4,7 4-1,-1 1-1,2 2-4,2 1-6,-1 1-24,-1 0-29,-1 1-13,-2 1-12,-3 2 3,-4 4-8,0 6-3,-1 0 1,-2 4 3,-2 3 0,1 1 3,-2-1 5,1 0-8,1 0 5,-1-6 2,-1 1 3,3-4 5,-3-1 0,1-4-1,-1-1 10,0-3 7,0-3 0,0 0 22,3 0 8,-3 0 3,0 0 9,3 0-6,-3 0 1,0 0 0,0 0-1,0 0-7,0 0-1,0 0-12,0 0-9,0 0-8,0 0-9,0 0-7,0 0-6,0 0 0,0 0-25,0 0-16,0 0-19,0 0 3,0 0-11,0 0 0,0 0-9,0 0 5,0 0 4,0 0 0,0 0 22,0 0 11,0 0 19,0 0-4,0 0 12,0 0-12,0 0-42,0 0-39,0 0-75,0 0-178,0-7-877,0 5 0,0 2 0,0-3 0</inkml:trace>
  <inkml:trace contextRef="#ctx0" brushRef="#br0" timeOffset="110175.1867">15076 6210 584,'0'-5'55,"0"2"-7,0 0 1,0 0 1,0 2 1,0 1 2,-1 0 11,-1 0 22,2 0 41,0 0-18,0 1 32,0 2 26,0 0 10,0-2 5,0-1 11,0 4 12,0-3 0,0 2-13,2 0-27,-2 3-32,0-2-19,3 3-11,-2-1-4,2 2-5,0 1-10,4 3-12,-3-1-10,3 0-9,1 0-10,-3-1-4,1 1-9,-3 0-3,1 1-3,0-1-1,1 1 0,-2-1 1,3-2 1,-1 2 4,-1 1 5,7 0 4,-4 0 2,-1 1-3,4-2 0,0 1-1,-4 0 9,1 2 1,4-1 0,-5 0 0,3 4-5,0-2-6,1-1-2,3 2 3,-3 1 2,4 2 0,-1 1-4,1 1-1,-1 1 4,-2-4 0,-1 3 2,-1 0 0,2-1 2,-5-1 1,1 3-4,1-5 1,-2 3-2,1 1 1,1 2-4,3 2-2,-3 2-2,5-1 4,0 3-1,-2-1-4,-1 4-3,1 3 5,-1-1 0,-4 3-2,5 1 0,-2-1-4,-2-2 4,3 2-8,-4 1-3,2-2 3,2 1-1,-1-2-2,1 3 0,-1-4-1,3 2-3,-1 1 6,-4-1-3,1 0 2,0 1 2,-1 1 3,-1 4 2,1-2-3,1 1 1,1 1 2,-5 2 6,6-1-3,-4-2 2,2 2 0,-2-2 1,4 1 8,-1 2 3,2 1 3,-1-1 8,-3 4 3,4-4-4,-1 5 1,-1-1-2,3 2 7,-1 2 15,0 0-3,-4 3 6,2-4 2,-3 3 3,2-1 1,0-2 7,-2-5-1,4 3 4,0-4-7,-3-4-11,3 3-7,-1-1 7,0 1 10,0 2 7,-2 2-9,5 3-7,0-1-3,1 2-6,3-2-1,2 0-8,-1-6-3,-3-2-19,2-3-14,-6-8-22,4-3 0,-7-5 0,-1-4 0,-1-2 0,-1-5 0,-2 0 0,-1-4 0,-1-1 0,0 0 0,0-5 0,0 3 0,2-5 0,-2 1 0,0-1 0,0 3 0,0-3 0,0 0-21,0 0-168,0-3-134,1-2-294,-1-17-791,0-2 0,-3-13 0,-7-18 0</inkml:trace>
  <inkml:trace contextRef="#ctx0" brushRef="#br0" timeOffset="112149.0456">15177 6249 1057,'0'-4'7,"0"1"3,0-2 9,0-1 12,-1 3 0,-1-1-7,1 0-4,-1 4-3,1-3 2,-1 3-5,2 0 11,0 0 27,-1 0 28,1 0 34,0 0 26,0 0 23,0 0 0,0 0 12,3 0 4,3 0 1,1 0-4,13 0-13,7 0-32,4 0-35,12 0-22,3 0-12,9-1 17,5-2 0,6 0-1,2-2-2,-2 3-5,-1-1-13,-7 2-3,-2 1-12,-1 0-3,-5 0 0,1 0-13,-1 0-4,-6-1 2,-2 1 5,-5-2 3,-2-1 6,-2-2 2,3 1 1,-1-2 1,5-1 1,0 3-3,-3-1-5,5 4-5,1-1-4,0 2-6,4 0-7,-2 0-6,5 0 2,-1 0-1,-3 0-1,3 0 2,2 0-1,-1 0 1,1 2-1,-6-2-3,2 1 2,-8 1-1,-3 1-2,-2 1-1,1-1-1,0 1-1,4-3 0,0 4 2,3-1-3,1 1 2,-9 0-5,-1-1 5,-2-3-2,-11 4-3,1 0 0,-5-1-3,-3 1 0,-4 2-2,0 0 0,0-1 1,-1 1 1,-1 4-4,-1 0 2,3 0-2,-4 0-5,-1 2 1,-2 1 4,-2-3 1,0 1 2,-6 0-1,-2 4-1,-1-3 3,-6-2-1,-4 3 6,-5 0 6,-6 0 4,-4-4 0,-3 4-1,-6-1 2,-2-1 6,-4-3 6,-3-2 4,1-1 6,-3-1 5,3-3-2,-3-2 2,1 2-3,2-4 0,1 2-2,-4 0-4,2 0-3,-4 0-9,2 0-2,-4 0-5,7 0-2,0 0-2,4 0 0,4 0 1,-1-2-1,-1 2 3,2 0 4,-1 0 8,-4 0-2,0 0 3,-1 0 3,-3 0 3,1 0 4,-2 0-2,3 0 1,1-1-3,-1-1-5,3 0 1,7 1-4,-4 0 0,3-1-3,5 1-2,0 0 0,0-1 0,0-2-2,1 0-1,1-2-3,2 1-3,4-2 1,0 0-1,13 1-3,0 2-31,11 1-62,2 3-52,5 0-149,5-4-657,11 8 0,5-4 0,13 3 0</inkml:trace>
  <inkml:trace contextRef="#ctx0" brushRef="#br0" timeOffset="113962.7941">17686 6325 628,'0'6'96,"-3"4"26,3 3 28,-4 10 30,0 3 30,1 6 23,-1 2 15,-2 3 9,0-2 5,-5 3-64,5-1-25,-3 0-20,-3-1-19,2 3-23,-1-1-17,-2 1-5,0-2 1,-1 5 5,1-2 6,3 1 12,-1 1 13,2-4 16,2 3 10,-4-4 6,2-3 3,-1-4-8,-1 1-6,-1-3-3,0 1-6,-1-1-13,-1 1-13,1 1-19,-3-1-12,0 2-11,2 1-11,-7 2-5,3 0-2,-1 5-6,-4-1-2,1 3 1,-1 2 4,-3-1 4,4 3 10,-4-1 2,5 1 14,-2-1 12,1 2-1,-1 0 3,0-1 3,-4-1-4,4-1 1,-5 0-10,6-2-11,2-1-2,-2-1-9,1 0-19,-2 1 1,3 1-2,-3-2-7,2 2 0,-3 0-1,2 2 5,0-2-6,4 1-3,0-1-2,-3-1 2,1-1 1,3-5 10,3-2 3,-2-1 12,4-2-6,0 0-4,0-2 6,-3 0-1,5 0-8,-7 2 9,4-3-4,-2 0-7,-4 3-15,2-1-5,0-2 3,-4 3-4,-2 0 0,6-3 1,0 0 9,-3 5-8,3-5-6,3 2-5,0-1 9,5 0-7,-1 1-1,3-2 2,3 0-3,-2 0 0,0-1-9,-2-4-1,2 4 0,-1-4 0,1-2 0,2-1 0,-3 0 0,4-3 0,0 1 0,0-3 0,-1-1 0,0 0 0,1-1 0,-1 0 0,0 2 0,-2-1 0,1 1 0,0 0 0,1 0 0,-2-2 0,2 2 0,-2-2 0,2 0 0,-2 0 0,3-4 0,2 2 0,-1-4 0,-1-1 0,2 0 0,1-1 0,0-1 0,0-2 0,0 0 0,0 0 0,0 0 0,0 0 0,0 0 0,0 0 0,-4 0 0,2 2 0,1-2 0,-1 0 0,0 5 0,2-5 0,0 3 0,-1-1-78,-1-2-118,1-2-74,1-1-134,3-6-314,-2-5-587,4-9 0,4-13 0</inkml:trace>
  <inkml:trace contextRef="#ctx0" brushRef="#br0" timeOffset="115637.2268">17975 6312 1534,'0'0'79,"0"0"-1,0 0 13,0 0 31,0 0 31,0 0 29,0 4 20,0 0 16,0 0 12,0 6-69,0 4 6,0 3 10,0 4 0,0 6-15,0 3-17,1 5-16,1 4-8,-1 2-7,3 1-1,-3 7-2,2 1 1,-3 0-1,0 4-6,0-1-5,0 3-8,0 2-6,0 4-2,0-1 0,-3 0 11,3 2 16,0-2 6,0 0 22,4 3 9,2-2 14,0 1 14,4-1 4,3-2-4,-6 8 7,0-7-6,-1 6-2,-5-2-8,-1 5-9,-1-2-7,-2 1-24,-7 0-20,1 1-10,-4 1-6,-1-2-18,3 2-15,0-3-18,5-1-9,-2-2-19,1-2-12,2-8 0,4 2 0,-1-8 0,1-2 0,1 2 0,0-5 0,0 2 0,-3-3 0,0-1 0,-4 1 0,0 0 0,4-2 0,0-1 0,0-5 0,0 1 0,0-6 0,0-4 0,-2-3 0,2-4 0,3-1 0,0-3 0,-4 4 0,3-2 0,1 0 0,-2 1 0,1 3 0,1-2 0,0 2 0,0 0 0,0-4 0,0-1 0,-2-6 0,2-2 0,0-4 0,0-1 0,0-2 0,0 0 0,0 1 0,0 1 0,0 2 0,0 1 0,0 2 0,0-3 0,0 3 0,0-3 0,0-1 0,0-1 0,0-1 0,0-2 0,0 0-44,0 2-52,2-1-34,-2 1-37,0 1-62,0 3-61,0 1-131,0-2-198,0-10-620,0 10 0,0-5 0</inkml:trace>
  <inkml:trace contextRef="#ctx0" brushRef="#br0" timeOffset="115893.351">17720 9907 2571,'2'-1'131,"4"1"33,3-3 27,7 0 16,7-1 3,12-2 5,8-2-1,10-1 1,6 0-5,5 1-134,-2 3-171,-3-9-766,-10 7 0,-14-4 0,-17 0 0</inkml:trace>
  <inkml:trace contextRef="#ctx0" brushRef="#br0" timeOffset="116749.9366">17832 6279 3134,'3'0'180,"0"0"30,0 0 24,3 0 21,1 0 13,7 0 8,3 0 4,7 0 1,6 0-1,4 0-160,6 0-112,0 0-142,4-1-276,-8 0-586,-4-2 0,-5-1 0,-3-3 0</inkml:trace>
  <inkml:trace contextRef="#ctx0" brushRef="#br0" timeOffset="117779.8671">18262 7157 998,'2'-8'2,"1"3"-19,0-5-27,0-1-24,-2 5-5,1 4 3,-2 1 37,0-1 99,0 5 119,0-1 76,0-2 80,0 3 83,0-3 76,0 0 48,0-3 10,0 3-5,0 0-35,0 5-95,0 2-117,0 10-76,1 5-72,-1 13-62,0 8-49,3 7-20,0 10-6,0 1 4,-3 1 0,0-2-4,0-3-4,5-4-4,-2-10-2,-3-3 0,3-8-2,-3-11 9,0-6 48,1-4 17,1-8 7,-1-3-1,2-1 10,2-5-5,-2-5 5,2 0-3,-1-7 12,0-3-9,1-4-40,1 0-23,2-4-6,0 2 11,1 1 3,-1 4 14,0 5 6,2 3 2,-2 2-12,5 4 0,5 5-4,0 1 2,0 1-2,2 2-6,1 2-11,0 1-14,-1 2-10,0 3 4,-6 4 11,-3 2-2,-2 2 2,-5 4 10,-1 1 6,0-1-3,-1 2-1,-2 2 1,1-1 0,-1-2-6,0-1-10,2-4 0,-1-6-5,-1-1-11,0-5-5,2-2 0,-2-2 0,2 1 0,-1-4 0,1 2 0,-1-1 0,-1 0 0,0-1-48,0-2-61,0 0-80,0 1-61,-1 0-87,-4-1-123,5 1-259,-8-1-496,2-3 0,-4-2 0,1-5 0</inkml:trace>
  <inkml:trace contextRef="#ctx0" brushRef="#br0" timeOffset="119415.1293">15138 5845 417,'-3'0'78,"-1"0"48,2 0 31,1 0 19,1 0 13,0 0 10,0 0 14,0 0 23,0 0 30,0 0-23,0 0-15,0 0-42,0 2-16,0-1-6,5-1-2,6 2-4,4-1-6,12-1-9,7 1-16,4-1-1,5 0 2,11-1 9,6 1-8,8 0-7,3-3-8,1-3-2,2 1-6,-3 1-12,0 1-12,-1-2-18,-9 3-18,1 2-12,-6-1-6,-1-2-6,-4 2-1,-1-1-1,-2 2-5,-4 0-1,1-3-2,-4 3-1,-2 0-1,-2 0-1,-4 0-1,-1 0 0,0 0-4,-2 0 4,0 0 0,2 0-2,4 0 2,-5 0 0,3 0-1,0 0-3,-4 0 3,3 0 1,-1 0 2,0 0-5,-1 0 1,2 0 1,-1-2-1,-2 2-1,1 0 1,2 0 1,-4 0-6,1 0 6,-1 2-4,-8 1 2,-2-1-1,-2-1 1,0-1 2,0 3-3,-1-3-1,3 0 4,-2 0 0,2 3-4,-6-3 0,-2 3 2,-3-1 1,-3-2-2,-4 0-3,-1 2 1,0-2-11,0 0-23,0 1-64,-1 0-69,-4-1-131,37-1-676,-50 1 0,-8-3 0,-10-4 0</inkml:trace>
  <inkml:trace contextRef="#ctx0" brushRef="#br0" timeOffset="120230.7327">15906 5235 2399,'0'0'117,"0"0"18,0 0 11,0 0 5,0 0 2,0 0 8,0 0 9,6 0 6,1 0 5,8 0-94,0 0-13,6 0-20,-1 0-8,-3 0-3,-1 0-1,-1 0-7,-5 2-13,-3 2-6,-6 1-1,2 3-5,-3 4 0,-4 3 1,-3 0-1,0 2-2,-3-1 0,-3 0-1,2-2 4,6 0-1,0-4-4,4-1 0,2-5-6,-1 2 2,3-1 2,4-3 2,0 0 0,5 1 1,3-1 0,-1 1 4,-1 2-2,1 0 2,-4 4 1,-2 1 1,-2 1-1,-3 1-4,-3 1 5,0 2-1,-2-1 5,-5-2 1,-2 1 4,-7-2 1,-3 0 2,-3 0-2,-2-7 0,4 1-13,0-4-72,10 1-129,1-14-681,7 3 0,1-4 0,7-1 0</inkml:trace>
  <inkml:trace contextRef="#ctx0" brushRef="#br0" timeOffset="120748.0181">16328 5370 2579,'0'0'112,"0"1"22,-3 3 15,0 2 18,3 3 19,0 8 19,0 3 22,3 3 17,4 1 28,3 1-47,7-3-21,-1-5-7,4-1-8,-1-7-9,-1-3-4,3-4 7,-1-4 2,-2-5 8,2-6-9,-10-2-13,-1-8-5,-6-4-12,-2-3-9,-5 0-1,-5-2-17,-1 4-27,-5 5-25,1 7-16,-2 6-23,2 7-15,-2 1-7,3 2-8,1 2 5,0-1-8,5 1 2,2 0-3,0-1 2,2 3-20,3-1-22,-1-3-34,-2 2-64,3 0-33,-1-2-76,1 3-116,1-3-298,-1 0-488,-3 2 0,-1-4 0,-9-5 0</inkml:trace>
  <inkml:trace contextRef="#ctx0" brushRef="#br0" timeOffset="122239.7119">9331 2553 1638,'0'0'38,"-1"0"12,-2 0 8,0 0 10,-1 0 18,4 0 36,-1 0 27,1 0 12,0 0 16,0 0-10,1 0 13,3 1 7,2 1 7,8 1 1,5-3-7,9 3-17,2-3-16,9 0 1,4 0-6,6 0-13,6-3-15,5 3-15,9-3-13,3-2-9,5 0-9,0-2-15,2 4-12,0 2-6,-4-1-9,-3 2-3,-6 0-4,0 0 0,-4 0-2,-3 0-1,-5 0-1,0 0 4,-4 0 6,-5 0-3,0 0-1,-6 0-5,1 0 0,0 0-2,1 0 2,-2 0-2,7 0-2,0 0-2,2 0-4,-1 0-2,1 0 0,-1 0 2,0 0-2,-2 0 0,-5 0-2,-1 0-1,-8 0 2,3 0-2,-7 0-4,-3 0 2,-4 0-6,-1 0 3,0 0-1,-1 0 0,7 0 0,5 0 3,1 0-4,1 0-3,2 0 5,-8 0-2,-7 0 3,-8 0-2,-2 0 4,-8 0-2,-1 0-1,0 0-2,0 0 4,0 0 0,0 0-3,0 0-4,0 0-15,0 0-29,3 0-49,-3 0-105,4-1-310,-3-1-462,2-4 0,-3-5 0,2 2 0</inkml:trace>
  <inkml:trace contextRef="#ctx0" brushRef="#br0" timeOffset="122499.9636">11876 2409 1831,'1'0'47,"-1"0"3,0 0 36,0 0 38,2 5 15,-2 2 16,0 10 16,0 7 8,0 7 5,0 6-43,0 0 0,1 1-4,-1 0-42,0-1-51,0-4-51,0-8-170,0-11-491,-3 1 0,-3-2 0</inkml:trace>
  <inkml:trace contextRef="#ctx0" brushRef="#br0" timeOffset="123205.807">9223 2290 2524,'1'2'55,"-1"8"15,0 7 12,2 7 10,-4 3 9,4 9 6,-2 1 6,0 1 4,0 2 2,0-2-28,0-4-27,0-2-15,0-6-35,0-3-106,6-9-231,-5-2-313,4-3 0,4-9 0,3 0 0</inkml:trace>
  <inkml:trace contextRef="#ctx0" brushRef="#br0" timeOffset="123681.6093">10180 2096 3117,'0'-1'40,"0"1"-3,0-3 1,0 3 7,0 0 20,0 0 27,0 6 27,0 5 18,-6 6 16,1 5-30,-4 4 4,-4 2 4,1-2 3,5 0-4,0-4-15,4-6-27,3-3-19,0-4-11,9-4-11,5-4-9,3-1 0,11 0-8,3-1-11,4-1-27,-4-1-85,3-2-133,8-6-253,-14 4-357,0 4 0,-9-4 0,-10 2 0</inkml:trace>
  <inkml:trace contextRef="#ctx0" brushRef="#br0" timeOffset="123933.5566">10372 2133 2551,'0'-7'142,"0"0"9,0-2-2,0 3 2,0 3 20,0 6 18,0 11 7,2 7 10,1 7 2,1 11-114,-1 2-23,4 2-9,-3-6 1,2-1-35,-3-2-72,3-5-148,8-17-647,-4 1 0,2-6 0,1-7 0</inkml:trace>
  <inkml:trace contextRef="#ctx0" brushRef="#br0" timeOffset="124608.7646">10741 2138 1733,'-5'-7'143,"-3"0"26,-6-3 15,-5 2 15,-1-2 11,-4 8 12,1 0 7,5 4 8,2 3 4,3 5-112,6 4-27,3 4-24,4-2-14,0 4-14,3-3-7,5-3-12,1 0-5,4-3-6,3 0-3,-1-3-1,2 0-2,0 1 0,-1 1-1,-4-1-3,3 3 0,-6 0-4,0 3-2,-5 1-1,-1 1-1,-4 0 3,-6 1 8,-2-1 18,-4-2 30,-5-4 30,2-1 24,-2-3 30,3-5 17,3-1 11,3-4 2,4-4 0,2-6-8,-1-1-16,4-3-31,7-5-25,-1 0-25,5 3-26,2 1-13,5 0-3,2 3-2,-2-1-1,-3 1 1,0-2-9,-2 0 10,-2 0-4,-2 3-3,-5-1-1,0 3-12,-3 1-29,-1 3-36,0 1-63,0 4-160,0 0-214,-3 3-561,1 0 0,-2 3 0,-2-2 0</inkml:trace>
  <inkml:trace contextRef="#ctx0" brushRef="#br0" timeOffset="134871.0704">13286 11668 1592,'0'0'106,"0"0"34,0 0 23,0 0 25,-4 0 22,-3 0 19,0 0 10,-6 0 6,-4 1 19,0 5-54,-1 3-20,-1 5-18,2 9-6,3 4-7,5 1-11,5 6-11,2-4-2,5 2 5,8-3 0,4-8 2,-2-5 3,10-4-1,-1-8-9,0-3-4,2-5-6,-3-5-4,-4-7-1,0-2-18,-7-8-35,0-5-44,-7-1-33,0-2-22,-6 3-10,0 4-14,-4 7-8,0 3-16,3 11-30,2 2-4,1 4 15,1-1 14,0 1 13,1 0 8,5 0 10,5 0 9,1 0 12,6 0 16,-3 0 32,0 0 14,-4 0 12,1 4 17,1 3 5,1 5-2,2 5-3,-4 6-8,3-3-8,-3 5-8,-2-1-5,-3-2-2,-4-5-7,-3-4 4,3-3 41,-3-6 83,0-2 32,0-1 7,0-6 9,0-5 4,0-7 2,0-6-7,0-10-3,0-1-8,1-2-43,2 10-83,5 5-28,7 5-5,8 7-14,8 3 6,8 2-3,7-1 3,-1 5-6,0-3-11,-3 1-95,-6-1-120,-7 2-145,-2 0-339,-11-2-602,-6-1 0,-3-1 0,-14 0 0</inkml:trace>
  <inkml:trace contextRef="#ctx0" brushRef="#br0" timeOffset="137748.6942">5045 3289 655,'0'7'105,"0"3"34,0 3 27,0 3 33,0-3 22,0-1 18,0 1 21,0 1 20,0 0 19,0 4-59,0 2-19,0 4-29,2 4-21,-1 6-28,1-1-21,-1 1-14,1 2-20,2-2-19,-1 0-18,0-3-16,0 1-14,2 2-33,-2-3-101,5-5-205,-4 2-398,-1-1 0,-3-7 0,3 4 0</inkml:trace>
  <inkml:trace contextRef="#ctx0" brushRef="#br0" timeOffset="138068.7361">5077 4202 1079,'3'8'89,"0"3"18,0 7 28,0 3 19,0 3 31,0 0 9,-3 2 14,3-1 6,-3 4 7,0-3-56,0 2-22,0-1-13,0-1-26,0-3-19,1 0-30,1 1-13,1-2-46,0-3-119,2-5-140,-4-12-321,2 14 0,-2 0 0</inkml:trace>
  <inkml:trace contextRef="#ctx0" brushRef="#br0" timeOffset="138378.9979">5140 4949 994,'0'10'92,"0"2"30,0 3 29,0 6 20,0-3 8,0 2 11,0-4 17,2 5 16,-1 1 9,3 0-66,-2 5-21,4-1-27,-1 4-30,-2-2-42,1-4-134,6-7-169,-5 4-298,-2-5 0,2 1 0,-2-3 0</inkml:trace>
  <inkml:trace contextRef="#ctx0" brushRef="#br0" timeOffset="138714.9687">5187 5615 2106,'0'5'144,"0"4"20,0 0 8,0 5 7,3-2 9,-3 2 14,0 0 18,0 9 39,3 0 12,-3 6-112,0 0-28,0 5-16,0 1-7,0 0-6,0 1-10,0 0-16,0-1-36,0 1-92,0-3-70,3 1-138,3-4-142,1-18-376,-2 20 0,1 0 0,-2-2 0</inkml:trace>
  <inkml:trace contextRef="#ctx0" brushRef="#br0" timeOffset="139043.6202">5245 6721 892,'0'14'182,"0"3"40,0 5 38,2 4 32,-2-3 24,0-2 14,0-2 35,0 2 26,0 2 11,0 0-123,0 3-35,0 0-37,0 5-33,0 1-32,0 2-26,0-2-10,0 1-33,0-2-38,1 1-45,1-1-84,1 1-122,5-6-226,-5 5-411,1-2 0,-1-3 0,0 2 0</inkml:trace>
  <inkml:trace contextRef="#ctx0" brushRef="#br0" timeOffset="139402.6713">5251 8049 2299,'0'16'166,"0"5"15,0 8 17,0 4 14,0-2 11,2 1 8,1-3 11,-1 5 11,4 2 16,1-2-122,-4 4-32,3 1-13,0 5-15,-1 2-16,-1 4-8,2 0-6,0 2-17,0-3-26,0 0-70,0-4-67,-2-2-128,3-8-182,-6-11-388,1 10 0,-2-2 0,0-1 0</inkml:trace>
  <inkml:trace contextRef="#ctx0" brushRef="#br0" timeOffset="139770.9841">5369 9668 1192,'0'21'147,"0"5"22,0 7 14,0 4 10,0-4 20,0-2 17,0 1 7,0 2 1,0 5 6,0 1-101,0 2-31,0 3-15,0-2-5,0 0-8,0 0-18,0-2-13,0 0-10,0 1-7,0-4-42,0-2-112,0-6-141,0-2-81,0-1-269,3 2 0,-3 0 0,0 5 0</inkml:trace>
  <inkml:trace contextRef="#ctx0" brushRef="#br0" timeOffset="139994.2294">5342 10846 1584,'0'25'222,"-3"10"18,0 7 31,-4 11 50,-1-10 20,3 3 10,4 0 4,1 0 2,0 1 1,1-4-162,-1 3-62,0-8-36,0-1-91,0-11-122,0-6-193,0-20-574,0 3 0,0-11 0,-1-10 0</inkml:trace>
  <inkml:trace contextRef="#ctx0" brushRef="#br0" timeOffset="141000.654">5104 3335 1420,'0'0'58,"0"0"2,2 3 1,-2-3 11,0-3 17,1 3 13,5 3-7,3-3 5,8 1-5,7 1-96,22-2-148,25 0-251,10 0 0,15 0 0,22 0 0</inkml:trace>
  <inkml:trace contextRef="#ctx0" brushRef="#br0" timeOffset="141235.6369">6844 3335 2935,'2'0'10,"0"0"-1,1 0-4,0 0-3,0 0-12,8 0-199,-5 0-339,2 0 0,0 3 0,6-3 0</inkml:trace>
  <inkml:trace contextRef="#ctx0" brushRef="#br0" timeOffset="144151.8103">12012 12724 501,'0'-4'67,"0"-2"23,0 1 17,0 0 16,0 3 11,0 2 6,0 0 3,0 0 1,0 0 0,0 0-45,0 0-17,0 0-13,0 0 5,0 0 3,0 0 3,0 3 9,0 1 18,0 3 19,0 3 15,0 2 10,0 2 2,0 6-1,0-1-15,0 3-8,0 3-10,0 1-7,0-1-11,0 2-10,0 3-2,0-1-4,0 1 0,0 3-4,0-1-4,0-1-4,0 3 4,0-2 0,0 6-1,0-4-4,0 0-8,0 2-4,0 1-2,0-1 5,0 3 2,0-1 6,0 4 4,0-1 7,0 0-1,-3 0 6,2 1 3,-5-2 2,2 4 1,-2-3-2,-1 2-5,4 2-6,-3-4-12,1 1-10,3 0-4,-1-3-6,-2 2-4,2 0 6,-1 0 2,-1 1 12,-3 0 15,1 4-3,0-4 8,1 3 7,3-2 3,-1-1-2,4-1 11,0 0-11,0-2 1,0 1-13,0-2-4,0 0 0,0-1-4,0 1-6,0-1-10,0 1 6,0-1-18,0 1 7,0-2-2,0 2-5,0-5-10,0 0 12,0-1-4,0-1 0,0-2 3,0 0 1,-4-1 1,4-2-4,0-1-6,0 0-1,-3 0 2,3 2-15,0-1-2,-1 1-3,-1 2-3,1 1-7,-1 1-1,1 2-3,-1 1 0,1 0 1,-2 0-5,3-1 0,-2 2 0,2-3 0,-1 1 0,1-1 0,-2-1 0,4-1 0,-4 1 0,2 1 0,2-3 0,-2 2 0,0 0 0,0-4 0,0 2 0,0-3 0,0 2 0,0-3 0,0 2 0,0 1 0,0 0 0,0 1 0,-2 0 0,2 3 0,-1 0 0,1 0 0,-5 2 0,5-1 0,-3 0 0,3 1 0,0 0 0,0 0 0,0-2 0,0-2 0,0-1 0,0 0 0,0-2 0,0-1 0,0 1 0,0 2 0,0 0 0,0 0 0,0 0 0,0-2 0,0 2 0,-3-2 0,0-1 0,2-1 0,-4 0 0,2-2 0,0 4 0,0-2 0,1-2 0,2 5 0,-1-3 0,-3-3 0,1 4 0,3-4 0,-3 2 0,3 0 0,3-3 0,-3 0 0,0 2 0,0-3 0,0 2 0,0-1 0,0-1 0,0 2 0,0-3 0,0 1 0,0 2 0,0-1 0,0 3 0,0-3 0,0 0 0,0 3 0,0 1 0,-3-2 0,3 4 0,-3-1 0,3-4 0,-2 3 0,1-1 0,-1 0 0,2 0 0,0-3 0,-1-1 0,1-1 0,1-4 0,-1-3 0,0-2 0,0-5 0,0-1 0,0-1-77,0-3-145,0 0-110,0-7-270,0-23-789,0 6 0,-5-14 0,1-13 0</inkml:trace>
  <inkml:trace contextRef="#ctx0" brushRef="#br0" timeOffset="148116.6633">12052 12738 838,'-2'0'54,"2"0"50,0 0 68,-1 0 45,2 0 26,-1 0 13,0 0 4,0 3 10,0-3 10,5 0-8,2 0-21,5 0-40,7 0-63,6 0-36,4-3-14,5 2 2,5 0 8,5-4 6,7 0 2,8 1-8,5-4-10,9 2-7,3 0-2,1-1-10,0 2-9,-3 0-11,-2-2-12,-4 3-10,-5 1-11,-6 0-4,-6-2 2,2 2-2,-7-1 1,0 2 0,-4-3-3,-2 1 0,-2-2 2,-2 1-2,-4 2-2,-3-1 2,-2 2-2,-2-1-2,1 3-2,4-2 1,3 2-2,1-1-1,3 1-1,3 0-4,1 0 0,-2-2-3,0 2 0,-4-1 0,-2-1 1,-3-2 1,-6 2-5,2-4 2,1 0-1,0 3-2,6-2-1,-1-1 0,-2 0 1,-6 1 2,0 1-3,-11 1-2,4-1 3,-2 1-4,4 1-4,1-1 1,3 1 0,1-1-2,1 1-4,2 0-5,3 2 2,7-4-5,2 2 1,4-2 3,-5 1 1,-5 0 4,-7-3 1,-9 6 1,-4-3 0,-3 1 4,2 0 1,-4 1 5,1 1 0,1-2 0,-4 1 0,-3 0-2,0-1 2,3 1 0,3 0 5,-1 1-6,6-1 3,0-2-1,8 1 1,2 1-2,4-4-1,2 3 2,1 0-2,-4-2 1,-3 1-2,-5 0 3,4 1-2,-2 0 1,3-1-3,4-1 4,4 2 0,1-3-2,2 4-3,-2-1 0,0-1 1,0 1 1,2-1-1,-2 3 0,0-1 0,-2-1-1,2 1 1,-4-2 2,1-4-1,-1 2 2,-3-2 0,-2 0 0,-5 2 1,-7-1-2,2 2 3,-4 2-1,-1-1-2,2 1 2,1 0 2,-3 2-2,0-3-4,-5 3-9,-1 0-9,-3-1-1,0 1-3,0 0 2,0 0 2,0 0-1,0 0 2,0 0 2,0 0 4,0 4 9,0 0 10,0 3 5,-3 4 2,0 3 2,0 3 0,-4 1 0,-1 0 3,2 5-3,-1-1-1,-7 3 2,4 3 3,-4 0-5,5 3 5,-3 1-4,2-1 2,2 3 1,-3 0-1,0 0 4,-2 2 5,0-1 4,-4-2 0,-2 0 4,4 1 2,-5-2 3,0 0 5,1 1-1,0-1 7,-1 1 5,-1 2-2,-2-2 0,2 5 3,0 3-2,-4 1 1,1 5 0,-2 3-8,-2 3 4,-3 2-4,1 0-8,2 0-2,0 0 3,1-1 0,-1-1-7,1 2-2,1-2-1,1-2 7,-1 1-6,3 0-6,-1 2-3,-1-1 6,-2 3 11,1-3-11,1-1 3,0 0 2,1-1 4,0-1 6,-1 1-2,-2 0 16,0-1 4,-3 0-2,3 1-16,-1 4 8,-1 0 0,-1-1 3,2 1 0,-2 1-13,0-3 7,-1-4-12,3 2 6,-2-3-13,-2 1-1,1-3 6,0 1-3,1-1 5,-1-1-6,-1 1 7,1 2-9,-4 0 23,1 4-6,-3 3 12,-2-3 8,0 2-1,-3 0 13,3-1-8,-8 2 1,-1-3-6,-2 3 1,-4 2-24,0 0 0,-2 1-7,-1 4-11,2 1-5,0 1-11,1 0-6,4 0 0,2-2 0,-2-3 0,4-1 0,-2-1 0,6 2 0,-1-4 0,2 0 0,4-3 0,0 0 0,0 0 0,4-6 0,-2 0 0,-2-3 0,4-3 0,2 0 0,1-4 0,3-2 0,-1 0 0,6-2 0,-4-1 0,4-2 0,1-2 0,7-2 0,-2-4 0,6 0 0,1-8 0,2 1 0,-1-2 0,4 0 0,-2-1 0,-2-2 0,-2 4 0,-2 1 0,-6 2 0,1 1 0,-6 3 0,0 2 0,-5 4 0,-3-4 0,1 5 0,3-1 0,2-2 0,3-2 0,6-2 0,0-6 0,4 0 0,6-4 0,0 0 0,0-1 0,3-2 0,0 1 0,-1-5 0,4 0 0,-3 3 0,-3-1 0,1 2 0,-1 0 0,-6 1 0,5 0 0,-3 3 0,1-2 0,-1 1 0,2-3 0,4 1 0,-1-5 0,2 1 0,1-2 0,2 1 0,0-3 0,0 0 0,0 0 0,0 0 0,0 0 0,0 0 0,0 0 0,-2 0 0,1 0 0,-1 3 0,-1-3 0,1 2 0,-1 0 0,2 0 0,-2 1 0,0-3 0,0 4 0,3-3 0,0 1 0,-3 0 0,3-2 0,-4 2 0,4-2 0,0 0 0,0 0 0,0 0 0,0 0 0,0 0 0,-4 0 0,1 1 0,0 1 0,-1 1 0,-2 2 0,0 0 0,-2 2 0,5-1 0,0 0 0,0-1 0,2-1 0,1 0 0,-2 0 0,2-4 0,0 3 0,-1-3 0,-1 2 0,2-2 0,-3 1 0,1 1 0,1-2 0,1 0 0,-2 0 0,2 0 0,0 0 0,0 1 0,0 0 0,0 1 0,0-2 0,0 2 0,0-2 0,0 0 0,0 0 0,0-2 0,0 2 0,0-6 0,0-5 0,-5-7 0,5-11 0,-6-14 0,0-12 0,1-13 0,0-10 0,2-1 0,-2-3-71,2 11-179,-3 9-197,2 13-337,-5 14-543,-1 9 0,1 7 0,6 5 0</inkml:trace>
  <inkml:trace contextRef="#ctx0" brushRef="#br0" timeOffset="150207.6186">11972 14901 784,'-3'-2'44,"0"2"9,-2 0 9,1-1 16,-1 1 21,4 0 17,-1 0 14,1 0 24,1 0 24,1 0-18,-1 0 15,0 0 8,0 0 3,0 0-8,0 0-6,3 0-10,2 0-6,3 0-11,8 0-13,4 0-10,7 0-16,4 0-14,3 0-9,3 0-5,1 0-9,5-2 14,7 2 5,2 0-3,0 0-6,4-1-4,-4 1-1,4 0 3,-2 0-1,2 0-2,2 0-4,1-1-19,-3-1-10,-2 0-8,-7-1-1,-1 0-5,-7-1 2,2 1-4,-4 1 1,1-3-2,-2 1-3,-1 4-2,-5-2 1,-4 0-3,-4 2 0,-3 0-3,1-1-3,-2 1-2,1 0 1,6 0 3,2-3 1,6 3-1,8 0-3,2-3 4,4 3-2,-3 0 2,-2 0-2,-3-2-1,-6 2-2,-3 0-4,-1 0 1,-1 0-1,-2 0 1,0 0-2,-2 0-1,0 0 0,-5 0 0,-1 0-2,-4 0 3,-2 0 0,-3-1 0,0 1 1,-2 0-2,4 0 0,2 0 0,3-2-2,5 2 1,-2-1 1,5 1-1,0 0-1,3 0 0,-4 0-3,-3 0 5,-5 0-1,-8 0-1,-1 0 4,-6 0-1,0 0-1,0 0 0,0 0 2,2 0-2,1 0 3,3 0 0,-3 0 0,3 0-2,0 0-1,-2 0 0,1 0 0,-1 0-1,1 0 0,-2 0 0,1 0 0,-1 0-4,5 0-4,-1 0 0,1 0-2,-4 0-7,3 0-5,-4 0-6,-3 0-19,3 0-18,-3 0-21,0 0-39,0 0-27,0 0-33,0 0-68,3 0-133,-3-6-415,0 4 0,0 2 0,4-2 0</inkml:trace>
  <inkml:trace contextRef="#ctx0" brushRef="#br0" timeOffset="152952.9071">4143 8565 2210,'0'0'73,"-2"0"36,2 0 31,-1 0 32,1 0 21,0 0 23,0 0 11,0 0 5,0 0 9,1 0-29,6 0-39,7 0-39,8-1-57,12-1-108,9 1-167,16-7-228,-5 3-324,0 0 0,2 1 0,4 0 0</inkml:trace>
  <inkml:trace contextRef="#ctx0" brushRef="#br0" timeOffset="154002.4908">6607 8457 326,'0'-1'32,"0"-2"9,0 3 4,0 0 3,0 0 4,0 0 7,0 0 9,0 0 16,0 0 19,0 0-9,0 0-4,0 0-2,0 0 2,0 0 15,0 0 11,0 0 5,0 0 4,0 0-5,0 0-9,0 0-9,0 3-7,0-3-4,0 0-5,0 0-14,0 0-10,0 1-2,0 0-3,0-1-5,0 2-3,0-2 3,0 0 11,0 0 10,0 0 11,0 0 5,0 0-2,0 0-10,0 0-12,0 0-9,2 0-17,-1 0-138,19-2-547,-16 2 0,1 0 0</inkml:trace>
  <inkml:trace contextRef="#ctx0" brushRef="#br0" timeOffset="155548.5227">5125 6470 587,'3'0'13,"-3"0"6,6 0 14,-4 0 13,1 0 18,-2 0 11,2 0 4,-3 1 0,4 0 2,-2 3-5,-2 1-6,1 0-8,1 4-19,-1 0-78,6 2-223,-4 6 0,-3 7 0,3 2 0</inkml:trace>
  <inkml:trace contextRef="#ctx0" brushRef="#br0" timeOffset="155666.9563">5193 6760 139,'3'26'22,"6"5"4,3 11 1,-2 10-1,2-2-1,-1 0-6,-2 3-75,-4 3 0,2 5 0,-4-2 0</inkml:trace>
  <inkml:trace contextRef="#ctx0" brushRef="#br0" timeOffset="158858.7367">12565 15208 2126,'0'0'144,"0"0"36,0 0 30,0 0 30,0 0 11,0-4 11,0 2 7,1-2 10,2-3 10,-3 0-85,4 3-26,-4-1-30,1 0-33,-1 5-30,2 0-11,-1 0-9,1 2-6,-2 6-3,0 3-2,1 5-20,-1 5-7,0 8 0,0 2 1,0 3-1,-1-1 5,1-1-5,-2-6 1,1-3-8,1-6-7,0-5-2,0-4-4,0-2-8,0-2-10,0-4-55,0 0-123,3 0-227,-2-13-561,5 8 0,-2-3 0,2-4 0</inkml:trace>
  <inkml:trace contextRef="#ctx0" brushRef="#br0" timeOffset="159657.0065">12887 15184 1654,'0'0'104,"0"0"34,3 0 38,-3 0 34,0 0 23,0-1 14,1 1 9,-1 0 5,-1-1 13,-6 1-66,-3 0-3,-5 0-16,-4 0-32,-2 0-26,1 1-22,4 2-14,6-1-7,2 1-6,5-2-12,1 2-16,1-1-17,1-1-16,1 2-4,-1 0-7,0 1-2,0 3 0,0-2 2,0 3 0,0 0-1,-1 3 1,-2 3-1,-2 1-2,0 0-2,1 1-1,1-3 0,3 1-2,0-6-6,0 1 3,0-5 2,0 2 1,3-5 2,3 2-2,2-2 1,1-1 0,2 0 0,-1 0 2,4 3 4,-1 3-1,-1 1-5,1 1-1,-2 3-4,-1 1 2,-2 1 0,-7-2 2,2 0-2,-4 3 2,-7 0 3,-5 1 2,-4-1 15,-11 3 16,-3-2 14,3-2 3,-1-4 3,7-2 1,7-3-3,0-4-19,6 0-27,2-5-67,4-2-146,11-6-292,-2 2-464,8-4 0,11 0 0,6-1 0</inkml:trace>
  <inkml:trace contextRef="#ctx0" brushRef="#br0" timeOffset="159932.5513">13089 15358 2854,'-5'-7'144,"-3"3"22,-3-2 14,-2 1 15,3 2 14,0 3 11,0 1 4,4 5 5,-1 3 7,-1 1-115,5 6-25,2 4-21,1 1-13,0 0-14,1 3-38,6 1-93,3-3-133,18-4-284,-9 1-354,2-7 0,-2-7 0</inkml:trace>
  <inkml:trace contextRef="#ctx0" brushRef="#br0" timeOffset="160663.0129">13173 15376 1270,'0'0'191,"0"4"36,0 2 17,0 5 13,0 0 13,0 7 9,1 0 5,2 3 6,0 0 9,-1-3-123,0-3-41,-1-1-28,-1-4 3,2-3 19,-2-5-1,1-2-9,2-2-4,0-7-3,0-6-8,1-6-16,7-5-9,2-4-6,0 5-4,1-1-23,-1 7-9,-7 9 1,7 2 1,-4 5-2,0 0 0,3 9 1,2-1-1,-6 5-2,5 2-20,-6 4-3,-4-1-2,-1 2 2,0-5 6,-2-1 17,-2-2 46,4-4 87,-2-3 26,3-2 10,-2-5 11,6-7 1,1-5-5,3-2-2,0-5-14,5 2-17,-3 4-49,-5 5-96,-2 6-17,-3 5-9,1 0-13,1 5 2,2 4 5,-2 3-2,-1 5 10,-2 3 1,-1 2 4,1 2 7,-2-5-11,0 2 3,0-2-4,0-5-2,0-2 5,0-3-3,0-2-46,-2-2-134,1-3-123,-2 0-287,-2-25-754,-2 19 0,-1 0 0,4-6 0</inkml:trace>
  <inkml:trace contextRef="#ctx0" brushRef="#br0" timeOffset="165138.7582">13170 12992 2696,'0'-4'96,"0"0"17,0 0 19,0-1 15,0-4 29,0 2 25,3-1 17,0-1 15,3 0 8,4-2-63,2 2-14,9-1-7,1 0-14,5 0-9,1 0-26,2 1-26,-6 4-15,0 3-15,-1 2-8,-3 1-12,-5 5-4,-3 5-9,-6 3-4,-3 9-2,-5 4-1,-5 5 1,-4 1 0,-8 1 1,-7-4 4,-1-1 1,-4-3 2,4-1 1,5-6 1,3-5 4,10-2 26,4-8 14,2-3 16,3-3 3,0-5 5,3-3-8,0 2-5,5-4 4,1 1-1,9 5-7,3 1-34,-2 3-29,7 4-42,1 4-22,-2 2-37,3 3-80,-4 2-112,3 3-206,-5-9-589,2 6 0,-3-3 0,-1-5 0</inkml:trace>
  <inkml:trace contextRef="#ctx0" brushRef="#br0" timeOffset="165461.8658">13671 13022 2211,'0'-3'161,"0"-2"9,0 5 7,-1-2 14,-2 7 8,-7 8 10,4 5 12,-4 4 2,2 4 5,4-3-146,1 0-4,0-3 2,3-3 6,0-3-4,6-4-3,3-4-10,9-2-10,4-2-2,8-2-16,4 0-86,3 0-146,20-8-702,-23 4 0,-3-2 0,-4 0 0</inkml:trace>
  <inkml:trace contextRef="#ctx0" brushRef="#br0" timeOffset="165985.6835">13889 13051 1624,'0'-7'214,"0"-3"36,0 2 42,1-4 30,-1 5 9,0 0 6,0 7 27,0-2 25,0 6 16,0 6-164,0 8-27,0 9-32,0 8-39,0 7-31,0 0-7,0 4-4,0-2-29,0-3-20,0-1-16,0-3-11,0-3-10,0-7 2,0-5-4,0-6 5,0-5 10,0-4 27,0-3 39,0-1 17,0-3 8,0 0-1,0 0 7,0 0-4,0 0 3,0 0-4,0-3-12,0 3-29,0 0-37,0-2-22,0 2-8,0 0-4,0 0-11,0-2-14,0 2-15,0-1-29,0 1-48,0 0-61,0 0-92,0 0-128,5-6-314,-8 3-378,-3-2 0,-1-5 0</inkml:trace>
  <inkml:trace contextRef="#ctx0" brushRef="#br0" timeOffset="168186.9268">11198 12719 1476,'0'0'96,"0"0"14,0 0 14,0 0 13,0-2 12,0 1 9,0-1 8,0 2 2,-1-3 3,-4 0-68,1 3-19,-6 0 4,-1-2 6,-5 2 9,-4 0 1,-1 0-1,-3 0-3,4 0 0,0 2-1,3 1 3,6 0-5,3 3-14,1 0-12,-1 4-1,7 0 2,-2 2 2,1 2 5,1 5 6,1 3 7,1-1-3,-1 6 3,3-4 1,0 1-7,5-2-16,2 2-14,3-7-5,-3 5-10,4-1-6,-2-1-10,1 0 3,-2-1-8,-1 2 0,-2-1-3,-4 0-1,-2 5-2,-1-4 0,1 4 4,-5 0-1,-3-1 6,-5 2 1,-5-5 9,-4-1 6,-1-5 7,-5 0 5,4-4 7,1-3 2,6-6 3,0-1 2,6-4-3,2-8-6,4 0 0,2-1-4,-1-2-8,2 4-15,2 0 0,-1 4-13,2 0 2,7 3-8,0 2 2,4 1-6,-1 0-3,4 1-9,-5 4 7,0 3 9,-2 6-11,0 2 2,-3 7-2,-4 2 3,0 7-10,-3 5 14,-3 5 2,-4 3 11,4 1-7,-4 3 2,4-1 6,3 0 7,0 3-2,0-2 9,0-1 12,0-1 1,0 1 1,-3 0 6,-4 3-4,-3 0-2,0 4 9,0-2 2,-1-3-2,10-1-7,-2-3 7,3-9-12,3 1-3,-3-9-1,0-2 6,1-4 15,2-4-10,5-2-2,-2-5-2,-2 2 1,2-5-11,-1-1 2,-2 2-3,3-3-3,-3 1-4,-2 0-8,1 2 1,-1-1-4,2-3 0,-3 4-2,3 1-1,1 2 8,-1 2-2,0-1-8,1 0-1,-1 1-2,0-1 5,-3 1 0,1-3 8,1-3 8,-1-4 14,1-2-8,0-3 3,4 0 0,0 0-1,7 0-4,5 0-6,5-3 0,4-2-9,4-2-7,3 1-14,-3-2 0,1 2 0,-2 1 0,-3 1 0,-5 2 0,-1 2 0,-8 0 0,-4 0 0,-2-2 0,-4 2 0,-1-1 0,-2-1 0,1 2 0,2 0 0,0 0 0,-1 0 0,1 0 0,0 0 0,-3 0 0,3 0 0,0 0 0,1 0 0,-2 0 0,-1 0 0,-1 0 0,0 0 0,0 2 0,0-2 0,0 0 0,0 0 0,0 0 0,0 0 0,0 0-51,0 0-53,-1 0-75,-5 0-72,0 0-96,0-3-171,-3-11-830,-3 2 0,-4-7 0,-3-5 0</inkml:trace>
  <inkml:trace contextRef="#ctx0" brushRef="#br0" timeOffset="169074.7822">10023 13397 1914,'2'-1'150,"-2"-2"29,0 1 22,1 2 15,-1-2 7,-3 2 21,0 0 37,-6 4 39,-4 7 37,-9 3-80,0 5-24,-5 6-16,3 10-11,-2 2-12,10 7-4,1 0-4,7 2-22,7 2-29,4-5-19,6 1-18,6-3-7,9-5-3,4-7 0,5-5 10,1-7 2,-6-7-14,-2-7-12,-3-1-10,-4-5-4,-7-2-19,3-9-10,-12 0-24,0-6-18,-4-2-25,-9 1-5,-9-1-14,-3 3-3,-4 6-17,-3 4-40,7 7-40,4 0-25,5 4-19,7 0-65,3 3-102,3-1-180,19-1-579,-10-2 0,9 0 0,6-3 0</inkml:trace>
  <inkml:trace contextRef="#ctx0" brushRef="#br0" timeOffset="169691.5202">10216 13672 1600,'3'-4'116,"4"2"10,4-3 4,4 2 1,-1 0 4,3 3 0,2-2 2,-1 2 5,-3 0 16,-2 2-70,-5 1-10,-4 5 3,-2 1 13,-2 5 12,-3 4 13,-3 3 9,-3 1 7,-5 1-4,1 0-12,-2-2-19,4-1-15,5-6-14,4 0-14,2-6-8,0-2-12,0-2-7,3-2-4,2 3 4,3-4-2,3 2 1,5 3 0,-1-1 2,0 2-4,1 3-2,-4 2-2,2 2 2,-5 0 10,-3 3 25,-3 2 28,-1-1 34,-7 1 28,-7 3 88,-6-3 53,-6 1 36,-9-6 27,0 1-5,-1-1-15,3-6-28,2-5-31,4-2-35,9-2-30,5-2-88,8 2-54,0-1-41,0 0-179,3 1-119,0 1-134,0 0-211,3-4-732,6 4 0,3 2 0,3 3 0</inkml:trace>
  <inkml:trace contextRef="#ctx0" brushRef="#br0" timeOffset="171207.8495">11322 15145 1872,'0'0'129,"0"0"24,0 0 20,0 0 19,0-1 16,0-2 12,-3-1 22,-6-1 27,-3-1 32,-6 2-75,-8-1-26,-4 3-17,-9-1-15,3 3-16,-2 0-12,5-1-11,6 2-19,12 3-27,1 2-29,8 4-16,5 2-10,1 1 0,0 5 13,1 1 11,5 3 3,4 2 4,4 3 0,6 4 2,-2 0-2,2 1-1,-1 2 1,-5 1-8,-5 3-15,-4 2-12,-9 2-8,-3-1-5,-11 1 2,0-3-1,-9-7 1,0-4 1,-4-4-1,7-10 1,6-6 0,2-6-1,7-4 2,6-12-2,1-6-4,2-3 1,0 0 0,3-2-3,5 6 0,1 8-3,7 0 0,0 5-4,1 3-2,-1 3 3,-5 6-2,0 5 1,-3 6 0,-1 9 6,-6 6-2,1 6 2,-2 5 5,1 3 2,-2 6 4,-5 3-3,0 6 3,-4 2-1,-4 5-10,-6 6-8,3 1 10,0 4-2,2 1-10,-2 3 4,1-3-10,0-1 4,-1 0 2,0-3 0,-3 0 14,-1-2 8,2-3 10,-2-4 4,3-3 9,6-9 10,2-6 30,3-7 36,6-2 38,1-5 28,0 0-1,0-1 1,1 0-16,1 0-4,2 1-7,2-2-10,-1 0-27,4-4-36,0-4-43,-2-3-26,4-3-8,4-9-6,3 1 0,7-8 0,9 0 0,9-3 0,5-1 0,3 1 0,2 0 0,-6 1 0,-2 1 0,-8-2 0,-3 2 0,-3-2 0,-2 0 0,-4-2 0,2-6 0,2-3-33,-6 1-57,2-4-73,-5 2-83,-5 4-122,-3 1-171,0-6-811,-9 2 0,-3-2 0,-8-1 0</inkml:trace>
  <inkml:trace contextRef="#ctx0" brushRef="#br0" timeOffset="172223.4558">9601 15850 1654,'-2'-11'214,"-1"-2"34,0 0 19,0-1 3,1 7-10,2 2 8,0 5 13,-1 3 28,2 7 32,4 11-137,3 14-32,8 12-24,1 11-10,5 10-3,1 9 16,-8 4-3,-3 0-2,-3-4-23,-6-6-17,-3-6-13,0-10-3,0-12 1,0-11 6,0-10 29,0-8 6,0-10 8,0-6 6,0-6 12,3-6-2,1-6 2,2-4-4,3 0-11,2 0-9,1 1-26,1 2-15,5 4-5,-1 0-15,3 4-17,0 0-13,-1 5-12,-1 4-11,-2 1 1,1 2-14,-3 1 5,-1 4-2,-2 0-13,-2 1 0,-1 3-3,-5 4 12,1 2 3,-4 4 10,0 1-1,0 6 9,0 3-8,0-2 6,0 4 4,0-1-2,0 0 2,1-1-11,-1-6-6,0-4-10,2-4-2,-2-4 0,1-5 0,1-2 0,-1-1 0,-1-2 0,0 0 0,0-2-20,0 2-125,0 0-154,0 0-227,0-21-914,0 17 0,0 0 0,0-2 0</inkml:trace>
  <inkml:trace contextRef="#ctx0" brushRef="#br0" timeOffset="174810.572">19165 4162 2588,'0'-8'148,"0"-1"23,0-1 49,0 0 30,0 3 21,-1 2 25,1 2 8,0-2 0,0 5-1,0 0-116,0 9-20,-2 14-20,2 15-50,0 10-22,-1 11-21,1 4-25,0-3-5,-2-9-1,2-11-2,0-8-15,0-12-17,0-9-76,5-8-116,3-7-231,2-18-556,0-2 0,2-8 0</inkml:trace>
  <inkml:trace contextRef="#ctx0" brushRef="#br0" timeOffset="175232.6787">19257 3905 1801,'-8'-13'173,"-5"-2"26,-10-2 37,-8 2 38,-7 1 16,-9 12 11,-1 2 9,-1 5 11,4 14 10,7 8-115,6 9-38,5 14-19,9 8-31,8 9-30,4 9-7,9 7-7,13-2-6,8 1-8,9-8-7,11-11-6,5-11-7,4-12-3,2-14 0,-3-11-6,1-10-6,-3-10-3,-1-10-4,-4-11-2,2-8-7,-9-7-20,-8-9-31,-14-4-22,-10-3-20,-12 0-28,-13 7-106,2 9-298,-9 17-455,-4 13 0,-1 13 0,-1 18 0</inkml:trace>
  <inkml:trace contextRef="#ctx0" brushRef="#br0" timeOffset="176566.4759">16973 12521 3501,'0'0'140,"0"0"8,0 0 5,0-3 6,9-1 5,10-4 5,8-3 2,11-2 2,8-1 1,3 4-112,-4 2-27,-4 4-9,-11 5-5,-9 7-3,-15 9-7,-2 7-3,-13 8-2,-10 6 1,-8 4 0,-7 1 2,-3 0 1,7-4 0,7-9 5,14-6 0,9-7 5,11-12 2,7-1 4,12-4-4,4-4-1,14-1-4,7-4-17,2-2-65,2-7-106,2-2-103,-7-4-100,-1-10-61,-14-3-39,-7-4-45,-13-2-5,-11-3 19,-5-3 48,-8-2 141,-2 6 202,-7 0 168,2 7 143,-12 5 102,2 8 69,-7 3 76,1 2 34,-5 4 10,-5 3-25,-8 2-63,-5 4-93,-7 2-63,-2 3-44,-4 4-42,9 5-30,1 9-28,4 5-24,3 13-18,3 9-5,-2 7-6,1 6-3,-2 5-4,3 2 4,6 2 2,7 3 2,15-1 15,13-1 29,13-3 17,22-1 4,16-6 12,12-8 21,14-2 7,2-3-4,1-10 6,2-5-3,-9-8-18,1-11-30,1-8-25,-7-7-7,-6-15-23,-7-11-46,-13-8-71,-5-17-82,-10-10-43,-11-5-54,-4 0-108,-6-2-148,-9-6-712,-6 16 0,-10-5 0,-7-9 0</inkml:trace>
  <inkml:trace contextRef="#ctx0" brushRef="#br0" timeOffset="200660.8064">20499 2827 2456,'0'-4'117,"0"-1"10,0 0 3,0 4 2,0 1 6,0 8 9,3 6 12,-3 7 8,0 9 18,4 7-78,0 4-4,1 0 1,-2-2 8,3-1 10,-4-2 2,1-4-5,-2-1-10,2-8-4,-1 0-15,-2-7-15,0-5-17,2-1-8,0-7-10,-1 1-6,1-1-4,-1-1 3,-1-2 0,0 0-3,0-5-2,2-2-3,-1-1-4,3-5-13,0-2-32,-1 1-65,0-1-71,0-5-27,-3 1-24,0-5-12,0-3-13,0-5-26,0-4-14,0-3 9,0 1 32,0 2 61,0 4 77,4 4 34,-4 7 41,3 5 32,-1 3 33,1 3 46,-3 6 24,2-1 7,-2 5 3,0 0 0,0-2-5,0 4-4,0 1-10,0 5-8,0 7-1,-2 7 0,0 8 9,2 8 11,-1 4 11,1 6 8,3 0 5,2 0-2,4-2-9,3-1-6,1-10-14,4-3-16,-4-9-10,2-5-12,0-4-12,0-6-6,4-5-6,3-3-2,2-7-4,2-6-6,0-7-5,-1-8-2,1-11-8,-6-5-5,-3-4-9,0-5-3,-7 5-8,-5 6-4,-2 8 0,-3 13-4,0 8-4,0 9 5,0 7 1,0 5 1,0 9 6,0 9-2,3 6 5,-2 7 5,2 3-1,2 1 5,1 0 3,-2-4-5,3-3-2,1-4-15,1-7-90,2-3-195,-1-8-757,3-6 0,1-6 0,5-4 0</inkml:trace>
  <inkml:trace contextRef="#ctx0" brushRef="#br0" timeOffset="201111.539">21224 3085 1601,'-2'-4'185,"-2"-1"16,-2 0 15,-8 1 25,1 1 14,-7 3 15,2 3 19,-5 2 6,7 4 2,2 3-145,5 3-33,3 2-10,5 0-17,2 0-18,7-1-14,2 0-14,1-1-18,5-4-5,4-1-1,-2 0-5,-2-1-4,1-2-2,-4 0-3,1 3-3,0-2-1,-10 6 1,-2 0-1,-1 3-2,-5 1 3,-5 0 0,0 0 1,-7 1-2,0-2 2,-3-5-1,5 0-1,2-4-7,2-5-55,3-6-135,4-37-692,3 20 0,3-7 0</inkml:trace>
  <inkml:trace contextRef="#ctx0" brushRef="#br0" timeOffset="201326.5591">21431 3110 2956,'-1'0'91,"-2"3"11,0 7 6,1 5 6,1 3-1,1 11-1,4 3 1,-1 0-17,0-1-33,4-2-156,15-11-662,-14 0 0,-1-7 0</inkml:trace>
  <inkml:trace contextRef="#ctx0" brushRef="#br0" timeOffset="201781.013">21653 3169 2055,'0'0'113,"0"0"33,0 2 27,0 5 14,0 6 5,0 5 2,0 4 2,0 5 0,1-1 1,-1-1-74,0-1-34,0-5-20,0-4 19,0-6 30,0-5 7,0-3 2,0-5 1,0-6 0,0-12 0,0-6 0,2-8-3,3 1-14,2 2-45,5 7-43,4 10-10,6 9-5,2 7-1,4 5-2,-1 3-1,2 4-7,-7 2-4,-4 7-3,-6 1 1,-9 2-6,-1 1-9,-1 1-29,-2-2-42,2 1-66,7-5-231,0-4-506,3-6 0,9-6 0,10-5 0</inkml:trace>
  <inkml:trace contextRef="#ctx0" brushRef="#br0" timeOffset="202292.8334">22259 3146 3150,'-20'-4'152,"-8"1"34,-5 2 18,-5 1 4,15 1 1,6 9 4,7 1 7,7 3 4,3 3 3,6-2-96,5 2-49,5-2-33,4-1-16,4-3 0,-3-5 0,0-5-3,2-1-3,-5-4-5,0-4-3,0-4-8,-2-3-4,-9-2-3,0 3-4,-2 3-13,-1 6-2,0 4 0,1 9-4,4 7-1,4 11 4,0 12 4,1 11 6,0 5 10,-1 4 31,-4 6 27,-1-2 18,-5-3 64,-6-3 75,-13-4 65,-15-5 0,-16-4-1,-21-4-4,-12-6-9,-2-10-27,0-9-25,18-7-206,18-14-152,22-10-232,32-7-419,21-5-503,22-7 0,21-6 0,24-1 0</inkml:trace>
  <inkml:trace contextRef="#ctx0" brushRef="#br0" timeOffset="202878.5654">24045 3014 1948,'0'-1'204,"0"0"23,0-1 18,0-1 14,0 2 7,-6-1 4,-7 0 6,-4 2 16,-11 0 17,-3 2-161,1 1-27,2 6-16,5 5-17,10 3-11,5 0-2,4 1 1,4 1-4,5-2-16,5 0-15,0-3-8,10 1-8,4-2-2,1-1-1,0-1-4,2-1-4,1 3-4,-4 1-2,-3 1-1,-7 2-3,-5 1 0,-6 1 3,-6 1-4,-4 2 2,-7-3 7,-9 1 3,-7-1 3,-9-3 3,0-5-3,1-6 6,4-1-5,8-9-32,9-7-110,9-5-331,12-7-521,11-10 0,21-2 0</inkml:trace>
  <inkml:trace contextRef="#ctx0" brushRef="#br0" timeOffset="203092.443">24305 3178 1923,'0'7'99,"0"6"3,5 3 2,-2 8 0,3 2-4,6 2-46,-1-3-161,-2 2-368,-1-4 0,3-9 0,0-4 0</inkml:trace>
  <inkml:trace contextRef="#ctx0" brushRef="#br0" timeOffset="203727.1515">24585 3120 3081,'0'0'81,"0"-2"17,0 4 14,0 6 16,4 9 8,2 7 1,7 7 0,-1 0 1,3 4-1,-3 0-44,-3-5-33,-2-5-15,-5-4 3,-2-7 20,0-7 4,-2-4 3,-2-8 3,1-7 1,-3-10 4,0-9-1,2-12-2,2-1 2,5-2-15,0 3-30,6 11-15,6 9 0,3 14-3,2 5 2,2 11-3,4 7-1,-2 3 0,-3 4-4,0 6-3,-6-2-3,0-2 1,-6 0-3,-3-3 1,-2-4-2,-1-4 15,-2-5 4,-1-5 4,2-5 1,2-7 1,2-8 2,6-10-3,7-5 3,5-2-2,2 5-1,-3 9-16,-7 8-6,-4 9-3,-4 8 2,-2 6-4,-3 8-2,0 7 0,0 5 1,-2 4-2,3 2-14,-1 0-48,4-1-93,6-2-135,1-15-746,1 1 0,0-10 0</inkml:trace>
  <inkml:trace contextRef="#ctx0" brushRef="#br0" timeOffset="203929.6637">25269 3169 2237,'0'0'129,"0"0"33,0 5 15,0 6 6,0 4-1,0 6 0,1 7-3,-1 0-43,3 0-157,0-29-688,2 18 0,2-4 0,4-9 0</inkml:trace>
  <inkml:trace contextRef="#ctx0" brushRef="#br0" timeOffset="204214.4853">25523 2714 2729,'0'-5'116,"-2"2"49,1 1 15,-1 7 39,1 16 8,1 16 4,1 9 12,-1 16 1,3 5 1,2 3-92,1 0-24,0-6-47,1-4-19,-1-7-55,-2-7-88,2-7-134,0-33-734,1 15 0,4-13 0</inkml:trace>
  <inkml:trace contextRef="#ctx0" brushRef="#br0" timeOffset="204623.0169">25814 3206 3341,'-13'-6'111,"-3"4"15,-2-1 4,-2-1 6,5 8 3,3 3 6,6 5 1,3 3 6,3 5 5,0 0-97,6-1-6,0-2-9,2-1 5,1-7 8,3-1 8,1-7 0,1-1 3,2-5-5,1-8-3,-1-4 0,1-7-10,-5 0-6,-3 3-17,-6 5-15,-1 10-7,-2 6-8,0 6-2,0 7-6,1 5-31,4 5-42,4 0-42,-2 4-81,13-6-251,-10-3-433,3-4 0,3-6 0,-1-7 0</inkml:trace>
  <inkml:trace contextRef="#ctx0" brushRef="#br0" timeOffset="204989.5408">26039 3187 2652,'0'0'147,"0"1"38,0 6 21,0 1 7,0 6 1,3 7 3,0 1 1,3-1 5,0-1 0,2-5-109,-4-5 12,-4-5-18,3-2-12,-3-4 2,-3-6 8,2-7 8,-4-6 5,-2-9-2,1-11 4,3-2 2,1 0-45,2 8-18,0 5-9,2 9-8,4 11-9,7 2-10,7 5-23,9 2-42,9 0-153,47 0-965,-45-1 0,-2-5 0,-3 1 0</inkml:trace>
  <inkml:trace contextRef="#ctx0" brushRef="#br0" timeOffset="205201.8755">26345 3053 2642,'0'14'110,"0"3"17,0 8 6,0 4 3,3 2 3,0-2-1,3 0 0,0-1-17,7-5-49,1-5-232,2-10-559,1-5 0,6-3 0,-1-6 0</inkml:trace>
  <inkml:trace contextRef="#ctx0" brushRef="#br0" timeOffset="205746.422">26548 2895 1501,'0'-36'232,"0"0"33,0-3 13,0-5 0,-3 22 5,3 17 14,0 8 20,0 12 14,0 9 16,3 15-147,1 8-62,1 9-31,-1 2-11,4 0 3,-5-2-6,0-5-14,-3-7-22,4-6-29,-8-8-54,4-6-82,0-7-92,4-13-204,-4-8-453,-4 0 0,-2-9 2103,-3-12-1604,-3 3 98,-3 2 64,1-3 42,5 4 29,0 11 64,6 4 80,3 0 102,0 1 215,6 2 71,9-1-97,0 0-88,9-1-57,0 1-29,-4 1-17,1 0-23,-3 1-12,-6 0-14,2 1-11,2 2-10,-3 4-14,-2 5-8,-2 5-6,-4 1-10,-2 3 2,0 1 1,0 0-7,-2-1-3,1-3-25,1-1-45,4-6-133,4-7-658,2-1 0,7-6 0</inkml:trace>
  <inkml:trace contextRef="#ctx0" brushRef="#br0" timeOffset="206079.8088">26919 3135 3328,'-1'0'28,"-1"0"18,2 0 24,-1 0 21,5 0 10,1 3 7,4-2 5,4 2 4,1-1 3,4-2-15,-3-2-6,-3-5-7,-3 0-16,-4-1-20,-5-6-8,-5 1-9,-4 1-9,-3 3-4,-1 6-3,-4 1 0,4 11-6,-4 3-18,8 6-36,3 3-42,3 4-84,3-2-131,18-7-542,-5 2 0,7-7 0,10-5 0</inkml:trace>
  <inkml:trace contextRef="#ctx0" brushRef="#br0" timeOffset="206326.6766">27121 3187 3670,'-3'-3'174,"-1"2"17,2 1 13,-1 2 4,3 8 3,3 4 3,10 1 1,-2 3 0,1 0 0,2-1-131,-7 1-47,-5 1-15,-8 1-11,-14 1-5,-11 0-4,-12-1-5,-12 0-19,-8-6-78,-2 1-130,2-11-834,7 1 0,3-4 0,8-1 0</inkml:trace>
  <inkml:trace contextRef="#ctx0" brushRef="#br0" timeOffset="210750.6817">22256 4330 2002,'0'-2'110,"0"2"18,0-3 11,0 3 11,0 0 10,0 0 10,0 0 13,0 0 11,0 0 8,0 0-81,0 0-21,0 0-2,0 0 18,0 6 11,0 5 13,0 7 15,2 8-4,2 6-4,-1 6-4,1 1 1,3-1-1,-7-4-11,0-5-28,3-2-16,-6-5-23,3-5-18,3-5 5,-3-7 16,0-1 3,0-4-3,0-6 4,0-5-7,0-8-2,-7-9-6,0-9 2,-2-7-8,-2-5-13,1 3-27,3 6-5,0 1 8,4 9-8,2 5 2,1 7-1,1 2 4,6 5-4,3 2 7,8-1-5,8 3 1,2 2 0,5 1-6,-4 3-6,-4 1-1,-3 0 2,-3 3-9,-7 4 0,-1 3-7,-10 5 6,-1 4 6,-1 1-5,-6 3 0,-6-2 8,4 1-1,-6-1-1,3-1 15,1-8 1,3 2 0,5-3 0,0-4 0,3-1 2,0-2-4,0-1-5,0 1 11,3-1-2,3 4-5,7-3-5,2 4 3,8-1 4,1 3-9,0 2 4,-1 0-5,-3 3 4,-2 4-12,-5-2 1,-9 4 4,-1-1-2,-1 0-4,-4 1-11,-4-1 9,-2-1 1,-4-1-2,-12 0 6,-4-2 4,-5-5-1,-2-1-7,1-5 9,6-2-8,1-4 2,12-4-38,8-3-83,5 2-140,2-10-887,9 2 0,6-2 0</inkml:trace>
  <inkml:trace contextRef="#ctx0" brushRef="#br0" timeOffset="211012.3947">22728 4548 3369,'0'0'71,"0"0"15,0 2 9,0 6 8,0 6 4,0 5-1,0 6 2,3 4 1,-3-3-5,4-2-102,6-2-289,0-5-507,1-5 0,7-5 0,3-6 0</inkml:trace>
  <inkml:trace contextRef="#ctx0" brushRef="#br0" timeOffset="211566.4331">23102 4565 2952,'-18'-3'122,"-4"3"24,-3-2 16,-5 2 9,7 2 7,8 6 4,3-1 12,6 6 5,3 2 3,3 2-101,3 3-15,0-1-21,5-1-11,2-4-4,2-2 2,5-3 2,-2-6-8,6-3-3,1-3 0,4-6-5,-2-5-2,2-6-6,-4-1-5,-3 1-6,-9 3-12,-4 3-11,-3 6-3,-3 7-5,0 7 0,3 6 0,0 10 4,2 5 3,-1 7 5,-1 1 5,-2 5 7,1-3 24,-2-2 30,-3 1 22,-6-6 31,-3 1 25,-7-5 15,-13-1 8,-9-6 1,-3-2 0,-5-8-2,-4-6-30,6-6-42,7-8-41,10-2-73,7-3-59,14 0-118,6 0-195,18-8-826,8 2 0,11 1 0</inkml:trace>
  <inkml:trace contextRef="#ctx0" brushRef="#br0" timeOffset="212081.62">23785 4207 3236,'0'-2'71,"0"2"20,0 2 17,3 9 12,3 12 14,2 13 6,1 12 2,4 8 2,-1 2 0,0-2-67,-6-3-1,0-8-18,-3-7-10,-3-8-1,0-8-1,0-8 4,0-4 4,0-8-1,0-2-3,-4-6-2,-7-6-1,-4-8-2,-3 1-7,-8-2-13,-1 9-9,0 6-12,2 1-5,-1 13 0,6 1 1,1 6 2,10 4-3,3 1-2,5 1 3,9-1-1,6 0-23,7-3-32,9-3-99,17-5-261,2-4-475,1-7 0,-2-8 0,-3-6 0</inkml:trace>
  <inkml:trace contextRef="#ctx0" brushRef="#br0" timeOffset="212286.3784">24012 4567 2437,'0'0'93,"0"0"39,0 3 21,3 3 12,-3 6 6,3 6 3,0 6 1,6 5-1,0-5-18,3 2-144,2-9-780,1 0 0,1-7 0,8-9 0</inkml:trace>
  <inkml:trace contextRef="#ctx0" brushRef="#br0" timeOffset="212670.3979">24302 4562 3388,'-10'-2'65,"-4"2"22,-2 2 28,-5 1 22,4 6 17,7 4 6,-1 6 6,5 0 4,6 4 6,-3 0-46,6-3-14,2-3-16,1-3-27,4-4-14,4-5-12,2-3-6,1-5-5,3-6-2,0-4-4,-6-6-6,-1-2-6,-6-3-9,-1 4-19,-5 6-39,-1 4-5,0 8-4,2 6-3,-1 4-24,4 6-63,1 3-46,7 4-59,0-1-119,11-5-129,-10-1-209,0-4 0,1-1 0</inkml:trace>
  <inkml:trace contextRef="#ctx0" brushRef="#br0" timeOffset="213322.7818">24486 4528 1344,'0'0'159,"2"0"36,-1 3 23,4 4 10,-1 3 13,2 9 12,1 4 5,1 3 5,0 0-1,-4-2-77,4 1-78,-5-8-32,1-2-5,-4-4 44,3-6-2,-3-4-5,0-4 2,0-7-2,0-6 3,0-4-1,0-12-2,0-2-1,0 5-9,0 0-33,3 7 2,-1 8-7,2 4-4,4 7 0,2 1-4,-1 4 1,5 4 0,1 3-5,-4 2-5,-4 4-20,2 2-14,-3 0 0,-3-2-4,-3-1 3,3-6 17,0-2 23,-3-5 4,9-2 1,2-7-2,3-4 0,5-5 0,0-9 2,1 3 2,-2 1-4,-1 6-17,-7 6-22,1 7-3,-4 3 2,2 6-2,3 4-1,-2 2 4,1 5-5,0 1 0,-2 4-1,0 0 0,-5 2-5,1 3-7,-3-1-31,-1 2-85,-1 0-158,6-26-852,0 18 0,6-1 0,10-4 0</inkml:trace>
  <inkml:trace contextRef="#ctx0" brushRef="#br0" timeOffset="214060.5165">25082 5160 1663,'-9'4'149,"-6"2"36,-6 1 29,-14 0 31,-4-4 28,-9 5 22,-9-3 21,-8 1 14,-10 1 16,-7 0-89,-8 1-40,-10 1-30,-6-3-22,-13 5-25,-7-4-29,-11 2-17,0 2-17,-6-1-9,2-1-6,5 3-1,7-3-2,11-3-2,16 3-4,16-3 0,13 0 3,11-1-3,5 0 1,8-2-2,3-1-6,7 2-8,4-1-4,5 0-2,4-1 1,5 0 4,1-2 1,0 1 8,2-1 8,-1 0 9,0 0 11,1 0-3,4 0 4,2 0-4,4 0 0,1 0-8,6 0-2,-1 0-8,2 0-13,-1 0-13,-1 0-9,-1 0 1,0 0-6,-4 0 5,4 0-7,1 0-1,-1 0-3,3 0 0,0 0 1,0 0-4,0 0-22,0 0-74,0 0-72,0 0-132,3-1-212,6 1-683,3-2 0,1-3 0,8 1 0</inkml:trace>
  <inkml:trace contextRef="#ctx0" brushRef="#br0" timeOffset="216972.449">22598 5799 1966,'0'0'127,"0"-5"28,0 1 21,0-2 19,1-1 14,-1 0 11,0 2 21,0 1 18,3-2 15,-3 4-77,0-1-25,0 3-16,0-2-6,0 2-11,0-1-8,0 1-5,0 0-15,0 0-17,0-3-14,0 3-11,0 0-12,0 0-14,0 0-9,0 0-9,0 0-6,0 0-8,0 0-2,0 0 0,0 0 1,0 0 0,0 0 3,0-2 2,0 2 4,0 0 2,0 0 6,0 0 3,0-1 7,0 1 7,0-3 0,0 3 1,0-2 1,-4 0 1,-1 1-8,-5-1-2,-7 1-3,-1 1-8,-2 0-3,0 3-11,1 2 2,4 1-1,6 5-5,3 1-2,5 0-1,1 2 1,1-1-1,5 0 3,3-2-2,3 1 2,3 0-3,3-1 2,-1-2-4,-1 0 1,-2-1 0,3-1 1,-4 3 1,4 2 6,-7-3-5,5 5 0,-7 1 1,-4 2 1,-2 5 3,-1 0 5,-5 2 1,-4-4-4,-4-1 1,-6-2-8,-6-5 4,-1-2 5,1-4 1,2-5-6,4-4-27,5-6-54,8-3-101,1-5-155,10-13-822,9 5 0,13 0 0,7 3 0</inkml:trace>
  <inkml:trace contextRef="#ctx0" brushRef="#br0" timeOffset="217571.9945">22786 5900 3101,'0'0'84,"0"0"15,0 5 9,1 5 8,5 4 4,3 6 2,2 3 1,1 5 4,0-4 1,-2 2-57,-4-4-12,-3-5 21,-1-7 41,-2-2 11,0-8 2,0 0 0,0-4 2,0-9-5,0-7 0,2-6-6,2-7-9,6-3-34,3 4-55,2 3-14,1 8-7,2 10-1,-3 6-2,0 7 1,0 5 2,3 4 1,-6 3-3,-2 3 0,-2 1 4,-3-3-4,-4 2 2,3-5-1,-4-2 1,1-6 5,-1-1-2,0-3 1,0-3 1,0-6 0,3-8-2,3 0-2,7-8-1,1 3 1,6 2-2,1 9-7,-3 5 2,-2 5-5,-4 7 3,-5 5-3,-1 3 4,-4 4 1,1 6-3,-3-1-14,2 0-26,1 1-66,3-7-98,5 0-283,5-3-488,3-9 0,12-2 0</inkml:trace>
  <inkml:trace contextRef="#ctx0" brushRef="#br0" timeOffset="217994.5215">23592 5909 3467,'-15'-1'68,"-4"0"13,-2 1 4,-4 0 6,9 0 5,5 2 9,-2 6 14,7 3 9,0 2 12,3 3-47,1 0-8,2 3-7,2 0 4,1-6-3,1 1 6,4-2 8,2-9-8,3-1-4,0-4-12,5-4-7,2-5-5,-7-4-8,2-5-11,-6-3-4,0 6-20,-5 2-23,-3 5-8,-1 6-4,0 8 1,0 4 0,2 6-2,2 6-14,0 3-53,7 0-69,0 0-36,8-3-29,10-5-151,1-10-482,4 0 0,4-7 0,-2-6 0</inkml:trace>
  <inkml:trace contextRef="#ctx0" brushRef="#br0" timeOffset="218246.2267">23866 5678 3133,'-3'-12'119,"3"-1"-3,0 2 15,0 4 22,-1 7 32,1 16 24,1 11 17,-1 2 10,0 12 1,0 7-108,3 1-7,-3-1 6,3-2-19,-3-7-33,8 0-77,-8-10-167,13-8-294,-2-6-473,4-8 0,3-9 0,9-11 0</inkml:trace>
  <inkml:trace contextRef="#ctx0" brushRef="#br0" timeOffset="218484.2992">24126 5692 2966,'-3'-4'105,"3"0"12,0 1 32,0 3 17,-3 9 15,3 13 11,0 8 6,0 10 4,3 8 0,-3 4-101,0-2-12,3 1-47,2-5-134,17-8-338,-9-2-407,6-14 0,11-8 0,9-8 0</inkml:trace>
  <inkml:trace contextRef="#ctx0" brushRef="#br0" timeOffset="218948.134">24707 5605 3466,'-1'-7'104,"-1"1"7,1 3 19,-1 3 13,2 11 9,0 16 9,0 9 8,2 8 7,-2 7 2,1 2-96,-1-2-4,3-6-8,0-3-15,-3-8-13,2-6-8,0-10-5,-4-4-3,2-10-7,0-1 0,-5-9-5,-2-6-3,-7-5 0,-4-3-4,-6 0 4,2 6-2,-4 7-3,5 7-6,0 4 1,6 10-3,6 1 4,6 5 0,1 5-1,7-2 0,7 1-4,12-4-1,6-1-11,14-5-44,2-6-82,7-6-117,-4-9-709,-5-3 0,-4-7 0,-6-5 0</inkml:trace>
  <inkml:trace contextRef="#ctx0" brushRef="#br0" timeOffset="219141.4008">24947 5922 3099,'-2'-7'142,"1"-1"1,1 1 9,0 1 17,0 6 12,0 6 10,0 9 1,0 4 3,0 4-1,3 5-133,3 2-38,1-2-74,2-4-124,6-10-728,3 1 0,-1-8 0,9-6 0</inkml:trace>
  <inkml:trace contextRef="#ctx0" brushRef="#br0" timeOffset="219494.7237">25204 5922 2978,'-7'-5'164,"-6"0"23,-5 4 15,-1-1 9,4 7 11,-2 6 8,10 4 4,1 2 6,3 1 4,1-1-126,2 3-29,3-8-22,5 2-12,-1-3-5,8-7-9,2-4-8,1 0-4,-2-9-7,0-2-3,-3-1-7,-3-5-3,-6 5-7,-1 5-8,-2 2-4,-1 5 2,0 7 0,0 6-4,6 4 2,0 2-18,3 5-48,0-2-78,9-1-237,-7-4-560,-4-5 0,0-6 0</inkml:trace>
  <inkml:trace contextRef="#ctx0" brushRef="#br0" timeOffset="220038.5445">25946 4758 3584,'0'0'30,"0"0"28,0 3 21,1-1 18,5 1 13,15-1 2,9 1 2,19-2 0,16 0 2,5-1-37,-1 0-127,25-2-841,-52 2 0,-15 0 0</inkml:trace>
  <inkml:trace contextRef="#ctx0" brushRef="#br0" timeOffset="220260.3863">26098 4925 2666,'1'10'82,"4"0"8,7 1 10,9 0 7,12-3 3,8-5 1,10-3 0,0 1-1,-1-2-28,1-3-403,-12-3-328,-9-1 0,-12-2 0,-9-6 0</inkml:trace>
  <inkml:trace contextRef="#ctx0" brushRef="#br0" timeOffset="222736.7293">27336 4125 3254,'0'-4'76,"0"1"4,0-1-1,0 2 2,0 0 4,0 6 23,2 3 31,-1 11 20,5 10 14,0 10-56,2 7-10,-3 3 0,0-3 3,-3-2-2,-1-11-1,-1-4-17,0-10-12,0-4 15,0-11 8,0 0-7,0-6-2,0-5 0,0-7-5,-1-11-2,-2-13 1,-3-9-7,3-6-18,0-2-30,0 4-23,3 7 2,3 10 0,3 8 0,6 7-1,6 7 3,5 5-3,4 3 2,-2 3-3,2 4-4,-5 3-2,-3 3 0,-7 4-4,-2 6 0,-8 4 1,-2 4-4,-8 1 2,-8 2-1,-8 1 1,-3 2 1,-3-4 1,9 1-2,3-8 7,7-7-6,9-7-4,2-2 2,0-3 1,7-1 0,3-2-1,2 1 2,6 0-1,6 0 1,3 0-4,-1 0 5,1 4 5,-3 4-2,-4 3-2,-5 9 2,-8 1-3,-4 4-1,-3 2 3,-6-3 0,-6 0-2,-3-3-3,-6-3-2,-6-3-12,2-2-10,3-5-36,1-5-77,6-5-114,8-10-842,5-6 0,5-3 0,12-8 0</inkml:trace>
  <inkml:trace contextRef="#ctx0" brushRef="#br0" timeOffset="222958.4649">27812 4256 3403,'0'0'64,"0"-1"2,3 1 3,0 5-1,1 7 3,4 9 2,3 6-5,3 3-42,2 0-167,0-10-612,1-2 0,5-4 0,2-8 0</inkml:trace>
  <inkml:trace contextRef="#ctx0" brushRef="#br0" timeOffset="223486.7789">28164 4216 3172,'-15'0'100,"-3"2"8,-5 6 6,-4 4 7,12 2 3,5 5 11,4 3 9,4-1 0,4 0 4,2-4-80,4-3-13,2-3 3,4-5 2,5-3-2,-2-5-2,1-4-10,1-6-10,-2-5 2,-2-1-5,-4 0-3,-7 1-5,-1 5-15,0 7-7,-3 5-3,2 5-1,-1 7 1,5 5 1,0 5 3,3 9-1,3 1 5,-1 2 7,-4 0 7,-2-1 18,-2-2 21,-3-5 22,0 3 14,-9-3 11,-12-4 2,-9 0 1,-11-2-4,-8-7-6,-1-4-3,3-6-28,11-3-50,12-9-54,16-5-88,11-6-158,23-15-821,10 4 0,12-10 0,17-2 0</inkml:trace>
  <inkml:trace contextRef="#ctx0" brushRef="#br0" timeOffset="223960.6062">28847 3850 2831,'0'-4'86,"0"3"14,0 1 19,3 4 25,8 15 22,4 15 12,4 7 4,1 12 0,-2 6 1,-2 0-78,-8 2-1,-3-8 2,-4-7 3,-1-6-14,0-9-13,0-12 8,0-6 26,0-7 6,0-5 0,0-11-3,2-7-2,-1-9-16,5-6-21,5-3-11,2 5-9,4 7-19,-1 9-29,5 6-5,0 8-4,-1 3-2,-2 7-2,-3 4-6,-6 5-16,-1 6-51,-4 0-49,1 3-35,-1-3-80,11-6-268,-6-2-434,6-5 0,0-9 0,5-6 0</inkml:trace>
  <inkml:trace contextRef="#ctx0" brushRef="#br0" timeOffset="224564.4705">29272 4196 2868,'0'0'126,"0"0"24,0 0 14,1 1 14,-1-2 9,9 1 5,2 0 1,1-3 2,6-1 3,-3-5-99,-8-1-28,-1-6-24,-6 1-11,-3 1-13,-7 1-9,1 3-1,-5 6 3,-5 1 3,-1 8 0,5 5 1,0 5 8,6 3 6,3 6 1,6 1-1,3 4-2,3 2-1,7-4-5,1-2-9,6-1-8,1-10-1,8-4-7,1-5-38,0-5-45,-2-8-29,-1-3-13,-9-7-4,-7-4 2,-5-8 15,-3 4 41,-3 0 45,0 2 29,4 9 49,-8 2 47,8 5 28,-4 3 14,0 4 3,0 2 1,0 6-12,0 5-35,0 3-40,0 10-12,2 8-5,-2 3 2,1 2 1,2 2 0,0-2 1,2-1-4,1-6-4,0-6-38,1-3-146,6-11-950,1-2 0,3-6 0,10-2 0</inkml:trace>
  <inkml:trace contextRef="#ctx0" brushRef="#br0" timeOffset="225096.5777">29845 4734 3526,'0'2'52,"0"-1"22,0 1 17,-3 0 18,-5 3 20,-6-1 18,-8 0 17,-11 3 18,-9 3 16,-15-1-20,-14 3 4,-21 1-10,-17 1-13,-21 3-14,-17 2-14,-19 1-12,-10 1 4,-5 1 16,4-2 14,10 1 16,22-2-2,22-4-6,25 0 15,23 2 20,22-5-11,19-3-2,17-2-18,8-4-23,6-2-31,3 2-29,2-2-13,-1 1-4,-2 1-21,1-3-24,0 2 6,1-2-3,-1 0-6,0 0-9,0 0 1,0 0-45,0 0-165,0 2-85,3-1-146,9-1-353,3 2-505,9-4 0,8-3 0,8 2 0</inkml:trace>
  <inkml:trace contextRef="#ctx0" brushRef="#br0" timeOffset="225794.7106">28024 5521 3120,'-1'-4'106,"-4"0"26,-3-1 15,2-1 6,-7 2 5,4 0 5,-1 1 0,2 1 0,-3 1 4,0 1-87,-5 0-17,1 0-15,-3 3 1,-1 2 1,0 2 6,0 4-4,1 4 6,7 1 3,5 2 0,5-1 4,4 1-1,9-6-7,6 4-15,4-5-5,10-2-8,4-3-4,-1-2-1,-2 1-5,-3 0-1,-6 2-8,-10 4 0,-7 3-1,-7 4 6,-4 2-3,-4 0-2,-4 1 4,-4 1-5,-6-8-4,0 1-15,1-6-37,9-4-103,5-2-198,5-52-645,9 32 0,8-12 0,14-8 0</inkml:trace>
  <inkml:trace contextRef="#ctx0" brushRef="#br0" timeOffset="226391.3945">28214 5566 2082,'-2'0'156,"2"3"22,0 2 14,0 7 8,2 2 3,2 6 3,1 6 0,2-2 2,2 1 2,0-3-125,-3-1-30,-1-6-15,-2-5 14,-2-1 4,-1-8 8,0-2-1,0-9 5,0-4 4,0-8 7,0-6 16,3-3 15,2 3 6,2 4-24,5 7-9,6 3-12,2 7 1,4 4-4,0 3-6,-4 4-10,1 6-17,-8 5-13,-5 2-13,-4 4-4,-2 1-4,-2-7 6,0-1 0,0-5 20,0-3 14,0-6 7,0 2 0,3-7 0,3-4 1,4-8 2,6-6-5,6-3-2,2 3-6,3 6-22,-7 8-14,-1 4-6,-8 7 0,-1 5-4,-4 5-4,-3 2-12,0 5-15,2 4-40,-2 0-68,3-1-65,8-3-75,4-5-124,9-8-104,16-9-71,0-3-138,6-2 0,-2-7 0</inkml:trace>
  <inkml:trace contextRef="#ctx0" brushRef="#br0" timeOffset="226775.0354">28951 5600 2370,'-6'0'184,"-7"0"32,-4 0 14,-3 5 5,-2 0 6,5 6 0,5 3 5,5 3 5,4 0 6,3-2-147,1-2-27,4-3-20,2-1 3,4-4 6,2-5 1,5-4-1,2-4-2,1-6-6,0-3-6,-4-3-6,-1-3-8,-7 8-18,-6 1-30,0 8-11,-3 2-4,0 8-4,0 2-3,0 8-12,0 1-30,2 5-69,-1 3-45,5-6-8,5 0 11,3-3-7,8-7-5,11-6-37,3-5-109,15-14-363,-19-2 0,-10-3 0,-8-9 0</inkml:trace>
  <inkml:trace contextRef="#ctx0" brushRef="#br0" timeOffset="227011.7672">29226 5419 1471,'0'-19'267,"2"2"35,-2-2 6,0 0 5,-3 10 22,1 10 20,-1 8 22,3 8 9,-1 10 7,1 4-210,0 8-53,1 4-37,-1 2-3,2 1-5,-2-2-17,1-4-23,-1-3-29,0-8-42,0-6-91,5-8-213,-2-36-618,3 16 0,3-7 0,3-11 0</inkml:trace>
  <inkml:trace contextRef="#ctx0" brushRef="#br0" timeOffset="227250.4494">29364 5313 2878,'0'-1'66,"0"1"27,0 3 16,0 4 11,1 13 5,-1 6 4,2 10 2,2 6 4,-3 4 1,1 0-29,-1 5-37,-1-2-21,0-3-31,2-4-99,4-13-736,3-2 0,6-10 0</inkml:trace>
  <inkml:trace contextRef="#ctx0" brushRef="#br0" timeOffset="227777.5644">29894 5288 2937,'0'-2'55,"0"2"19,2 5 18,0 7 10,-1 7 8,4 15 8,1 7 13,1 10 6,-6 0 11,4 2-38,-3 0 5,-2-5-3,0-6-13,1-8-7,-1-8-2,0-7 27,0-7 17,0-8-7,3-4-9,0-8-15,5-9-9,2-1-13,-1-5-6,4 1-2,1 4-7,3 3-36,4 5-26,0 2 0,-1 3-2,1 5 1,-3-2-1,-5 4 1,-5 4-4,2 5 1,-4 1 1,-1 8 5,-4 1-2,3 1 0,-3-1 2,1 2 0,-1-4-16,1-2-101,-1-3-150,5-8-779,-5-2 0,-1-4 0,3-10 0</inkml:trace>
  <inkml:trace contextRef="#ctx0" brushRef="#br0" timeOffset="236278.469">23349 7051 1954,'3'-6'116,"1"0"23,2-2 17,-2-1 17,0-2 12,-3 2 12,2 1 11,0 2 8,0 0 2,-1 3-78,-1 1-34,-1 2-24,0-1-16,0 0-8,2 1-1,-2 0-2,0 2-1,-2 8-2,-2 5 8,-1 5 3,-6 9 3,-5 8 9,2 1 0,0 1-7,1 0-5,7-5-5,-2-7 2,6-5 0,0-6 3,2-6 10,7-3 1,6-6-4,9-1-1,11 0-1,8-5-4,3 0-3,-1 1-12,-2-4-9,-6 5-13,-3-1-22,-8 2-22,-2 2-38,-3 0-71,-5 0-77,2 0-228,-2 0-511,0-1 0,-1-1 0,-4-3 0</inkml:trace>
  <inkml:trace contextRef="#ctx0" brushRef="#br0" timeOffset="236612.2569">23704 7036 2088,'0'-4'147,"0"0"8,0 1 3,0 0 0,0 0 25,0 9 20,0 3 17,0 9 21,1 12 24,1 5-104,-2 9-32,0 6-3,1 0 1,-2-1 2,1-2-23,0-4-19,-2-2-18,1-8-20,1-3-23,0-6-25,0-4-112,3-12-832,0-4 0,4-3 0,7-8 0</inkml:trace>
  <inkml:trace contextRef="#ctx0" brushRef="#br0" timeOffset="237658.5318">24351 7025 1595,'-3'-6'167,"-2"0"15,-4-2 17,-3-3 13,-5 4 13,-2 2 7,0 2 8,0 3 8,-2 3 8,5 1-106,-4 4-48,4 3-12,1 6-11,1 1-6,4 6-6,4-2-4,-4 2-3,6-2 5,4 0-4,-3-1-1,6-1-3,4-4 0,1-3-2,4 1-4,2-3-3,2 0-2,2-1-4,-4-1-10,1 1-6,-3-3-2,1 1-4,1 1-3,-2 0-2,-3 2-7,0 1 3,0 1-2,-5 3-2,-1-2 0,1 4 2,-4 0-5,0 0 3,-4 0 1,-3 0-1,-5-1 2,-6 0 0,-3-1-2,-5-1 2,-1-4 14,2-2 11,5-5 10,2-3-3,7-4 3,1-6-2,7-6 2,2-5-1,1-4 0,4-5-2,2-2-14,8 5-11,-1 0-8,10-1-2,2 2-3,2-1 1,0 1-2,3-1-1,-3 2-1,-1-1-2,-3 1 1,-7 2-1,-2 1 1,-6-2 3,-3 4 2,-3 5 3,-1-2 1,-2 5 6,1 2 4,0 1 3,1 4 2,-1 2 0,0 1-3,0 0-1,0 1-3,0 0-5,0 0-1,0 0-7,0 0-2,0 0-1,0 0-3,-1 0-4,-1 0 0,1 0 0,-2 0-2,2 0-2,2 1-2,-2 0-3,1 2-10,0-1-31,-2 1-59,2 3-95,0-3-257,-1 0-479,-3 2 0,1 0 0,-3 0 0</inkml:trace>
  <inkml:trace contextRef="#ctx0" brushRef="#br0" timeOffset="238768.2669">23097 7960 969,'-3'0'80,"2"0"23,-2 2 39,-2-1 43,5 2 26,0-2 13,0 1 10,0-1 9,0-1 4,0 2-47,0 0-21,5-2-15,-1 3-34,5-2-36,5 1-19,-1 1-4,8-3-6,4 3 1,2-3 3,8 0 3,2 0 3,5 0-1,4 0 2,1 0 0,7 0-2,0 0-6,8 0 1,9-3-5,10 1-1,6 1-5,5-2-7,3 0-4,-3 1-5,1-3-8,-4 1-1,-2 1-3,-5-4-5,-7 0-3,-9 4-2,-6-2-6,-10 2-2,-5 2-4,-2-2 0,-5 3-1,-6-3-3,-4 0 3,-4 2-1,-5 1-1,-4 0-4,-3 0 2,-2 0 0,-1 0 1,-3 0-1,0 0 0,-1 0-1,-2 0-2,1-1 2,-1 1-2,-3-2 0,0 2 0,0-1 1,0 1-1,0-1-3,0 1-10,0 0-19,0 0-45,0 0-53,-7 0-186,-4-5-553,-8-1 0,-10-2 0,-4-7 0</inkml:trace>
  <inkml:trace contextRef="#ctx0" brushRef="#br0" timeOffset="240854.5904">23586 8421 3357,'0'0'77,"0"0"15,3 0 14,-3-1 26,0 1 15,0-3 10,7 0 12,1-1 3,7-2 5,9 0-58,7 3-13,-1 1-12,6 1-16,-1 1-24,-2 3-15,-5 3-10,-4 3-12,-7 2-3,-10 4-5,-4 5-3,-6 1-3,-9 1-2,-3 3 0,-3-1-1,-3 2 0,0-6-2,3-1-2,10-4 1,2-3 0,0-6 1,6-3 2,6-1 0,4 3 5,7-4 0,2 3 3,9 0 0,-1 4 6,2 1-4,-4 5 4,-1 2-2,-7 6-1,-5 1 1,-7 3-3,-9 2 3,-10-1-4,-12 0 4,-4-2-1,-11 0 2,-4-8-1,2-2 0,5-5-2,12-6 1,12-1-10,7-11-43,14-6-120,15-7-258,6-8-525,14-8 0,8-3 0,14-4 0</inkml:trace>
  <inkml:trace contextRef="#ctx0" brushRef="#br0" timeOffset="241248.2612">24224 8548 3016,'-4'2'79,"-4"4"16,-4 5 12,0 3 12,6 8 21,0 6 16,3 2 14,5 2 20,4-1 16,1-2-46,2-2-2,8-8 0,-1-4-4,5-6-7,2-6-15,1-5-15,3-7-11,2-5-20,-1-7-16,-4-8-15,-6-2-16,-10-6-11,-8 0-5,-13 2-5,-6 5-3,-8 2 0,-3 6-7,-4 6 0,8 7 1,2 2-5,7 3-15,7 1-34,5 3-73,2-2-97,32 2-864,-23-1 0,0-3 0,10-4 0</inkml:trace>
  <inkml:trace contextRef="#ctx0" brushRef="#br0" timeOffset="241905.7927">25703 7378 2072,'0'1'99,"0"5"28,0-5 24,0 2 24,0-2 23,5-1 17,4-1 18,8 1 8,10 0 5,10-1-73,6-2-23,6-3-24,4 1-23,-3-2-24,-4 0-22,-7 0-18,-9 4-17,-12-2-14,-9 5-22,-4 0-31,-5 0-52,3 0-217,-3-46-494,3 43 0,-3 3 0,3-1 0</inkml:trace>
  <inkml:trace contextRef="#ctx0" brushRef="#br0" timeOffset="242255.2454">25803 7582 2163,'-2'4'134,"-1"5"29,3-4 19,-3 1 31,3-1 45,3-3 26,8-2 13,8 0 7,13 0 6,10 0-102,8-2-28,2 2-29,1-3-20,-2-1-28,-3 0-44,-10-1-27,-6 0-12,-10 2-12,-8 2-17,-9-2-22,-4 2-45,-1-2-39,-1 3-38,-1-1-117,2-6-639,-3 4 0,1-2 0,-1-1 0</inkml:trace>
  <inkml:trace contextRef="#ctx0" brushRef="#br0" timeOffset="245968.4912">27312 6771 2906,'0'-1'79,"0"1"3,-6 0 8,-4 0 6,-4 1 13,-4 6 11,-6 6 22,-3 5 21,0 5 17,-5 10-63,-1 3 6,10 7 8,1 4 6,13 7 9,3 1 3,10 6 2,5-4-15,11-1-14,0-9-14,5-7-7,4-8-8,-5-8-5,-6-8-10,3-8-13,-2-7-14,3-6-12,-1-5-7,1-7-8,-6-5-4,-3-6-13,-7-4-12,-5 3-6,-7 2-7,-8 5-6,-5 7-4,-5 4-10,-4 5-17,-1 5-27,5 2-66,6 2-64,6 0-152,6 1-616,4-3 0,4 2 0</inkml:trace>
  <inkml:trace contextRef="#ctx0" brushRef="#br0" timeOffset="246596.7179">27588 7002 1990,'-2'0'162,"1"-3"27,1 3 11,-2 0 7,4 0 8,1-4 9,3 4 6,6-1 3,10 0 5,5-1-119,2 2-37,1-1-25,-3 2-11,-4-1-6,-7 3-9,-4 2-6,-4 4-6,-4 2-4,-2 2-3,-2 5-4,-5 1-4,-4-2 0,-1 3-3,-5 0 8,1-3-1,2-6-2,4 0-1,3-2 5,3-5-3,2 1 3,0-3 8,0 0 1,3 1 6,5 2-1,-1 1-1,8 4 2,5 0 1,1 5-3,1 2 4,-5 0-4,-1 3-4,-3 0-2,-6 1-3,-4 0-1,-1 1 3,-8-1 4,-8-1 0,-7 1 4,-6-3 2,-8-1 2,-1-5 0,0-2-2,1-4 0,8-3-5,6-6-21,9-4-50,8-6-115,8-8-779,8-1 0,9-6 0,9-6 0</inkml:trace>
  <inkml:trace contextRef="#ctx0" brushRef="#br0" timeOffset="246914.4075">28191 6872 2343,'0'-3'148,"0"-1"-1,0 0 9,0 2 14,1 8 12,3 9 10,2 9 11,1 15 4,2 8 5,-1 8-128,-4 0-9,-2 2 3,-2-7-3,0-7-15,0-1-12,-2-10-10,1-6-24,-2-5-62,1-10-197,-2-4-582,-1-5 0,-1-7 0,3-7 0</inkml:trace>
  <inkml:trace contextRef="#ctx0" brushRef="#br0" timeOffset="247088.2982">28092 7207 2122,'0'0'97,"4"0"6,5 0 5,5 0 1,5 0 4,13 0-2,4 0-31,15-6-648,-5 2 0,3-6 0,-8-2 0</inkml:trace>
  <inkml:trace contextRef="#ctx0" brushRef="#br0" timeOffset="247631.1453">28548 6774 2482,'3'-3'74,"-3"3"23,0 3 26,6 4 18,1 11 20,10 12 18,1 13 13,1 9 3,-5 6 13,-1 5-45,-10-5 11,-1 0-15,-2-7-23,-2-6-14,-1-7-18,3-9-14,-3-8-3,-1-6 16,4-9-10,0-5-25,4-8-13,7-6-8,1-7-2,5-4-3,1-5-2,0 1-5,3 6-12,-6 5-17,1 5-3,0 7 2,3 4 1,-4 2-2,0 6 1,-3 6 0,-3 1-1,-1 5 5,-4 3 0,-2 0-1,-1 1 0,-1 0-1,-1 0-3,-1-5 7,1 3-7,1-5-35,-2 0-190,5-7-835,8 0 0,8-5 0,10-4 0</inkml:trace>
  <inkml:trace contextRef="#ctx0" brushRef="#br0" timeOffset="248202.2026">29246 7695 1966,'0'4'192,"-3"-1"27,0 2 20,-9 3 19,-8-5 22,-3 3 15,-8-1 15,0 2 7,-2-1 6,-2 1-148,-1-2-25,-11 5-18,-6 4-14,-11-2-15,-13 1-14,-12 4-12,-10-1-9,-9 1 3,-7-2 2,-4-4 1,3 1-4,-1-1 2,9 1 0,13-2 2,15 1 8,11 3 3,16-3 1,11-2-7,9 0 16,8-1-19,5 0-6,5-4-2,4 1-6,8-2-2,0 0-14,3-3-4,0 0-2,0 0 4,0 0-17,-4 0 17,4 0-4,-3 0-11,-2 0 5,-1 0-13,0-3-24,-3 3-65,-1-3-55,-3-1-119,-3-1-127,-5-6-859,-5 5 0,-14-2 0,-9 1 0</inkml:trace>
  <inkml:trace contextRef="#ctx0" brushRef="#br0" timeOffset="250714.2238">28086 8199 1706,'0'-4'102,"0"-1"11,0-3 12,0 1 11,0-3 13,0 2 16,0-1 17,0 0 13,0 0 13,0 3-69,0-2-3,0 4-4,0-1-8,0 2-10,0 3-14,0 0-14,0-2-8,0 4 10,0 1 17,0 6 14,0 6 5,0 10 7,1 4 4,1 8 12,1 7 8,1 5 1,2 5-8,0 1-22,-3 0-31,0-3-26,2-7-19,0-6-10,2-5-6,-1-5-10,-3-9-6,2-6-1,-2-4 8,0-6 3,-2-4 1,-1-4 1,2-3-2,-2-6-6,0-4 0,0-5 0,2 1 1,1 2-3,2-1-7,1 2-4,0 0 0,2 1-3,4 0 1,-2 0 3,7 2-3,-2 0-2,3 1-2,-3 2-1,4 2 1,-5 3-1,1 4 0,-1 3-1,-1 3 0,-1 1-3,0 6 2,-3 3-1,-3 6 1,2 2 3,-1 4-3,-5 1 1,1 1 1,-2 0 5,-1 0-2,0-5 10,0 2 3,2-5-1,-2-4 3,1 1 3,2-5 10,-3-4 8,2-3 7,-2-1 4,0-1 15,0-2 0,0 0 5,1 0 5,-1 0 0,0 0 3,0 0-8,0 0-3,0 0-8,0 0-6,0 2-8,0-2-8,0 0-6,0 0-4,0 0-4,0 0 5,0 0 1,0 0 2,0 0 1,0 0 5,0 0 3,0 0 5,0 0-2,0 0 4,0 0 9,0 0-13,0 0-1,0 0-8,0 0 0,0 0-8,0 0-9,0 0-5,0 0-1,0 0 4,0 0-9,0 0-2,0 0 0,0 0-1,0 0 1,0 0-1,0 0 1,0 0 0,0 0-1,0 0-8,0 0 1,0 0 2,0 0 5,0 0 1,0 0-1,0 0 1,0 0-4,0 0 1,0 0-9,0 0-14,0 0-26,0 0-25,0 0-36,0 0-64,0 0-43,0 0-39,0 0-59,0 0-77,0 0-55,0-2-154,0-9-473,0 8 0,0 0 0,-1-5 0</inkml:trace>
  <inkml:trace contextRef="#ctx0" brushRef="#br0" timeOffset="254869.0694">23204 10004 1158,'0'0'107,"0"0"36,0 0 25,0 0 26,0 0 22,0-1 15,0 1 8,0 0 4,0-2 4,0 2-72,0 0-26,0 0-30,0 0-17,0 0-21,0 0-14,0 0-10,0 0-4,0 0 8,0 0 13,0 3 9,0 7 6,0 0 14,-1 11 14,-1 6 11,-2 5 5,-2 8 4,-4 6 2,-1 0-9,-2 0-17,6-2-7,-2-8-7,4-7-15,2-11-2,3-4 11,0-7-10,2-7-4,4 0-1,7-1-6,7-6-3,7-2 4,6 1-7,5-3-5,2 2-14,0 3-37,0 1-8,-4 3-14,-6 2-32,-3 0-50,-8 0-75,-1 0-93,2 0-256,-10 0-494,-1 0 0,-3 0 0,-3-3 0</inkml:trace>
  <inkml:trace contextRef="#ctx0" brushRef="#br0" timeOffset="255171.1279">23532 10118 1946,'0'-3'96,"0"3"33,0 0 37,0 5 30,-1 5 19,1 9 11,0 13 8,0 6 7,1 11 0,-1-1-89,0 2-5,0-1-32,0-3-39,0-5-28,0-4-21,0-6-22,0-4-59,17-10-366,-16-3-337,2-9 0,3-3 0,9-14 0</inkml:trace>
  <inkml:trace contextRef="#ctx0" brushRef="#br0" timeOffset="255905.6142">24110 10174 1921,'-6'-7'151,"-6"-3"11,-1 0 18,-10 1 13,6 7 12,-4 1 5,4 5 3,-2 4 6,5 5 2,0 3-127,1 3-15,2 0-5,1 2-12,4 3-10,5-3-5,1 1-3,0 2 2,4-5-4,2-2 2,5-2-3,9-3-3,0-2-3,3 0-3,0-4-3,-1 3-5,1 2-3,-5-2-4,-3 6 0,-3-1-4,-2 6-1,-7-1-2,0 3 0,-3-1-1,-6 0-2,-4 0-1,-4 0 1,-2-4 4,-5-2 5,0-5 8,-2-5 14,2-3 5,5-9-2,-4-6 1,9-8 3,2-6 2,9-7 3,0-1-6,9 0-4,7 4-10,3 2-12,5 3-1,6 3 0,-1 0-4,-1 3-1,-1-2 0,2 0-3,-9 1 0,-4 5-1,-4-1-1,-9 2-1,-1 1-3,-2 3-5,0 5-4,0 0-10,0 6-21,0-3-31,0 6-60,-2-3-98,23-3-715,-18 3 0,0 0 0,0-2 0</inkml:trace>
  <inkml:trace contextRef="#ctx0" brushRef="#br0" timeOffset="257031.297">24539 9903 568,'0'-6'115,"-3"2"57,3 1 44,0-4 33,-2 5 23,2 2 13,0-2 3,0 1 1,0 1-1,0 0-54,0 1-47,0 5-37,0 6-23,0 10-24,2 10-2,1 7 4,-3 11 6,3 8 1,1 0 6,-4 0 2,3-1-8,-3-2-18,0-9-18,0-3-6,0-6-20,0-5-11,0-6-9,0-6-2,0-6-1,0-3-2,0-4 3,0-5 3,0-1 2,0-1 2,0 0-1,0-1-2,0-4 3,0 1 3,0 0 1,0-3 1,0-1-3,0 1-4,0-4-1,0 0-3,0-6 1,0-1 1,0-5-6,0-4-2,5-3-7,-1 1 1,6 3-2,-2 5 1,-2 6-4,1 6-2,2 6 2,4 2-2,4 1 0,5 0 2,5 1-1,-4 4 0,1-2-3,-6 6-2,1 2 0,-5 3 1,-1 2-5,-5 2 0,-2 3 1,-3 2-2,-3 0 2,0 6-4,0-3 2,-1-1-3,1-1 0,-2-1-15,1-2-112,17-4-398,-13-3-444,0-7 0,3-6 0,7-10 0</inkml:trace>
  <inkml:trace contextRef="#ctx0" brushRef="#br0" timeOffset="257475.1454">25991 10217 2535,'0'0'97,"0"2"21,0-2 24,0 0 30,3 0 16,7 3 13,3-6 1,9 0 4,8-1 0,9-1-75,-1-2-19,2 2-27,-5 0-38,-8 3-70,-8 0-78,-2 2-241,-9 0-453,-5 0 0,-1 0 0,-1 0 0</inkml:trace>
  <inkml:trace contextRef="#ctx0" brushRef="#br0" timeOffset="257678.5404">26104 10349 2013,'-3'6'89,"-2"-1"17,2 2 19,2 2 13,2-4 5,10-2 2,7-2 3,9-1-1,14 0-10,9-1-153,5-7-619,4 4 0,-7-5 0</inkml:trace>
  <inkml:trace contextRef="#ctx0" brushRef="#br0" timeOffset="258294.0749">26841 9986 2278,'-3'-3'135,"0"0"33,0-2 20,2-1 8,1 2 3,4 0 3,5-1 4,6 0 2,8 2 3,3 1-96,2 0-36,-1 1-30,-3 2-21,-7 3-6,-2-1-4,-6 3-4,-2 6-4,-4 5-3,-3-2-3,-10 8-2,-4-1 1,-4 1-3,-5 1 2,3 1-1,3-4 1,8-1-1,3-5 1,6-1 4,3-6-2,9 1 6,2 0 6,5-1 8,10 2 3,1 0 8,-3 4-1,-1-2 5,-4 1 2,-4 5-1,-4 0 4,-10 2-5,-1 0-1,-9 3-6,-6-2-4,-9 0-1,-8 0 3,-7-3-1,-4-3-3,2-4 1,2-8-4,4 2-4,11-7-20,12-7-52,6-5-158,9-16-733,15 3 0,8-7 0,6-2 0</inkml:trace>
  <inkml:trace contextRef="#ctx0" brushRef="#br0" timeOffset="258671.8023">27324 10081 2615,'0'0'64,"0"1"24,0 6 18,-6 3 15,3 9 15,0 1 10,0 9 12,3 0 12,3 0 13,3 2-22,0-9-13,8-1-12,-1-4-9,4-7-8,-2-6-7,6-3-10,0-6-8,0-5-14,3-5-14,-6-8-16,-3-6-8,-10-6-17,-2-3-10,-11-2-5,-7 2-6,-6 5-8,0 13-11,-3 10-30,6 7-77,9 4-240,-3 6-544,7 0 0,2-4 0</inkml:trace>
  <inkml:trace contextRef="#ctx0" brushRef="#br0" timeOffset="259238.3928">28126 9564 1798,'0'-3'107,"0"3"9,-2-1 9,-3 1 21,-3-3 24,-1 7 19,-7 4 25,-1 6 31,-1 6 28,-3 9-78,-2 4-3,2 9-3,1 6-5,6 7-17,2 8-19,7 4-18,2 4-23,3-1-30,3-1-27,6-6-18,2-5-23,4-9-62,12-9-226,6-8-627,6-11 0,5-12 0,7-9 0</inkml:trace>
  <inkml:trace contextRef="#ctx0" brushRef="#br0" timeOffset="259737.2773">28602 9689 2839,'-12'0'97,"-5"0"15,1 3 11,-7 4 10,1 5 14,5 10 10,2 7 9,3 8 9,4 6 9,1 5-64,7 1-19,0 2-11,0 2-11,7-7-6,4-3-13,3-7-6,2-8-3,5-8-8,-1-8-5,2-8-9,1-6-6,1-6-7,-3-7-14,-1-4-25,-10-9-12,-4-2-13,-7-5-8,-11 1-1,-8 6-6,2 6 0,-5 8-12,-1 7-31,8 4-44,7 3-195,3 0-433,6 3 0,1-3 0,10 0 0</inkml:trace>
  <inkml:trace contextRef="#ctx0" brushRef="#br0" timeOffset="260323.2181">28838 9798 2577,'0'-4'134,"0"3"11,0-2 4,0 0 2,5 2 1,4 0 2,10 1 2,7-4 0,4 4 0,0-4-104,-3 4-30,-9 0-10,-1 0-3,-10 0-1,-4 5 1,-1 3-2,-4 3 2,-2 5 1,-7 2 4,-7-2-1,-4 2 3,-1 3 1,-1-3-3,8 0 0,5-4 0,6-1 3,5-5 0,0 0 3,3 0-3,5-3 4,2-1-1,4 4 0,7-3 2,-3 0 4,3 6-2,0 3 0,-4 2-2,-2 2-3,-3 5 0,-3-3-1,-5 4 2,-1-2 4,-6 0 10,-10 0 12,-2-1 11,-9 1 3,-8-5 3,-1-5 0,0-2 2,1-6-5,8-1-8,6-6-36,11-5-100,7-6-283,6-7-550,10-13 0,11-11 0</inkml:trace>
  <inkml:trace contextRef="#ctx0" brushRef="#br0" timeOffset="260636.178">29332 9622 1385,'5'-4'181,"0"0"13,1 0 11,0 1 22,0 3 17,2 11 12,4 10 12,-6 10 4,2 13 7,-4 11-120,-1 6-58,-7-1-6,-1 3-3,-1-5-19,1-8-16,-2-5-9,-2-7-13,3-11-20,1-5-58,8-10-323,-4-5-389,1-7 0,0-12 0,3-6 0</inkml:trace>
  <inkml:trace contextRef="#ctx0" brushRef="#br0" timeOffset="260805.3955">29273 9986 2429,'-1'-9'174,"-4"0"39,4-2 19,-1-2 4,4 5 4,5 6 2,17 0-3,9 1-6,20 1-19,16 0-222,46 0-880,-37 0 0,-9 0 0,-9-5 0</inkml:trace>
  <inkml:trace contextRef="#ctx0" brushRef="#br0" timeOffset="261318.2129">29679 9525 1887,'2'-5'165,"-2"0"15,0 2 15,3 1 14,1 2 16,4 12 30,5 9 29,3 8 30,-3 13 14,-4 11-148,-1 8-5,-7 5-11,1 4-13,-1-3-10,1-8-15,-1-6-30,2-10-24,-3-11-26,0-12 12,0-6 15,0-9-1,3-6-4,3-6-2,3-12-3,5-10 0,1-9 1,6-1-6,-3 1-2,2 8-25,-7 10-24,4 6-4,-5 11-1,3 3 1,0 3 1,4 7-3,-1 7-2,-6 3 3,1 8-2,-5 1-6,-3 2-22,-2-2-52,0 3-130,6-9-293,-2 0-508,3-11 0,0-6 0,11-7 0</inkml:trace>
  <inkml:trace contextRef="#ctx0" brushRef="#br0" timeOffset="261856.2502">30206 9351 2095,'0'-3'108,"0"3"28,6 3 23,6 2 18,3 1 15,11 12 21,5 4 30,6 9 26,3 7 22,2 6-58,-2 5-9,-2 9-17,-12 3-13,-9 1-10,-11 4-3,-6-1-10,-9-2-20,-6-1-18,-10-2-20,-2-6-21,-6-5-14,3-6 4,0-6 5,4-5 1,5-6 2,6-4-11,0-6 3,6-4-8,5-4 3,2-2 5,-2-5 11,4 1-3,0-2-8,0 0-6,0 0-12,0-2-1,0 2-13,0 0 5,0 0-19,0 0-29,0 0-70,-2 0-59,1 0-80,-5 0-123,1 0-173,-5-53-700,-4 48 0,-10-2 0,-4-1 0</inkml:trace>
  <inkml:trace contextRef="#ctx0" brushRef="#br0" timeOffset="262821.1738">23454 11185 2778,'0'-3'112,"0"-1"9,0-2 5,0 3 6,0 2 7,-3 1 18,-1 4 26,1 9 20,-4 3 14,0 9-79,2 10-18,-2 5-6,2 2-3,2-3-2,0-2-2,0-8-14,3-6-21,0-9-5,0-5-7,3-6-12,8 0-1,7-9-4,6-3-1,7-2-3,7-1-4,1-5-6,3 3-21,-2 5-57,-6 1-108,-4 4-194,-7-1-627,-8 5 0,1-5 0,-8 1 0</inkml:trace>
  <inkml:trace contextRef="#ctx0" brushRef="#br0" timeOffset="263088.414">23741 11229 2508,'2'-3'82,"-2"0"12,0 3 28,1 0 28,-2 8 16,2 8 8,2 9 3,-1 13 3,0 5 1,-1 4-74,-1 4-6,0-5-10,0 0-28,0-8-43,0-4-48,4-6-162,2-10-609,7-7 0,4-7 0,13-10 0</inkml:trace>
  <inkml:trace contextRef="#ctx0" brushRef="#br0" timeOffset="263644.445">24207 11246 2236,'-10'-10'124,"1"0"13,-10-2 10,-1-1 13,-6 6 17,-1 3 11,0 4 7,0 4 3,3 3 2,7 6-99,3 4-7,8 2-5,3 3-3,3 2-7,3-2-14,6-1-7,4 1-5,2-1-2,9 0-1,0-2-7,2 1-10,-2-4-4,0 0-6,-4 2-5,-4 4-2,-4-2-5,-6 1 1,-3 1 2,-6-1-2,-6 2 0,-4-7 4,-2-3 3,-5-2 18,-1-5 16,3-5 5,0-8 3,4-4 0,-1-12-3,6-6 2,5-9-2,1-8 0,4 0-7,5 0-19,8 8-19,5 7-6,7 10-7,3 3-18,4 8-35,3 2-104,7 1-314,-7 2-459,-1-2 0,-5-2 0,3 1 0</inkml:trace>
  <inkml:trace contextRef="#ctx0" brushRef="#br0" timeOffset="264126.3523">24477 10948 2584,'0'-4'98,"0"2"5,0-1 16,0 2 18,0 3 18,3 13 17,8 6 22,1 11 18,1 13 10,1 12-91,-5 5 1,-2 9-2,-7-3-9,-7 2-3,2-6-6,-4-7-13,3-10-16,-2-7-13,4-14 2,1-4 7,5-15-2,-2-4-3,5-9-7,0-12-13,6-8-13,4-6-5,6-3-1,-2 2-5,5 7-14,-2 9-12,0 5 0,4 9-1,-4 0-1,1 6-1,-3 4 1,-3 2 1,-3 4-6,1 4-2,-6 4-7,0 3-21,-4 0-62,-4 1-125,1-7-824,-4-2 0,4-2 0,2-4 0</inkml:trace>
  <inkml:trace contextRef="#ctx0" brushRef="#br0" timeOffset="264624.2933">26235 11341 2096,'-2'-2'172,"1"2"21,-1-3 20,1 2 35,2-2 36,-1 1 32,0 0 16,0 2 6,8-3 7,11-1-147,13 1-18,14-2-23,12-1-21,1 3-35,-7 0-41,-8 0-52,-13 3-54,-15 0-51,-9 6-99,6-6-326,-13 3-381,-3 1 0,0 0 0,-1-1 0</inkml:trace>
  <inkml:trace contextRef="#ctx0" brushRef="#br0" timeOffset="264863.7118">26295 11442 3463,'-4'4'30,"0"1"11,1 2 13,0-1 11,9 1 16,7-7 9,12 5 8,8-3 0,15-2 1,8 0-23,-3 0-12,1 0-49,-6-2-145,-7-11-698,-10 8 0,-8-2 0,-9-2 0</inkml:trace>
  <inkml:trace contextRef="#ctx0" brushRef="#br0" timeOffset="266381.22">27273 11118 1961,'0'0'167,"0"-3"20,0 3 14,0-1 10,0-2 5,3-1 5,0-2 5,6 1 10,5-2 9,5-2-132,7 2-22,1-1-16,1 3-10,-5-2-10,4 5-4,-4 0 1,-4 2-9,-5 2-9,-2 3-8,-6 4-2,-5 6-8,-2 5-2,-5 2-5,-8 3 4,-1-1-2,-4-1-4,-4-3 2,8-3 2,3-5-1,5-2-4,4-3 2,3-6 2,0-1 3,4 0-3,2 0 3,1 0 0,9 0 9,3 0-2,3 0 5,3 4 5,2 0 2,0 6 1,-3 3-3,-6 5 1,0 4 2,-7 1-2,-4 2-4,-4-2 15,-6 2 11,-7-2 7,-4 0 4,-7-5-2,-6-1 5,-6-3-1,0-3-5,1-7 2,4 1 0,7-8-22,4-3-20,5-6-37,6-2-44,6-4-106,3-1-184,7-8-661,9 8 0,8-6 0,11 1 0</inkml:trace>
  <inkml:trace contextRef="#ctx0" brushRef="#br0" timeOffset="266794.1492">27827 11174 2418,'-2'0'133,"-5"0"20,1 0 16,-2 4 11,-2 4 11,3 7 8,5 6 12,0 6 5,4-1 8,5 0-101,1-2-10,1 1-9,9-8-4,3-5 0,-1-6-3,2-4-7,5-7-8,-6-4-3,3-3-7,2-6-9,-7-4-12,-6-7-8,-7-2-13,-9-1-10,-8 3-7,-4 3-1,-8 6-6,-1 9 0,3 7-1,-1 2-4,8 4-11,5 2-24,2 1-78,4 0-237,3 3-610,1-1 0,8-6 0,5 1 0</inkml:trace>
  <inkml:trace contextRef="#ctx0" brushRef="#br0" timeOffset="267059.1533">28116 11165 2550,'0'0'94,"2"0"26,-1 0 32,2 3 25,4 3 16,2 6 9,7 5 6,3 6 1,2 1 3,-1 4-87,5 1-6,-2-4-25,-1-2-41,-2-5-55,-5-1-58,-3-7-214,-5-7-560,-2-3 0,-5 0 0,3-10 0</inkml:trace>
  <inkml:trace contextRef="#ctx0" brushRef="#br0" timeOffset="267291.2968">28349 11132 2372,'-6'5'124,"-7"5"23,-4 7 12,-9 8 7,-2 3 4,-5 10 2,-2 2 2,-2 1-1,1 5 0,8-2-95,10-5-31,8-7-36,7-6-104,10-15-681,8-2 0,9-9 0,9-6 0</inkml:trace>
  <inkml:trace contextRef="#ctx0" brushRef="#br0" timeOffset="267742.1939">28679 11001 2418,'-2'0'103,"-5"0"22,-1 2 23,-6 6 24,-2 6 38,-1 8 31,1 9 16,1 6 11,0 6 16,3 3-70,1 5-16,5-2-21,3 0-18,6-3-21,5-6-30,8-8-29,4-6-12,3-6-11,2-11-14,2-5-15,-3-8-2,-3-5-2,-3-7-3,-4-7-5,-10-4-12,-4-2-3,-7-3-7,-8 3-2,-6 7-4,4 8-16,-2 7-29,0 4-63,6 6-83,10 0-234,-2-3-501,5 0 0,7 0 0,7 0 0</inkml:trace>
  <inkml:trace contextRef="#ctx0" brushRef="#br0" timeOffset="268315.185">28911 11111 2638,'-3'-1'79,"0"-2"26,1 1 17,0 0 9,6 0 8,3 1 5,6 1 9,7-2 8,1 1 5,3 1-44,0 0-27,-9 0-25,0 1-13,-7 2-9,-5 3-4,0 2-2,-3 3-9,-3 3-7,-3 3-6,-6 0-5,-2 2-1,-2-2-1,-1 2-4,8-5 1,2-2-3,4-2-4,3-3 2,0-1 2,5-3 1,3 0 0,1-2 1,6 0 4,2-1 2,-2 3 4,0 0 5,1 2 5,-2 2 2,-1 4 0,-5 4 4,-3-1 3,-4 6 13,-1 0 12,-8-1 10,-3 0 5,-9 1 7,-9-3-1,-7-5 1,-3 0-2,2-4-1,6-5-5,6-3-12,8-2-31,7-7-55,7-3-137,16-5-351,-1-9-473,12-2 0,11-1 0</inkml:trace>
  <inkml:trace contextRef="#ctx0" brushRef="#br0" timeOffset="268633.9607">29654 10943 3122,'0'-4'118,"0"0"1,0 0 14,0 2 17,1 8 13,2 11 8,2 8 7,1 13 6,3 8 4,-3 8-98,-3 2-20,-3-4-1,0 0-13,-2-6-15,1-7-15,-5-6-20,-3-4-81,6-6-208,-5-9-622,5-9 0,2-5 0,2-13 0</inkml:trace>
  <inkml:trace contextRef="#ctx0" brushRef="#br0" timeOffset="268853.2912">29503 11190 2538,'-6'-4'117,"-1"3"36,1-1 23,1-1 12,8 3 9,5 3 4,7 0 2,4 1 1,7 0 1,10-1-100,3 0-50,8-3-288,4-3-588,3-1 0,6-9 0,1-3 0</inkml:trace>
  <inkml:trace contextRef="#ctx0" brushRef="#br0" timeOffset="269425.5692">29962 11060 2726,'0'0'125,"0"0"18,0 0 9,0 0 6,2-3 6,6 2 8,3 1 16,3-3 10,7 1 12,1 2-99,-2 0-20,-2 0-16,-1 0-8,-4 5-3,1 1-7,-1 5-9,-7 6-16,-1 3-9,-5 1-13,-5-4-6,-7 3 2,-1-3-4,-4-2 2,-2-4-1,4 0 2,4-4 1,7-1-1,0-1 0,4 1 4,0-5 3,4 5-3,0-2 4,5 0 2,9 3-4,2 2 1,4 0 2,2 2-1,-1 5 1,-4 1-2,-6 0 0,-5 6-3,-5 0-1,-10-2 6,-11-3 4,-8 4 0,-6-8 0,-8-2 1,1-1-1,5-2 0,8-8-1,13 0-16,6-6-53,12-5-172,11-21-752,12 6 0,11-7 0,12-3 0</inkml:trace>
  <inkml:trace contextRef="#ctx0" brushRef="#br0" timeOffset="269770.1673">30339 11190 3210,'-11'3'83,"-3"1"26,-2 3 27,2 6 16,7 2 11,4 3 10,4 4 5,11-1 6,-1 0 10,8-5-56,4-3-7,4-9-21,0-1-25,0-6-12,2-5-12,-5-6-8,-5 0-3,-6-5-6,-7-8-11,-8-2-15,-12 2-16,-7 1-16,-4 6-15,-4 8-30,1 5-60,8 6-82,13 1-251,1 4-449,6-3 0,6-1 0,7 3 0</inkml:trace>
  <inkml:trace contextRef="#ctx0" brushRef="#br0" timeOffset="270014.8277">30533 11103 3126,'0'0'58,"1"0"26,4 2 15,2 1 18,5 4 12,6 9 4,6 4 9,5 3 3,1 0 0,3 2-41,-1-1-17,-7-5-43,-4-3-61,-4-5-226,-7-6-587,-5-4 0,-2-2 0,0-3 0</inkml:trace>
  <inkml:trace contextRef="#ctx0" brushRef="#br0" timeOffset="270227.2522">30808 11062 2315,'-3'0'143,"-2"6"25,-5 5 14,-2 7 5,-3 7 3,1 7 1,-2 4 3,-1 0-4,-1 2-12,1-4-138,7 0-304,4-9-478,3-3 0,6-13 0,9-4 0</inkml:trace>
  <inkml:trace contextRef="#ctx0" brushRef="#br0" timeOffset="270791.4098">31002 10689 1562,'0'0'171,"0"8"36,2 9 27,1 9 23,4 6 26,-1 18 12,3 5 8,2 3 13,-5 4 16,-2 1-73,-1-5-58,-1-4-28,-1-5-21,-1-5-20,0-8-24,0-7-7,0-9-3,0-6 3,0-8-11,0-3-25,3-9-12,2-8-7,7-4-5,0-8 0,3-4-4,-1 6-2,-4 4-6,2 5-17,-3 4-2,2 3-4,5 4 1,5 1-2,1 6 0,3 1-2,-1 4 2,-5 5-1,-6 5-1,-9 3 0,-1 3 0,-3 0-1,0-1-1,-3-3 1,0 1-2,0-5-10,-3 0-31,0-2-135,10-5-342,-5-3-491,-4-4 0,-2-3 0,-11-3 0</inkml:trace>
  <inkml:trace contextRef="#ctx0" brushRef="#br0" timeOffset="271594.3968">23623 12198 2293,'0'-2'156,"0"-1"5,0 1 18,0 2 33,-4 0 27,3 7 21,-4 9 11,-1 6 11,-2 4 4,1 8-134,-2-2-9,0-2-6,2-3-18,1-8-29,3-2-22,1-7-16,4-6-7,5-3-8,8-1-4,9-1-5,8-5-10,9 1 3,7-2-13,2 0-35,-1 0-98,-4 6-197,-6-27-641,-13 22 0,-10-1 0,-8 0 0</inkml:trace>
  <inkml:trace contextRef="#ctx0" brushRef="#br0" timeOffset="271843.2068">23901 12233 2201,'0'-3'127,"0"-1"24,0 3 26,0 6 16,0 10 12,0 8 10,0 10 8,0 10 1,0 3 0,0 2-121,0-2-6,0-3-22,0-6-39,0-2-84,10-12-792,-5-1 0,7-11 0,7-7 0</inkml:trace>
  <inkml:trace contextRef="#ctx0" brushRef="#br0" timeOffset="272378.1793">24327 12267 2101,'-9'-12'132,"-4"2"16,-6 0 15,-5 0 15,4 4 11,-1 6 9,-1 4 10,5 6 12,1 2 8,7 5-101,5 4-15,1 4-11,6-7-11,2 2-10,6-2-12,5-2-3,2-1-12,9-3-10,-1-1-7,1 2-8,-5-1-8,-2 0-2,-5 3-4,-9 2-4,-3 1 3,-4 1-3,-10 0 0,-5 0 1,-3-1 1,-11-2 3,-4-4 5,3-6 5,5-1 7,5-5 3,10-5-2,5-8-1,9-9-1,9-4 0,9-3 2,5-3-6,11 1-7,2 6-10,5 1-14,-2 2-22,-3 3-28,-7 2-82,-2 2-188,-12-4-573,-6 7 0,-1 3 0,-1-4 0</inkml:trace>
  <inkml:trace contextRef="#ctx0" brushRef="#br0" timeOffset="272878.4341">24614 11946 2635,'0'-4'93,"3"0"3,-3 1 14,0 1 29,3 4 41,2 13 24,1 10 21,6 10 22,-2 14 18,-4 10-80,2 5-4,-5 2 1,-3 0-10,0-5-20,0-4-34,-2-7-24,1-4-16,-3-8-20,0-8-12,-2-12 0,6-7-2,-3-6-7,6-10-2,0-10-6,9-6-10,-1-6 0,5-5-3,4 3-3,2 3-7,6 1-4,0 7-4,-1 4 3,3 5-4,-8 4 1,-5 7 2,-9 7-2,-5 5 0,0 7 0,-3 4-8,0 6-6,0-2-19,0 0-54,0 3-116,37-11-866,-30 4 0,0-7 0,11-7 0</inkml:trace>
  <inkml:trace contextRef="#ctx0" brushRef="#br0" timeOffset="273396.2849">26450 12466 3146,'0'0'90,"0"2"23,0-2 18,2 0 4,8 0 5,7 0 3,14 0 1,11-2 0,8 2 3,4-5-67,-1 4-29,-14-1-53,-6-1-110,-10 3-262,-16-2-421,-4 2 0,-4 0 0,-5 0 0</inkml:trace>
  <inkml:trace contextRef="#ctx0" brushRef="#br0" timeOffset="273651.1113">26581 12596 1538,'0'6'182,"0"0"42,1 0 29,4 0 16,6-4 12,6-2 10,12-2 3,7-1 2,3 0 3,6-3-135,-5 0-48,-4 0-53,-11 6-53,-7 0-50,-9 0-85,2 0-283,-8 0-333,-3-3 0,-1 3 0,-2 0 0</inkml:trace>
  <inkml:trace contextRef="#ctx0" brushRef="#br0" timeOffset="280682.1015">27392 12050 3179,'0'-3'114,"3"2"29,-3-5 19,0 5 13,0-3 11,0-1 11,0 0 22,0 1 20,0 0 13,0 0-82,0 1-23,0 3-26,0 0-20,4-2-12,-4 2-11,0 2-8,0 3-10,0 3-8,0 12-4,3 12 12,2 11 15,-2 11 16,3 4 7,-3 5 7,2-8 1,-5-1-5,1-10-7,-1-9-11,0-7 0,0-7-27,0-8-12,0-6-14,0-2-34,0-4-66,0-1-50,0-3-91,0 0-164,0-10-834,0 4 0,0 2 0,0-3 0</inkml:trace>
  <inkml:trace contextRef="#ctx0" brushRef="#br0" timeOffset="281415.1127">28045 12151 2214,'-3'-4'137,"-6"-4"28,-1-2 22,-13-3 18,-3 4 10,-2-1 8,-2 6 2,-1 1 1,7 9 5,7 8-104,4 6-30,9 5-25,4 5-17,0 1-14,4 0-5,6-2-1,1 0 5,8-6-1,5 0-2,4-2-2,-2-3 0,1-4-4,-3 2-7,-1-4-8,-7 2-14,-4 0-8,-4-2-4,-5 5-3,-5 0 0,-5 2-1,-9 1-4,-1 1 4,-9-2 2,2-3 4,0-7 13,1-3 7,7-5 4,2-8 8,5-7 3,5-6 2,1-6 8,4-8-3,6-3 4,3 1 5,5 2 2,7 5-5,2 3-5,3 3-4,0 7-7,0 2-6,-2 4-30,-3-1-39,-4 3-66,-1 3-94,1-7-257,-15 8-380,2-2 0,-2-4 0,5-4 0</inkml:trace>
  <inkml:trace contextRef="#ctx0" brushRef="#br0" timeOffset="281919.3221">28482 12126 2687,'-13'-10'89,"-6"1"6,-5-1 17,-3-1 12,6 7 21,-2 4 29,6 5 18,1 10 10,8 4 6,2 3-70,4 7-8,2-4-2,2 1-14,4-1-8,2-4-22,6-2-24,5-4-15,1-6-5,1-6-4,3-3-8,1-5-3,-1-6-2,-3-5-3,-5-3-2,-6-3-1,-1-1-3,-6 5-9,0 4-4,-3 7 0,0 7 3,0 11 2,0 7 1,0 12 1,0 7 0,3 9 0,-3 3-1,0-5 0,-3 2-26,3-2-52,0-10-96,3-6-255,-3-7-465,3-8 0,3-11 0,9-6 0</inkml:trace>
  <inkml:trace contextRef="#ctx0" brushRef="#br0" timeOffset="282294.0404">28778 12279 2680,'-6'1'156,"1"8"28,-2 7 13,1 4 12,5 2 4,1 9 9,3-2 5,5-1 4,3-2 2,3-6-124,5-3-26,5-8-24,0-5-11,2-5-12,3-4-5,-2-8-19,-3-4-35,-3-8-21,-11-5-6,-4-4-15,-12-6 0,-4 4-2,-13 2-2,-4 6 0,-3 13-1,0 7-26,6 6-132,6-7-588,7 17 0,8-2 0,6-4 0</inkml:trace>
  <inkml:trace contextRef="#ctx0" brushRef="#br0" timeOffset="282600.6326">29282 12051 3273,'0'3'137,"0"9"20,0 5 8,0 12 6,0 5 5,1 13 0,-1 5 0,0 0-5,2-1-12,-2-2-122,0-7-86,0-4-113,0-9-251,-2-5-421,1-11 0,-1-3 0,-2-8 0</inkml:trace>
  <inkml:trace contextRef="#ctx0" brushRef="#br0" timeOffset="282795.0564">29169 12300 2962,'0'-3'180,"0"-1"11,3 2 3,6-3 2,9 2 5,6 3-12,8 0-43,7-1-78,21-2-315,-12 0-569,2-6 0,4-3 0</inkml:trace>
  <inkml:trace contextRef="#ctx0" brushRef="#br0" timeOffset="283372.4553">29669 12100 2728,'3'-3'121,"-3"0"10,6 1 9,3-2 18,3 3 13,11 1 5,4 0 7,1 0 3,1 0 1,-4 0-113,-2 0-6,-2 5-19,-5 0-26,-5 3-30,-5 3-17,-3 6 0,-6-2-5,-7 5-3,-7-1 1,-3 1 3,-2-1-7,1 2 12,9-4 17,1-1 12,7-3 4,2-5-1,2-1 4,0-1 6,2-5 4,5 2 3,2-3 7,4 2 0,3 0 0,1 2 1,2 2 3,-3 5-7,-2 3-6,1 3-14,-7-1-12,-1 4-7,-4-1-8,-1-2 0,-5-2-1,-6 2 6,-5-2 3,-4-2 2,-8-1 6,-2-3 6,-4-6-18,5 0-87,12-3-267,0-5-418,11-9 0,2-5 0,14-8 0</inkml:trace>
  <inkml:trace contextRef="#ctx0" brushRef="#br0" timeOffset="283747.2484">30144 12205 2846,'-3'0'88,"-3"4"33,-4 3 34,4 7 12,3 3 12,1 8 9,2 4 11,5 1 15,5 0 6,2-2-48,1-5-31,4-6-29,6-3-25,-5-8-14,6-5-10,0-1-20,-1-7-31,-2-7-29,-2-1-16,-6-9-10,-9-6-5,0-5-6,-8-4-5,-6-4-4,-6 4-5,0 3-9,-1 9-54,7 7-240,-1 9-452,7 6 0,1 2 0,9 3 0</inkml:trace>
  <inkml:trace contextRef="#ctx0" brushRef="#br0" timeOffset="284270.5615">30493 11885 2536,'0'-6'121,"0"0"-4,0 2 14,0 0 24,0 7 29,3 8 24,2 7 19,4 11 14,6 13 9,-1 12-91,-2 4-18,1 3 6,-8 2-11,-4-7-21,1-4-27,-2-7-26,-2-5-15,2-8-15,2-6-5,-2-9 1,0-7 3,1-5-2,4-5 0,4-9-2,1-5-2,1-7 3,5-8-1,-3 1 3,1 2-4,3 5-11,0 7-3,-2 9 0,4 0-1,-1 8-1,-1 4 5,-4 5 1,-1 2-3,-1 7-1,-1 4-4,-5-4-10,3 4-20,-4-4-26,-1-1-54,0 0-88,3-3-236,-6-1-521,-2-6 0,0-2 0,-1-3 0</inkml:trace>
  <inkml:trace contextRef="#ctx0" brushRef="#br0" timeOffset="287053.9024">23612 13297 2624,'0'-2'123,"0"-3"19,1-1 13,-1 2 11,2 2 10,1-1 5,-2 1 6,-1 1 15,4 0 12,-1-1-89,-3 2-6,1-1 0,2-1-3,0 0-5,0-3-3,0 1-2,0 0-4,0-1-8,-3 2-9,1 1-12,-1 0-17,0 2-18,0 0-9,0 0-4,0 2-5,0 3 4,-3 3-1,-4 9-2,-6 8 1,-1 5-2,-6 5 2,5 1 1,2 3 0,5-6-3,5-2 3,3-6 4,0-10 4,6-6 1,5-4-4,5-5 0,7-3 0,5-2-9,7-1-14,-2 0-23,8 3-64,-2 0-105,3 3-173,-4-8-693,3 13 0,-10-5 0,-1 0 0</inkml:trace>
  <inkml:trace contextRef="#ctx0" brushRef="#br0" timeOffset="287351.9799">23988 13314 1592,'0'2'217,"0"3"36,0 8 30,0 8 16,0 4 4,0 14 2,0 4 2,0 3 2,0-3 1,0 1-163,2-5-82,-1-5-84,5-7-154,2-12-666,-4 0 0,2-7 0,8-4 0</inkml:trace>
  <inkml:trace contextRef="#ctx0" brushRef="#br0" timeOffset="287892.2882">24403 13322 3345,'-13'-10'101,"-4"-2"15,-8-2 9,-2 0 8,1 8 14,5 6 15,1 3 13,1 11 7,5 5 7,5 5-77,2 9-20,5-1-15,1-1-7,2-3-5,7-4-14,2-2-11,6-4-14,9-1-7,5-9-4,3 0-9,-1-1 0,-2-1 0,-6 0-4,-5 8-5,-8-4-1,-8 6-4,-6 4 1,-3 0-1,-6 0 0,-5 3 4,-8 0 2,1-2 3,-2-4 8,0-5 7,6-5 7,6-6 3,2-9 1,11-4 1,-1-8-2,5-9 1,2-6-6,8-5-3,2-1-13,11 5-23,1 5-60,4 4-90,3 8-153,-3-6-651,-4 8 0,2 3 0</inkml:trace>
  <inkml:trace contextRef="#ctx0" brushRef="#br0" timeOffset="288400.4243">24715 13183 2536,'-3'-3'137,"1"2"0,1-3 18,-1 1 27,4 6 27,1 6 27,3 12 27,0 6 6,9 12 4,-1 8-120,-6 7-13,0 2 0,-5-1-15,-3-4-25,0-2-27,0-6-26,0-11-28,0-9 0,0-5 2,0-10-1,2-5 0,-1-7-2,2-7-2,3-7-3,2-6 1,1-7-1,4-1-1,5 2-4,6 4-5,5 7-2,4 9-3,0 6 2,-1 8-2,-7 6-1,-4 9 2,-10 4-3,-6 9 4,-5 1-1,0 3-15,0-1-32,0-1-42,0-5-68,0-2-185,0-8-597,0-6 0,3-11 0,4-4 0</inkml:trace>
  <inkml:trace contextRef="#ctx0" brushRef="#br0" timeOffset="288683.1051">25275 13566 2848,'0'-2'205,"0"1"40,-2-2 26,2-1 10,0 2 7,0-1 5,5 1 2,5 0-4,8 2 3,5 0-148,11-1-78,3 1-71,0 0-121,1 0-160,0-12-738,-3 9 0,-4-3 0,-7-1 0</inkml:trace>
  <inkml:trace contextRef="#ctx0" brushRef="#br0" timeOffset="289254.081">25673 13348 2495,'-3'-4'145,"0"1"37,-1-4 32,3 1 10,1 4 3,1-3 4,9 2 3,1 1 3,8 0 1,4 2-107,3 0-33,-1 0-40,-1 4-28,-3 4-17,-1-1-12,-5 6-13,-6-1-6,-7 3-5,-1-1 0,-4 6-3,-6-2 2,-4 2 0,-3-3-3,-1 3 5,4-3 10,4-2 11,5-3 2,1-4 2,6 1 0,1-1 4,2-1 7,0 1 8,5-2 7,2 2 6,3-2 3,0 5 2,-2 4 0,-1 7 1,-4-1 3,-3 4-3,-6-1-10,-6 0-3,-6-2-2,-12-2-3,-5-2-3,-7-3-4,2-3-2,2-7-12,13 0-50,9-8-130,5-9-789,12-2 0,11-8 0,9-13 0</inkml:trace>
  <inkml:trace contextRef="#ctx0" brushRef="#br0" timeOffset="289606.5458">26017 13494 2568,'-8'0'121,"0"2"12,-3 7 12,-2 1 10,10 9 7,0 3 8,6 5 12,2-4 12,3 0 22,2-2-79,4-3-6,4-6-4,0-3-4,4-6-12,-2-3-6,6-5-12,2-7-46,-4-5-48,0-5-36,-6-8-27,-9-5-16,-9-5-11,-9 2-16,-6 2-7,-6 7-15,4 6-43,-4 14-147,5-34-442,5 40 0,5 3 0,3 1 0</inkml:trace>
  <inkml:trace contextRef="#ctx0" brushRef="#br0" timeOffset="290088.2018">26349 13167 2680,'0'-1'121,"0"0"37,2 1 39,2 6 30,2 7 20,6 14 8,0 13 5,3 6 2,-6 7-1,-2 2-111,-6 2-5,1-4-36,-2-4-39,-2-7-30,4-7-18,-2-10-5,0-7 0,0-6 3,0-7 2,1-5 0,2-8-6,1-8 1,5-3-4,2-10-1,4 0 0,-1 0-1,0 4-8,0 7-3,0 10-3,2 3 2,2 5-3,2 5 1,1 6 2,-2 3 0,-8 4-1,-3 8-14,-5 2-24,-2 5-61,-1-2-87,-1 1-255,-2-1-473,0-6 0,0-4 0,-3-8 0</inkml:trace>
  <inkml:trace contextRef="#ctx0" brushRef="#br0" timeOffset="290545.2536">27442 13401 3124,'0'0'106,"0"0"28,0 0 28,0 0 10,3 0 6,6 0 2,13 0-2,12 0-20,10 0-63,6 0-195,42-10-777,-50 10 0,-10-2 0,-10 0 0</inkml:trace>
  <inkml:trace contextRef="#ctx0" brushRef="#br0" timeOffset="290766.4274">27521 13551 2971,'0'3'97,"0"0"16,2 1 5,7 1 0,13 0-10,9-4-36,15-1-24,15 0-94,3-8-673,2 5 0,-1-1 0,-8-4 0</inkml:trace>
  <inkml:trace contextRef="#ctx0" brushRef="#br0" timeOffset="291043.5006">28167 13209 3313,'0'0'110,"3"2"29,0 5 19,3 7 7,-1 9 4,2 10-1,-1 8 2,-3 6-3,-1-2-23,-2 1-107,0-2-110,3-6-215,-2-23-587,7 7 0,2-11 0,10-8 0</inkml:trace>
  <inkml:trace contextRef="#ctx0" brushRef="#br0" timeOffset="291580.2093">28724 13247 2967,'-14'-8'133,"-5"-4"21,-5 2 16,-8 0 14,11 6 4,-2 6 8,2 1 9,8 7 2,1 4 8,4 1-102,5 7-22,3 2-22,5-1-13,4-3-13,7 2-2,7-2-9,2-7-6,-2 4-4,4-2-9,-1-1-6,-4 0-1,-7 2-1,0 0-2,-12 6-3,0-2 3,-9 1-2,-5-1 3,-5 3 2,-6-6 8,-4-2 8,3-5 7,-2-5 8,7-3 10,6-6 3,2-8 5,6-7-1,4-6 0,9-10 0,8 0-7,8-1-9,6 4-6,8 3-10,-3 5-16,1 1-15,-7 3-29,-3 4-35,-7 2-81,-3 2-126,-7-6-753,-2 9 0,-1 0 0,4-4 0</inkml:trace>
  <inkml:trace contextRef="#ctx0" brushRef="#br0" timeOffset="292121.1419">29264 13218 2748,'-6'-9'127,"-2"-3"24,-8 1 19,-2-3 17,-2 8 17,-4 4 13,0 2 17,0 3 12,3 9 10,3 0-89,4 8-26,4 1-15,7 2-17,0 0-13,6-3-18,0-2-8,4-4-15,4-3-13,4-4-6,5-4-6,2-1-4,-2-5-8,2-4-3,2-2-3,-6 1 1,-1-9-3,-4 4-3,-5 1 1,-5 4-11,0 3 1,-3 2-2,0 4 0,0 5 0,0 5 2,0 5-4,0 8-1,0 8 2,0 1-3,0 6 9,0-1-1,-3 2-1,1 1 3,2-4-4,-1-3-35,1-4-111,1-5-161,3-18-703,2 3 0,5-7 0</inkml:trace>
  <inkml:trace contextRef="#ctx0" brushRef="#br0" timeOffset="293048.2935">29627 13237 1858,'-6'-5'171,"-2"3"37,-4-1 28,-3 1 40,0 0 37,0 4 16,-3 3 28,0 6 14,3 3 11,4 11-121,1 4-33,7 5-36,1 1-25,4 3-41,-1-1-35,7-1-15,4-3-27,2-4-11,5-5-9,3-9-10,1-8-5,4-2-2,-3-5 0,5-12 2,-4-1-2,-4-10 4,-5-5 0,-9-7 2,-4 1 11,-4-1 31,-7 2 37,-6 6 21,0 6 8,-6 6 4,2 3-1,4 3 3,2 5-4,5 1-4,2 2-13,-1 1-30,2 0-39,-1 0-21,2 0-11,0 0-5,0 0-3,3 0-10,0 0 0,0 0-1,0 1 1,0 1-1,0 0 1,0-2 5,0 3 0,0-3-1,0 0 4,0 0 6,0-3 2,0 6-6,0-3 0,0 0-5,0 2 5,0-2-5,0 2-1,0 3-7,0-1-9,0 0-9,0 0-19,0 0-11,0-1-30,0 0-3,0-1-16,0-2-8,0 0-28,0 0-19,0 0-60,0 0-158,29-2-759,-28 4 0,-4-2 0,-12 0 0</inkml:trace>
  <inkml:trace contextRef="#ctx0" brushRef="#br0" timeOffset="298342.6855">25088 14434 3748,'-3'-4'140,"0"-1"24,0-3 16,-3-4 15,6-2 18,-3-2 19,3 0 13,0-1 14,0-2 21,3 4-83,-3 3-36,0 2-24,0 6-25,0 1-9,0 4-7,-3 8 3,3 10 21,0 10 19,0 14-1,0 16-18,0 2 1,0 3 3,0 0 6,0-6-3,-3-7-15,0-9-18,-3-9-57,3-7-53,0-11-134,3-6-89,0-5-149,21-12-388,-18-9-474,6-9 0,12-9 0,8-8 0</inkml:trace>
  <inkml:trace contextRef="#ctx0" brushRef="#br0" timeOffset="298840.0113">25488 14418 2748,'-13'-11'155,"-2"-3"31,-8 0 17,-1 1 15,2 6 8,0 5 7,0 2 6,1 7 7,4 4 4,2 5-122,9 2-24,3 6-28,6-5-17,7 1-12,4 0-5,7-4-6,2-3-5,7 0-6,0 0-5,-1-2-1,-1 1-5,1 2-4,-8 3-10,-3 3-9,-6 2-1,-7-1-5,-5 4 1,-5-1-1,-7-3 2,-5 2-1,-5-3 1,-5-6 1,3-3 11,1-9 8,4-4 1,8-14 3,4-4 1,2-9-3,7-5-2,10-2-7,4-3-31,5 3-77,8 5-103,22-1-769,-20 11 0,-2-1 0,4 4 0</inkml:trace>
  <inkml:trace contextRef="#ctx0" brushRef="#br0" timeOffset="299272.2252">25770 14118 2571,'0'-1'101,"0"1"48,1 5 38,4 10 45,1 14 27,7 13 12,-4 15 7,4 7 1,-5 2 2,-1-2-64,-4-7-36,-2-5-46,1-12-25,-2-8-31,0-10 4,0-8 2,0-8-6,1-6 1,2-8 0,2-10-1,5-9-2,4-5-1,5-4-14,7 0-15,1 6-29,1 11-16,-3 9-2,-4 7-10,1 8-23,-8 7-26,2 6-35,-4 5-68,-4 6-116,2 1-229,-5 1-484,1 0 0,0-4 0</inkml:trace>
  <inkml:trace contextRef="#ctx0" brushRef="#br0" timeOffset="299686.0974">27550 14446 3221,'1'0'35,"2"0"13,5 0 5,11 0 4,12 0 2,12 0 0,10 0 1,3 0-2,-5 0-31,-8 0-238,-11-13-482,-18 10 0,-7 0 0,-4-1 0</inkml:trace>
  <inkml:trace contextRef="#ctx0" brushRef="#br0" timeOffset="299895.0479">27633 14613 2243,'0'3'96,"7"0"11,2 2 4,8-1 2,10-3 0,13-1 1,9-1-28,14-5-227,0 0-427,1-5 0,-3-2 0,-4-3 0</inkml:trace>
  <inkml:trace contextRef="#ctx0" brushRef="#br0" timeOffset="300180.046">28393 14211 2629,'0'0'113,"0"0"34,0 5 46,1 9 19,-1 11 10,5 11 3,-2 10 4,0 6 0,-2 2 2,1-4-61,-2-4-77,0-2-113,3-9-270,0-8-586,3-8 0,6-12 0,5-6 0</inkml:trace>
  <inkml:trace contextRef="#ctx0" brushRef="#br0" timeOffset="300726.2208">28837 14226 2858,'-10'-9'166,"-6"3"20,-3-3 15,-3 4 8,0 1 6,3 6 6,0 5 9,6 5 7,1 4 6,6 8-126,2 2-34,6 2-18,1-1-13,6 3-9,2-6-4,7-2-5,4-1-7,2-6-8,1-3-5,0 1-7,-1-1-1,-6 1-3,-3-1-5,-7 5 3,-5 0-2,-3 4 2,-6-1-1,-9 1 8,-9 2 10,-5-1 13,-4-5 14,-2-2 19,5-8 20,9-3 7,4-6 14,10-10 5,6-8 4,2-3-8,8-13-9,8 0-12,8 1-22,5-1-20,5 6-20,-2 4-27,0 2-43,-7 5-60,-1 4-136,2 2-274,-3-1-571,-1 2 0,6-3 0,3-2 0</inkml:trace>
  <inkml:trace contextRef="#ctx0" brushRef="#br0" timeOffset="301208.1794">29261 14183 3858,'-18'-10'128,"0"-1"12,-6 3 7,-5 0 5,10 6 11,2 8 11,5 6 7,5 6 8,5 6 5,1 6-108,2 4-16,4-2-10,3-6-7,0-1-2,4-5-7,3-9-10,0-4-4,2-5-10,1-4-1,3-7-3,1-4 0,2-2-2,-5-5 1,-3-3-5,-8 6-5,-2 4-6,-3 6-1,-3 7-2,0 7 2,0 8 0,1 9 0,-1 9 0,0 9 2,-1 4 2,-2 4-1,-2-3 5,1 0-1,-1-4-4,5-7-46,0-3-157,6-13-331,-3-4-484,2-13 0,8-6 0,5-13 0</inkml:trace>
  <inkml:trace contextRef="#ctx0" brushRef="#br0" timeOffset="301780.1733">29589 14270 2432,'-9'3'226,"-1"4"40,-1 7 18,-1 6 16,8 6 11,1 6 6,6 3 5,4-3 6,2-2 7,3-4-164,6-7-50,0-4-28,6-10-11,3-1-4,-1-8-11,2-5-3,-2-7-5,-5-4-3,-3-11-3,-12-5 6,-4-3 31,-10-2 59,-13 0 40,-4 5 26,-4 4 0,-4 11-3,5 7-1,5 8-2,3 4-4,5 2-11,5 0-38,4 0-70,2 0-50,4 0-36,0 0 0,0 0 0,0 0 0,0 0 0,0 0 0,0 0 0,0 0 0,0 0 0,0 0 0,0 0 0,0 0-4,0 0-84,0 0-118,0 0-63,0 0-126,0 2-142,8-2-246,-6 1-398,-4 1 0,-12-2 0,-19 0 0</inkml:trace>
  <inkml:trace contextRef="#ctx0" brushRef="#br0" timeOffset="302638.3776">24780 15192 2359,'0'0'124,"0"2"18,0-2 25,0 0 24,8 0 18,9 0 20,16-2 10,20-3 12,21-3 6,19-6-101,23-6-18,21-3-17,12-5-25,7-4-23,1-3-18,-16 6-17,-29 0-13,-30 7-15,-31 11-46,-31 3-5,-13 6-62,-10 2-111,3 0-238,-16 4-354,-2 3 0,-9 1 0,-7 6 0</inkml:trace>
  <inkml:trace contextRef="#ctx0" brushRef="#br0" timeOffset="303005.1243">25363 15351 2973,'0'0'105,"-4"0"7,1 0 26,0 4 30,2 6 22,-2 4 11,3 12 3,0 6 3,1 8 2,-1 3-103,0 2-4,0-2-4,0-4-24,2-3-32,-4-10-75,2-3-136,2-14-776,2-6 0,9-10 0,9-8 0</inkml:trace>
  <inkml:trace contextRef="#ctx0" brushRef="#br0" timeOffset="303469.1971">25723 15362 3053,'-12'-1'120,"-7"-2"28,-6 0 16,-7 3 10,0 7 1,6 6 3,7 3 3,6 5 0,9 3 4,4-2-93,10-3-21,6-1-27,5-2-14,7-5-9,8 0 0,-4 1-2,1-3-2,-6 5-1,-9 0-2,-7 1-1,-7 4 0,-5 2 4,-10-4-3,-7 4 3,-9-5 3,-4-4 8,-4-6 10,3 0 5,4-16 6,11-5 0,8-6 0,8-5-7,11-5 4,11 5-3,10 2-2,5 5-9,9 4-12,-3 3-11,1 4-52,-8 4-110,1-3-239,-9 2-587,-6 0 0,-6-3 0,0-1 0</inkml:trace>
  <inkml:trace contextRef="#ctx0" brushRef="#br0" timeOffset="304119.2973">28704 15086 2502,'-7'-6'168,"1"5"65,-2-5 37,2 1 24,6 0 5,8 1 0,14-1 4,17 0 2,23-3 0,31-4-104,23-2-60,15-6-65,12-1-35,0-3-26,-10 1-3,-18 0-9,-23 6-42,-32 2-94,-25 5-111,-16 3-279,-26 4-382,-16 1 0,-15 1 0,-14 1 0</inkml:trace>
  <inkml:trace contextRef="#ctx0" brushRef="#br0" timeOffset="304404.0787">28976 15279 1965,'3'9'115,"1"3"25,-3 8 22,2 9 10,0 8 4,-3 7 1,0 2 0,0 4 0,-3-1-1,0-1-77,2-5-79,-3-6-210,3-24-483,7 6 0,9-16 0,14-4 0</inkml:trace>
  <inkml:trace contextRef="#ctx0" brushRef="#br0" timeOffset="304890.1276">29383 15344 2664,'-15'-4'108,"-2"2"20,-8 1 14,-2 0 8,4 6 7,5 8 3,6 2 6,6 3 0,3 4 5,12 2-85,4-4-18,8-3-22,4 0-9,12-2 0,1-5-1,-2 2-1,-4 1-6,-7 1 1,-4 1-4,-13 2 3,-4 3 2,-2 2 11,-13-2 13,-5-2 9,-8 2 28,-1-8 40,-5-6 28,6-3 50,5-9 22,8-12 9,8-10 1,6-6-6,8-9-12,13-4-20,3 2-42,6 6-38,0 8-28,-6 8-97,-6 9-106,-10 7-82,-5 7-126,-1-3-238,-2-13-617,-6 17 0,-5 2 0,-6-2 0</inkml:trace>
  <inkml:trace contextRef="#ctx0" brushRef="#br0" timeOffset="305874.0687">25711 16311 2894,'-1'-13'121,"-2"1"35,-1-4 25,0 2 4,2 6-3,0 4 3,2 2 19,0 5 20,0 6 50,0 8-69,2 12-8,0 16-24,2 12-20,3 8-2,-3 5 8,2 0-3,0-4-14,-3-8-20,-3-7-45,0-7-26,-3-9-16,-3-6-8,3-9 11,0-6 4,-3-9-8,3-10 8,1-9-6,2-10 2,5-8-4,7-6 0,6 4 4,5 0-4,8 8-23,2 6-3,-1 5 6,4 5-11,-3 6-1,-4 4-1,-7 4 1,-3 9-5,-8 5 0,-4 7-1,-4 7 4,-2 3 0,-1 2-32,2-3-35,-2-2-24,6-3-76,1-8-227,2-25-786,8 8 0,10-8 0,15-13 0</inkml:trace>
  <inkml:trace contextRef="#ctx0" brushRef="#br0" timeOffset="306138.0299">26799 16562 3833,'0'-3'147,"2"-1"9,5 1 6,8-4 8,8 3 1,13 0 1,6 0 1,11 1-1,-5-2-21,0 2-256,-3 1-327,-18 0-522,-12 0 0,-9 2 0</inkml:trace>
  <inkml:trace contextRef="#ctx0" brushRef="#br0" timeOffset="306355.925">26813 16750 2978,'-3'7'102,"1"1"17,1-1 17,4 3 11,12-5 6,13-1 4,10-4 2,13-5 4,5 1-3,4-4-103,-4 2-229,-4-54-659,-11 47 0,-8-2 0,-13-2 0</inkml:trace>
  <inkml:trace contextRef="#ctx0" brushRef="#br0" timeOffset="311700.548">27880 16337 4040,'0'-3'103,"0"0"23,0 1 15,0-2 13,0-1 7,0 5 2,0-1 7,0-1 2,0 2 2,0 0-69,0 3-11,0 3-13,0 8 1,1 7-6,2 8 6,0 5-1,-3 5 1,3 2 1,-3-3-1,0-2-14,0-3-7,0-7-11,0-4-18,-3-5-31,0-5-45,0-3-80,-1-4-154,2-3-925,2-2 0,2-2 0,6-8 0</inkml:trace>
  <inkml:trace contextRef="#ctx0" brushRef="#br0" timeOffset="312102.6043">28099 16380 2937,'0'0'127,"-3"6"28,-3 3 15,0 3 19,3 9 9,2 6 8,-1 5 1,4 1 6,4 3 3,4-4-93,5-1-20,3-6-16,2-7 6,1-7-2,3-5-2,-3-6-4,5-9 1,-4-5-6,2-6-1,-8-8-6,-6-7-18,-7-2-10,-6-5-22,-12 1-17,-5 4-14,-2 7-8,-5 7-37,3 13-65,1 5-88,11 5-241,3 5-530,2-2 0,5-1 0,4 1 0</inkml:trace>
  <inkml:trace contextRef="#ctx0" brushRef="#br0" timeOffset="312770.2572">28724 16236 3295,'-5'-5'113,"-7"2"11,-3 0 15,-7 1 8,-3 1 10,-6 1 4,2 0 3,1 1 1,2 1 0,8 0-93,5 2-13,8 2-13,2-1-8,3 1-7,0 0-8,0-3 1,0 3 3,0-1 3,0 0 7,1 1 0,-1 5 3,2 2 2,-2 6-4,-2 2 0,-1 4-2,-4-3-2,0 4-6,0-4-2,4 0-7,3-8-2,0 1-2,8-9-4,4 2 2,6-5-1,9-3 1,3 0-3,5 0 0,1 0-4,-1 0 0,-2 2-1,3 1 0,-6 2-3,-7 4-1,-4 4-6,-7 1-1,-8 3 0,-2-2 2,-4 3 1,-8 2-2,-7-1 2,-8 2-1,-7 0 4,-8-2-2,1-2 5,-2-3-3,-1-4-32,4-5-66,8-3-106,33-7-319,-21-4-394,15-4 0,4-2 0,12-6 0</inkml:trace>
  <inkml:trace contextRef="#ctx0" brushRef="#br0" timeOffset="313098.1717">29071 16388 3184,'-10'-2'135,"-2"1"16,-6-1 13,0 4 14,4 5 5,2 5 2,6 7 4,3 2 1,3 4 1,3 1-101,3-1-30,8 0-29,5-1-40,5-2-62,3-2-49,0-4-79,5-7-224,-8-4-398,3-9 0,-1-3 0,-7-6 0</inkml:trace>
  <inkml:trace contextRef="#ctx0" brushRef="#br0" timeOffset="313842.1875">29269 16383 2994,'0'-3'138,"0"1"37,1 1 30,2 1 18,0 5 13,3 7 5,3 5-1,3 5 5,-3 6 1,3 0-97,-4-1-38,-2-2-38,-3-4-29,-2-2-18,-1-5 1,0-7 10,0-2 7,0-7 0,0-6 2,0-8 2,0-10 0,0-9 4,3-6 4,3-2 4,7 9-14,4 4-11,6 11-5,1 6-4,5 9-6,4 0 0,1 9-5,-1 3 0,-4 8-6,-8-2-8,-1 12-2,-8 1-2,-2-3-3,-2 0-1,-5-2 4,0-8-2,-3-4 35,0-5 88,0-4 27,3-2 12,0-4 5,0-11 4,3-4 11,4-13 10,4-5-3,7-2 5,0 4-31,3 6-91,-6 11-26,0 10-13,-7 7 1,2 6-8,-4 6-12,-1 0-10,1 7 2,0 6-6,-1 2-7,-4-1 5,-1 4-2,0-1 6,0 0-5,-3-3 5,0-2 6,0-2 1,0-1-2,0-5 0,0-4 8,0-2-30,-3-4-71,3-4-92,-3 0-65,3-2-122,-3 0-164,2-32-745,-1 29 0,-1-6 0,1 2 0</inkml:trace>
  <inkml:trace contextRef="#ctx0" brushRef="#br1" timeOffset="324941.9542">22739 9786 1704,'0'3'69,"2"2"21,-2 2 18,1 3 9,1-2 10,-1 4 12,-1-1 22,2-2 20,1 1 15,-2 2-28,2 0-21,-2 3-14,-1 4-12,2 1 1,-4 9 38,-5 7 59,-2 10 3,-2 11-11,-3 10-11,-2 10-5,3 6 2,7 5 0,1 8 6,4 0 3,1 7-35,3-2-55,3-1-14,4 0 0,2 0 0,11 2 6,1-1-8,6-3 5,6 3-5,2-3-18,0-2-6,-1 2-25,-8 1-1,-10 5-11,-9 2 4,-14 8-7,-15 2 5,-19 3-12,-15 10-8,-12 1 11,-9 2-9,-4 0 9,4-2-10,7 0 12,13-3-7,12-6-3,12-4-2,12-2 5,12-11-1,7 0 2,9-2 2,13-4 8,12-1 2,12-3-7,14-3-4,10-5-4,7 1-6,2-4-1,9 1 0,1 1 1,2-3 6,-2 3-10,-1-3-10,-5 1 6,-8-4 2,-6 4-5,0-1 2,-12-2 0,1 2 7,-4 1-6,0-4-11,-2 4 2,-4-6 6,-1 1-8,0-3-2,-4-5 3,3 0 2,-2-3-5,-2-1-8,-2 1 0,-1-1 6,-2 0-2,-5 0 2,-2 1 2,-8 4 0,-6 3-4,-6 4 0,-7 3-4,-1 3 9,-3-3 2,-3-4-5,3-6 5,6-10 0,6-4-4,9-10 7,17-5-3,10-3 5,15-5 6,8 0-6,10-3-8,8-2 8,9-2-5,6-5 0,13-5-3,11-4 1,8-2 12,3-3-7,0 3-8,-4 2 1,-5 6 13,-7 7-1,-2 6 2,-3 2 0,1 2 2,5 3-2,1-3-3,6 0 3,4-1 2,1 1 0,-1-4-5,-6 1-7,-5-7-1,-7-3 4,-7-4 5,-9 0-6,-16-5-7,-8 1 0,-18-1 2,-17-4-1,-15-3-20,-10-2-153,-13-3-127,-5-2-247,-17-4-812,-17-8 0,-20-10 0,-27-11 0</inkml:trace>
  <inkml:trace contextRef="#ctx0" brushRef="#br1" timeOffset="330742.3845">16821 13735 2305,'0'0'117,"0"0"23,0 0 17,0 0 19,-2 0 24,2 0 25,0-2 19,0-1 26,0-2 20,0 1-80,2-7-10,4 2-17,2 0-8,8-3-11,5 0-16,3-1-21,0 4-13,2-5-22,1 8-19,-5 2-17,-1 3-8,0 1-5,3 5-9,-3 4-8,-1 2-9,-4 4-3,-3 4-6,-3 2-5,-9 5 0,-1 0 0,-3 6 1,-10 2-1,-4 1-1,-8 2 0,-4-2 3,-2-1-1,2-2 1,4-8 0,2-3 0,9-6 1,1-6 1,5-6-1,2-5 3,2-5-2,4-5 0,-3-4 0,6 1-1,1-5-1,7 7 0,2 2-3,7 3-3,6 6 3,-1 1-6,2 2 3,2 3-1,-1 3 0,2 1-11,-3 4-21,4 0-30,-6 1-60,-4 0-81,-1-3-125,-6-6-707,-3 2 0,-3-6 0,-2 0 0</inkml:trace>
  <inkml:trace contextRef="#ctx0" brushRef="#br1" timeOffset="331086.04">17487 13698 1940,'0'-2'156,"2"2"30,-2 0 22,0 2 18,0 4 15,0 8 19,-8 5 17,-7 6 6,0 4 4,-6-3-138,-1 1-11,3-5-27,6-3-20,5-2-10,7-5-10,2-1-18,11-3-15,7-4-13,3-3-48,10 2-54,5-1-114,10-7-222,-10 4-410,1-2 0,-5-2 0,-4-5 0</inkml:trace>
  <inkml:trace contextRef="#ctx0" brushRef="#br1" timeOffset="331380.1833">17679 13707 2063,'0'-6'181,"0"1"5,0 0 26,0 1 47,0 4 29,0 9 16,0 8 15,0 7 9,-4 9 3,4 7-158,-1 6-20,-2 2-7,0 0-23,1-3-47,-1-2-28,3-4-17,-1-6-15,1-6-44,0-4-89,0-6-159,0-45-687,-2 32 0,-1-4 0,0-5 0</inkml:trace>
  <inkml:trace contextRef="#ctx0" brushRef="#br1" timeOffset="331864.2514">16774 14427 2153,'0'-1'83,"1"1"30,5-1 30,7-1 19,6-1 13,10 3 9,10-2 8,10-1 7,13 0 6,12 0-48,12 2-34,5 0-26,7 1-29,-3 2-20,-6 2-10,-8 1-17,-13 0-15,-11 2-20,-11 2-26,-9-5-38,-15 3-81,-8-3-35,-10-1-91,-5-10-394,-7 7 0,-6 0 0,-5 0 0</inkml:trace>
  <inkml:trace contextRef="#ctx0" brushRef="#br1" timeOffset="332224.2967">17105 14643 2985,'0'0'83,"0"0"26,4 0 18,-4 7 20,3 1 16,0 9 12,2 8 6,-3 9 4,-1 6 2,-1 6-76,-3 3-4,-2-2-21,-5 2-20,6-6-17,-4-11-22,5-4-45,3-13-92,6-7-288,0-6-454,1-9 0,4-8 0,10-11 0</inkml:trace>
  <inkml:trace contextRef="#ctx0" brushRef="#br1" timeOffset="332701.2205">17534 14729 3649,'-17'0'87,"-7"2"19,-9 1 19,-1 5 3,3 1 3,1 6 3,9 2 1,8 2 2,-1-3 1,8 1-64,5 1-14,-1-2-14,4-3-14,1 1 6,1 0 3,7-3-2,1-2 4,4 2 2,1-2 2,2-1 0,1 1-5,-3 3-2,-4-3-5,-4 5-4,-4-1-1,-4 2 6,-5 2 2,-4 1 6,-5-3 4,-7 5 6,-6-4 3,-4 0 4,-1-5 2,-3-2-1,7-4 4,2-5-20,5 0-21,8-3-48,5-1-78,3-3-134,72-4-905,-63-5 0,4-3 0,4-5 0</inkml:trace>
  <inkml:trace contextRef="#ctx0" brushRef="#br1" timeOffset="333221.954">18310 13952 3480,'0'-2'141,"0"2"26,0-4 13,0 1 13,0 3 4,5-2 0,5-1 4,7 3-1,6-1 1,10 1-98,0 0-47,5-1-50,-3 1-103,-2 0-148,-10-7-751,-5 7 0,-7 0 0</inkml:trace>
  <inkml:trace contextRef="#ctx0" brushRef="#br1" timeOffset="333469.0169">18374 14117 3836,'-2'1'46,"2"1"18,-1 3 6,5-1 6,9 0 2,9 0 0,8-2 2,12 0-5,3-2-39,2 0-109,11-2-339,-14 2-378,-11 0 0,-3-3 0,-4-1 0</inkml:trace>
  <inkml:trace contextRef="#ctx0" brushRef="#br1" timeOffset="334633.2543">19590 13500 901,'0'0'106,"0"0"33,0 0 36,0 0 31,-3 1 21,-2 1 23,-3 0 22,1 6 18,-5 1 25,0 3-50,-5 3 6,-1 7-11,-4 2-15,-2 3-19,-6 9-17,2 5-15,7 4-16,3 2-8,14-4-15,4 2-19,9-7-24,9-3-18,2-8-21,5-5-8,4-7-3,-1-4-6,-2-6-4,-1-4-13,1-1-8,-6-1-10,4-6-8,-7-2-2,-3-3 0,-5-3-5,-3 1 0,-6-1-4,-7 1-1,-5-3-5,-3 4-7,-4 1-7,-5 3-7,2 5-29,4 3-43,1 1-70,5 2-71,6 1-183,0-57-541,3 55 0,3 1 0</inkml:trace>
  <inkml:trace contextRef="#ctx0" brushRef="#br1" timeOffset="336318.0973">19908 13664 948,'0'0'177,"-3"-3"46,3 3 27,0 0 16,-3 0 9,-4-1 16,6 1 9,-9 0 5,4 0 4,0 0-111,5 1-45,1-1-26,0 3 3,1-1 4,8-2 4,4 0-4,4 0-6,6 0-2,-2 0 1,2 0-4,-5 0-17,-3 0-18,-2 0-28,-4 6-22,-6 0-10,0 3-7,-1 5-6,-4 1-2,-4 2-3,-6 0 1,-6 3 1,-1 0-2,1-2 0,-2-6-1,13-1-2,3-3-4,4-2 2,0-2 0,2-2 3,3 1-1,2 1 1,2 0 0,8 0 3,1 4-1,-2 1-1,2 2 4,-4 3-2,-2 0-1,-5 1-2,-4 0-1,-3-1 2,-3 3-1,-8-2-2,-5 1 2,-8-3 1,-4-2-1,-4-2 0,2-2-6,5-4-23,5-3-60,8-2-95,14-9-300,5-4-469,6-10 0,11-9 0,7-7 0</inkml:trace>
  <inkml:trace contextRef="#ctx0" brushRef="#br1" timeOffset="336577.0179">20217 13572 2826,'0'-1'87,"3"-2"21,2 6 14,1 3 5,5 7 7,-1 15-2,0 9 4,1 3 0,-7 4-1,-2 2-84,-1-3-13,-1-3-37,-1-6-77,1-5-227,-2-8-427,1-7 0,-2-5 0,0-7 0</inkml:trace>
  <inkml:trace contextRef="#ctx0" brushRef="#br1" timeOffset="336748.0266">20164 13793 2800,'2'-2'100,"-2"2"12,2 0 5,9 0 0,5 0-7,9 0-57,14 0-229,6 0-470,2-1 0,4-4 0,0-4 0</inkml:trace>
  <inkml:trace contextRef="#ctx0" brushRef="#br1" timeOffset="337210.2302">20537 13474 2238,'0'-10'170,"-2"1"2,2-1 18,0 1 28,0 6 22,5 12 13,6 6 17,-2 11 12,8 11 10,-1 9-146,-1 6-18,-9 2 0,0 1-17,-6-3-26,2-3-20,-4-6-13,2-8-17,0-7-6,0-10-2,0-8-3,-1-7-2,1-3 1,0-8-1,3-11-2,4 1-1,2-5-2,5-1 1,2 2-6,3 8-8,2 4-3,-8 5 2,-1 5-3,4 6-2,-8 5 0,-2 6 0,-1 1-1,-4 8-13,-1 3-40,0-1-79,3 2-101,5-13-736,-5 8 0,7-4 0,7-7 0</inkml:trace>
  <inkml:trace contextRef="#ctx0" brushRef="#br1" timeOffset="337711.7716">21115 14333 1978,'-8'4'133,"-2"2"15,-6-2 16,-5 3 22,-3-2 18,-6-5 16,-8 3 31,-9-1 33,-11-2 25,-9 0-88,-14 0-3,-6 1-3,-12 0-8,-5 0-11,-8-1-9,-2 4-11,2-3-20,1-1-20,9 0-22,11 0-11,13 0-13,18 0-2,13 0-2,16-1-9,5 1-5,8 0-2,12-4-5,0 3-12,5-1-1,1 0-10,1 2-6,-2 0-9,1 0-13,0 0-9,-2 0-7,0-3-13,-2 3-30,1 0-24,0 0-39,-3 0-90,6 0-142,-1-12-821,1 8 0,1-1 0,5-5 0</inkml:trace>
  <inkml:trace contextRef="#ctx0" brushRef="#br1" timeOffset="338684.9183">19996 14558 2387,'0'-5'163,"0"2"31,0-3 29,0 3 5,0 0 2,0 1 16,-3 2 23,3 3 18,0 5 15,0 9-113,0 6-26,0 9-30,0 7-25,0 3-4,0 3 1,0-1-16,0-1-21,0-5-18,0-4-12,0-5-16,0-6-2,0-5 0,0-7 10,0-5 2,3-4 0,-2-4 2,1 1 1,-1-5 0,2-2 5,-3-2 2,0-4 0,2-1 5,-2-4-9,1-1 2,1-1 15,-2-1 5,0 3 6,1 4 6,-1 3 2,0 5-2,3 2-2,6 5-8,0 0 5,2 0-7,8 0-17,-2 0-7,4 0-8,2 0-9,-4 0-5,4 0-3,-7 0 2,0 3-5,-5-1-3,-5 5-8,-3 1 4,-1 4 6,0 4-6,-2 3 1,1-1-6,4 4 5,-2 2-3,0 0 11,2-2-6,-2 3 14,0-2-2,1-1-10,-4-4 9,0-1-2,3-5 4,-3-3 3,0-4-2,1-2 2,-1 0-1,0-2-6,2-1-4,-2 0-3,0 0-6,0 0-8,1 0-22,-1 0-26,0 0-25,0 0-30,0 0-18,2 0-23,-2 0-30,0 0-34,0 0-69,1 0-113,59-4-691,-52 2 0,-5 1 0,1-4 0</inkml:trace>
  <inkml:trace contextRef="#ctx0" brushRef="#br1" timeOffset="340284.2525">16757 15707 1744,'-3'1'130,"0"0"26,2-1 25,-2 6 31,1-6 32,1 0 58,1 0 39,0 0 9,0 0 13,0-3-80,0-2-21,1-1-15,1-4-16,2 2-26,9-6-29,4 3-55,6 0-39,3 4-8,2 1-11,2 4-18,-2 3-13,-5 6-7,-2 3-10,-8 6-5,0 5 0,-7 1-4,-4 6 2,-2 2-2,-5-1 2,-5 1 0,-7 2 2,-9-4-3,-4 0 3,-1-5-1,4-3-1,7-3 1,8-5 2,4-7 0,5-5-4,2-3 2,-2-5-4,3-2 2,6-1-2,2-3-1,2 3 0,8 0-2,5 2-4,3 3 0,-1 4 0,-1 0-10,1 6-19,-5 3-52,-3 5-72,-3 1-82,0 1-167,-1-8-622,0 4 0,-1-5 0</inkml:trace>
  <inkml:trace contextRef="#ctx0" brushRef="#br1" timeOffset="340611.8842">17294 15705 2246,'0'-1'78,"-3"0"36,-1 2 29,0 3 21,-1 6 11,-1 8 14,1 7 9,-1 4 6,-2 0 7,0 3-57,0-4 2,2-7-24,5-3-14,1-5-11,0-7-4,3-1-13,4-4-8,9-1-23,3 0-73,10 0-80,8-1-201,4-58-569,-4 53 0,1-4 0</inkml:trace>
  <inkml:trace contextRef="#ctx0" brushRef="#br1" timeOffset="340897.9674">17469 15736 2184,'-3'-11'176,"0"-2"17,3-1 4,-3 2 26,3 9 31,3 9 19,-3 5 12,3 7 4,0 8 4,3 9-146,0-1-25,-1 9-18,-4-3-2,1-2-26,-2 3-38,3-4-55,-2-8-96,13-1-278,-10-12-496,5-6 0,2-7 0</inkml:trace>
  <inkml:trace contextRef="#ctx0" brushRef="#br1" timeOffset="341424.3169">17675 15570 1824,'0'0'132,"4"0"44,-4 5 30,0 3 26,4 10 11,2 8 13,0 10 8,5 10 6,0 3 1,-5 3-80,2-3-46,-5 3-46,-1-7-26,-2-6-22,1-3-11,-1-6-7,0-10 0,0-3 12,0-9 4,0-5-2,0-6 4,0-5-1,0-7-4,3-4-1,4-4 2,3 0-4,2 3-8,9-1-18,3 4-5,1 2 0,4 4-4,-5 4 0,2 5-4,-5 0 3,-6 8-5,-5 6-1,-5 6-1,-2 6 3,-3 8-3,0 1-14,-2 2-29,4-2-73,-2 1-130,0-22-684,0 11 0,0-4 0,3-12 0</inkml:trace>
  <inkml:trace contextRef="#ctx0" brushRef="#br1" timeOffset="341720.2386">18537 15895 3464,'0'-4'112,"0"1"16,0 0 12,7-1 11,-4 2 4,7 2 2,4 0 1,5 2 2,2-1-1,3 0-102,2 2-52,1-1-98,5-2-284,-5 0-498,-9 0 0,-2-2 0,-5 2 0</inkml:trace>
  <inkml:trace contextRef="#ctx0" brushRef="#br1" timeOffset="341956.8164">18583 16069 2900,'0'4'116,"0"0"30,1 2 22,2 1 12,5-1 3,2-1 1,6-2 2,4 0-2,4-1-47,3-1-179,61-4-826,-57 2 0,2-3 0,-2-2 0</inkml:trace>
  <inkml:trace contextRef="#ctx0" brushRef="#br1" timeOffset="343271.974">19432 15784 3086,'0'-1'115,"0"-2"7,0 2 32,0 0 43,0 6 18,0 8 8,0 7 5,0 7 3,0 9 2,0 0-98,0 3-16,0-2-7,0-3-31,0-4-41,0-5-22,0-7-35,1-4-81,2-6-172,3-22-714,4 12 0,0-10 0,3-5 0</inkml:trace>
  <inkml:trace contextRef="#ctx0" brushRef="#br1" timeOffset="343881.4172">19966 15709 3214,'-4'0'87,"-6"-2"23,1 0 34,-12 0 23,3 2 19,-8 0 13,2 1 11,-3 4 5,3 4 3,4 5-68,3 2-12,4 4-19,9-4-30,0 2-16,4-1-16,2-3-11,-2-2-7,3-1-2,3 3-1,7-5-2,1 0-3,5-1-3,-1-2-3,1-2-8,-4 1 0,3-2-6,-6 1-2,3 3-2,-4 2-3,0-3 0,-5 3-1,2-1-1,-1 1 0,-4-2 0,-2 1 0,-1-1 1,0 0 2,0 0-1,-6 0 4,-3 1 10,-7 2 10,-11-2 14,-7 2 27,-3 0 10,-4-3 7,7 4 1,4-4-1,8-3 13,7-1-4,5 0-46,3-3-53,-1-3-50,5-1-128,0-2-150,60-5-851,-53 1 0,10 0 0,-2 2 0</inkml:trace>
  <inkml:trace contextRef="#ctx0" brushRef="#br1" timeOffset="344385.0254">20492 15468 2497,'0'0'155,"0"0"39,-3 0 44,-3 5 28,-7 1 18,-5 6 15,-6 8 10,-2 9 10,2 3 4,1 11-122,7 3-18,4 2-36,9 1-41,-1 0-24,8 0-17,0-3-15,5-5-11,1 2-20,6-9-58,2-2-131,9-9-311,-6-3-536,8-11 0,5-3 0,0-9 0</inkml:trace>
  <inkml:trace contextRef="#ctx0" brushRef="#br1" timeOffset="344894.9235">20822 15615 2444,'0'-3'182,"0"-1"18,-3 1 25,-5 1 36,-2 0 27,-5 4 16,-2 3 14,-5 5 6,5 6 12,-4 8-148,9 5-20,-4 5-6,6 6-22,7-2-34,3 1-25,0-2-17,6-1-11,5-5-5,2-3-10,1-7-9,4-6-5,1-5-10,1-8 1,1 0-6,3-7-2,-4-4-3,-4-2-4,-8-3-6,-3-4-2,-7 0-2,-5 2-3,-10 0-1,-3 2-3,-1 6-1,-3 2-21,-1 4-47,11 2-86,5 5-94,2-5-209,5 6-506,9-4 0,1-1 0,4-1 0</inkml:trace>
  <inkml:trace contextRef="#ctx0" brushRef="#br1" timeOffset="345458.2719">20975 15721 2494,'0'0'118,"0"0"22,2 0 8,6-3 12,3 0 8,6 0 15,3 0 17,5 1 13,-2-1 6,-1 0-80,-2 2-34,-3 1-21,-3 0-5,-3 3-9,-5 3-8,-2 3-12,-2 3-14,-4 5-11,-5 3-4,-3 0-1,-4 0 0,-3-1-2,0 0-3,7-5-3,1-3 1,6-2 6,3-7-1,0-1 1,0-1-2,6 0 0,0 0-1,4-1 4,3 1 0,-2 1 0,3 2 1,-1 3-9,-3 3 2,2 4-2,-4 1 2,-4 2 0,-1 2 7,-6 1 10,0-1 6,-6-4 11,-6 3 2,-3-1 4,-8-3-2,-1-5 1,0-1-4,3-5-17,4 0-65,1-4-133,10-4-892,4-5 0,5-3 0,11-7 0</inkml:trace>
  <inkml:trace contextRef="#ctx0" brushRef="#br1" timeOffset="345778.3456">21388 15613 1733,'3'-4'209,"1"-1"28,-2-2 13,2 4 38,-2 0 22,-2 6 9,0 7 5,1 6 6,1 7 9,1 7-150,-2 6-53,1 6-28,0-1-10,-2 3-35,0-3-24,0-3-9,-2-4-15,-1-3-41,-2-6-79,2-6-156,-1-9-664,1-3 0,1-3 0</inkml:trace>
  <inkml:trace contextRef="#ctx0" brushRef="#br1" timeOffset="345993.9213">21306 15842 3395,'-3'-3'80,"2"0"39,-1-2 34,-1 2 17,8 0 3,-4 3 3,12 0 0,6 1-14,6-2-46,12 1-152,15 0-289,-6 0-546,2-3 0,-5-3 0,-5-3 0</inkml:trace>
  <inkml:trace contextRef="#ctx0" brushRef="#br1" timeOffset="346458.3532">21671 15562 2700,'0'-3'115,"0"3"24,0-1 14,1 5 14,2 2 13,2 13 14,1 7 2,1 11 11,-4 3 6,-3 6-99,0 1-13,0-1-22,-3-3-9,2-4-19,-5-7-12,3-6-10,0-9 18,1-8-5,2-6-6,0-3-1,3-7 1,2-10-3,5-5-5,2-5 4,6-7 0,2 5 0,3 6-18,-4 8-5,-1 7 2,0 8 1,-6 3-1,3 9 0,-4 0 1,-1 1 4,-4 3-4,2 3-18,-2-2-73,0 0-78,4-5-239,-7 3-518,0-7 0,4-2 0</inkml:trace>
  <inkml:trace contextRef="#ctx0" brushRef="#br1" timeOffset="346947.6406">22003 15344 2466,'3'-3'144,"3"0"30,8 2 32,4 1 24,9 3 19,5 8 16,1 4 24,1 9 7,0 8 6,-6 4-103,-7 8-20,-9 4-23,-8 2-24,-1 2-20,-3 3-16,-7-6-16,1-3-21,0-3-7,-3-6-2,-6-1-4,3-5-11,1-2-4,-1-2-7,3-3-2,2-4-1,1-3-2,1-3-1,5-3 0,-3-3-4,0-1-1,3-4 0,0-2-7,-3 1-10,3-2-20,0-2-35,0 2-52,-3 0-85,3 0-172,-1-72-682,-7 68 0,-5-3 0,5-3 0</inkml:trace>
  <inkml:trace contextRef="#ctx0" brushRef="#br1" timeOffset="348197.893">16797 16758 1826,'0'-1'164,"0"-1"31,0-1 27,0 1 25,0-3 33,0 3 28,0-3 18,0 1 13,0 1 7,0-4-122,3 2-35,8-3-30,5-4-22,3 1-25,7-1-28,-2 1-24,-4 0-17,-3 4-13,0 1-7,-1 2-2,-2 4-2,1 0-2,-3 4-4,2 4 1,-4 6-2,-1 6-4,-5 5-1,-4 1 1,0 3 2,-10 2-1,0-2 2,-10 2 2,-2-7-3,-3-1 2,1-3-1,5-9 4,4-4 1,4-5 4,7-2-3,2-9 1,1-2-4,4-3 2,9-3 1,6-1-1,4 3-4,8 1-1,4 3-4,0 4-5,-1 5 0,-1-1-7,-6 6-13,-2 0-37,-9 4-51,-3 0-63,-5 0-92,8 0-284,-9-4-361,-3 1 0,0-4 0,6-4 0</inkml:trace>
  <inkml:trace contextRef="#ctx0" brushRef="#br1" timeOffset="348522.1329">17331 16622 2341,'0'-3'116,"0"0"17,0 2 31,0 1 18,0 5 21,-3 8 16,0 5 7,-6 7 4,-2 3 3,0-1-88,1-4-19,6-5-3,-1-3-12,5-7-1,2 0-15,4-5-17,9-3-5,4 0 0,14-2-8,6-2-14,4-1-63,2 1-95,-3-8-151,10-2-254,-23 1-329,-14 2 0,-3-4 0,-6 1 0</inkml:trace>
  <inkml:trace contextRef="#ctx0" brushRef="#br1" timeOffset="348760.4848">17588 16518 2731,'2'-7'156,"-4"2"32,2 2 31,0 3 17,0 5 12,0 15 9,0 8 4,2 6 1,0 9 3,-2-2-148,3 4-9,0-4-32,-1-3-50,-1-1-73,4-6-102,3-5-254,2-8-507,2-11 0,8-3 0,-1-13 0</inkml:trace>
  <inkml:trace contextRef="#ctx0" brushRef="#br1" timeOffset="349196.7057">17787 16503 2085,'0'0'134,"0"1"44,0 4 41,0 6 35,3 7 18,1 10 11,4 8 1,1 6 3,-5 2 2,-1 2-87,-3-1-44,0-4-40,0-3-30,-1-7-26,1-10-3,0-7-1,-2-6 4,4-7 1,-2-5 0,1-10-1,5-6 1,6-2 0,3-2-6,3 2-10,4 6-16,3 8-6,1 3-6,-2 4-5,4 4-1,-5 3-3,-3 2-3,-9 1-8,0 5-3,-6-2-8,-4 5-37,-1 0-88,2 0-135,-2-34-758,0 27 0,1-3 0,5-6 0</inkml:trace>
  <inkml:trace contextRef="#ctx0" brushRef="#br1" timeOffset="349741.8638">18966 16741 2033,'0'4'159,"0"-1"33,0 1 21,0 2 22,0-2 27,0 0 17,0 0 14,8 0 10,7-1 9,8-1-123,11 1-33,14-3-31,0 0-20,-4-3-29,-3 3-59,-9 0-97,-8 0-150,-10-7-697,-7 5 0,-6 0 0,-1 4 0</inkml:trace>
  <inkml:trace contextRef="#ctx0" brushRef="#br1" timeOffset="349935.2157">19036 16937 2640,'0'2'158,"3"-2"12,3 0 8,6 0 4,4 2 3,10-4 4,6 0-4,9 1-34,0-3-79,36-4-894,-38 2 0,-4 3 0</inkml:trace>
  <inkml:trace contextRef="#ctx0" brushRef="#br1" timeOffset="353075.9426">20212 16508 1688,'-6'0'148,"-1"-2"38,-2 0 27,-5-4 26,1-2 20,-1-3 32,-1-3 27,0-1 13,0 5 7,5 3-97,-3 5-31,2 2-29,-2 7-21,3 4-23,-1 5-18,5 3-28,3 3-28,3-3-12,0 3-5,0-3-6,3-6-12,2-2-3,4-4-2,4-5 0,3 0-1,3-5-3,-2-2 3,2-4-3,-1-2-2,-3-3 3,-1 0-2,-8 2 0,-3 2-5,-3 7-2,0 1 1,-2 6 1,1 6 0,1 10 5,-2 2 0,1 14-4,-1-1 0,2 7-4,-1-5 2,1 1-1,0-6 1,0-3-6,0-6-1,0-7-27,0-2-65,0-4-111,7-7-283,-2-3-518,3-6 0,6-8 0,5-9 0</inkml:trace>
  <inkml:trace contextRef="#ctx0" brushRef="#br1" timeOffset="353388.822">20415 16584 2910,'0'-3'149,"0"0"22,0 1 16,3 2 11,-6 8 9,3 7 9,-4 6 8,0 3 5,-4 2 5,0-1-127,5-1-13,-4-6-21,7-3-2,0-4-3,4-4-6,7-5-9,4-2-7,8 0-6,7 0-22,5 0-49,-2 0-73,2 0-79,-5-2-176,-7-5-577,-8 6 0,-7-1 0</inkml:trace>
  <inkml:trace contextRef="#ctx0" brushRef="#br1" timeOffset="353650.3144">20622 16602 2498,'0'-9'195,"1"-3"16,-1 1 16,0 3 47,0 3 21,0 14 12,0 6 6,0 9 3,0 8 3,0 7-149,0 4-45,0 1-15,-1 1-16,-1-6-48,-1 0-27,2-4-34,-1-7-80,2-4-140,3-16-799,5 1 0,4-9 0,9-11 0</inkml:trace>
  <inkml:trace contextRef="#ctx0" brushRef="#br1" timeOffset="354118.181">21023 16636 3201,'-7'-5'88,"-2"1"27,-5 1 25,-2-2 19,1 3 16,-3 2 13,1 2 4,5 3 5,2 4 4,1 2-71,3 7-7,3 2-25,1 2-21,1-3-19,2 3-15,2-2-9,3-3-6,6-4-3,0 0-4,8-5-5,0 1-6,-1-4 1,0 2-2,-2-1-1,-1 5-1,-8-1 0,-5 5 0,-1 1-1,-2 4 0,-6-2 1,-1 3 0,-6-2 2,-2 0-3,-4-5 0,0-1-7,1-7-44,2-2-107,8-6-227,-1-9-588,6-6 0,2-9 0,4-8 0</inkml:trace>
  <inkml:trace contextRef="#ctx0" brushRef="#br1" timeOffset="354402.8167">21276 16578 3019,'0'-2'129,"0"0"45,0 4 16,0 5 10,0 9 6,3 12 6,0 6-1,-1 9 0,1 5 3,-1 1-108,-2-1-22,0-2-52,0-6-34,0-5-42,0-9-77,0-6-135,0-17-657,0-1 0,0-7 0</inkml:trace>
  <inkml:trace contextRef="#ctx0" brushRef="#br1" timeOffset="354605.2196">21237 16786 3356,'-1'-4'121,"-4"-4"26,4 6 32,-1-2 20,5 2 3,5 4 1,7-2 1,7 0-8,8 2-62,5 0-221,52 0-883,-55-2 0,-3 3 0,-4-6 0</inkml:trace>
  <inkml:trace contextRef="#ctx0" brushRef="#br1" timeOffset="354854.8351">21574 16644 2530,'2'0'183,"1"3"37,0 3 27,-2 7 11,1 6 4,-2 8 2,1 6-1,-2 5 2,1-1-1,1 0-145,-1-5-67,0-3-117,0-6-221,0-32-629,2 16 0,3-5 0,5-8 0</inkml:trace>
  <inkml:trace contextRef="#ctx0" brushRef="#br1" timeOffset="355295.942">21921 16641 3270,'-7'-4'121,"-2"3"29,-3-2 21,-3 0 14,0 2 4,0 3 5,2 0 2,2 6 3,3 0-2,5 6-95,-1 3-21,4-2-30,0 2-18,0 0-14,4-1-1,4-1-6,3-3-1,5 2-1,1-3 1,1 0 1,0-3-6,-2 2 2,-6 1-2,0-1-1,-7 4-3,-2 3 1,-5 0-1,-3 0 1,-2 0-2,-7 1 2,-2-3 0,-1-1-2,-1-5-10,4-2-59,2-3-83,5-8-212,6-7-573,3-5 0,0-8 0,7-10 0</inkml:trace>
  <inkml:trace contextRef="#ctx0" brushRef="#br1" timeOffset="355975.9553">22106 16397 2721,'-2'-2'79,"2"1"21,-1 1 28,1 1 30,0 4 31,4 7 18,2 5 23,5 7 17,-2 12 8,1 2-68,1 8 2,-7 5-17,-4 2-30,0 1-28,-3 1-32,-5-4-16,1-5-23,0-8-17,1-9-7,-1-6 7,6-11-1,-1-7 2,2-5 1,0-12 3,3-8 1,2-6 5,3-3 15,2-5 14,5 5 10,-3 5 1,5 6-5,-3 6 6,0 5 3,0 0 7,7 7 1,-6-2 1,6 4-12,-1 5-6,-4 0-12,-4 5-8,0 5 7,-9 5-12,1-2-2,-4 2-5,0 2-6,0-3-2,0-1 2,0 0-16,0-5 5,0-2-8,0-6-5,0 0 5,0-5 1,0 0-4,0-2 8,0 0-9,0 0-4,0 0-21,0 0-57,0 1-39,0-1-45,0 2-88,-2 1-112,23-3-861,-27 0 0,3 3 0,-4-6 0</inkml:trace>
  <inkml:trace contextRef="#ctx0" brushRef="#br1" timeOffset="357225.9137">16852 17430 1551,'0'0'176,"-1"2"23,-1-4 19,1 0 24,1-3 22,0 0 24,0-5 26,1 1 22,1-3 9,-1 1-132,8-3-33,3 2-21,7 2-16,-2-1-23,7 1-20,-4 0-25,3 5-26,-1 3-18,-3 1-12,-5 2-6,3 9 0,-8 1 1,-2 6-2,-4 4 0,1 4 1,-4 2 0,-5 0 1,-4 0-2,-8 0 4,1-1 0,-10-1-2,1-7 0,2-1-1,6-7 4,4-6-1,5-3 2,5-5 10,2-4-2,-1-3-2,5 0-2,5-6-2,5 2-1,4 1 0,6 6-5,1 3-1,-2 2-1,-1 4-10,-1 6-3,-3 1-7,-3 6-45,-1 1-74,1 2-68,-1-4-188,0-14-555,1 8 0,-1-7 0,1-3 0</inkml:trace>
  <inkml:trace contextRef="#ctx0" brushRef="#br1" timeOffset="357546.4024">17287 17390 2934,'0'-3'75,"0"0"10,0 1 16,0 1 21,-3 4 28,0 5 11,-1 4 7,-1 3 5,0 3 3,-2 2-73,3-3 1,1-1-2,3-6-4,-2 1-8,4-7-20,1 1-6,7-2-5,5-3-3,9 0-4,6 0-11,5-3-47,3 2-80,-4-3-134,-1-4-212,-7-1-416,-10 1 0,-5-1 0</inkml:trace>
  <inkml:trace contextRef="#ctx0" brushRef="#br1" timeOffset="357786.8327">17516 17338 2698,'0'-2'135,"-2"-1"36,1 3 44,-2 0 24,3 7 14,0 8 5,0 4 4,0 9 1,0 3 1,0 3-130,0-1-5,0 3-50,0-4-86,0-1-110,4-7-226,1-9-583,3-3 0,3-7 0,5-7 0</inkml:trace>
  <inkml:trace contextRef="#ctx0" brushRef="#br1" timeOffset="358285.1068">17710 17209 2214,'0'-3'131,"0"2"21,0 1 33,0 0 31,2 0 23,0 10 16,1 6 10,0 8 6,3 6 1,1 6-106,-4 2-23,0-1-19,-3-1-34,0-3-29,0-5-22,0-6-12,0-6-5,0-3-4,0-8 4,0-5 2,0-1 3,0-8 0,0-6 5,1-2 6,9-4 6,3-3-4,8 2-4,3 5-2,0 5-1,2 2-6,-6 5-4,-2 3 0,-7 7-7,-5 4-4,-3 2-8,-3 7-2,0 4 2,0 2-1,0 1 0,0-2-18,0 0-38,0-5-87,0-2-152,0-35-680,2 23 0,2-4 0,7-5 0</inkml:trace>
  <inkml:trace contextRef="#ctx0" brushRef="#br1" timeOffset="358548.5057">18095 17511 2985,'-1'0'90,"1"-2"37,0 0 44,0-2 34,0 0 27,0-1 14,4 1 11,6-3 3,6 5 0,5-2-65,4 1-21,1 2-36,3-1-46,-4 0-50,-2 2-56,-10-2-77,2 2-123,-6-5-817,-4 4 0,-2-3 0</inkml:trace>
  <inkml:trace contextRef="#ctx0" brushRef="#br1" timeOffset="358856.0738">18416 17323 2595,'0'-7'127,"0"1"15,1 0 43,-1 3 30,0 4 16,0 7 8,3 9 3,-1 3 5,-1 7 0,1 7-97,-1 0-28,-1 1-16,0-1-46,0-1-54,0-7-65,0-2-72,5-6-240,-1-10-499,5-4 0,0-8 0,7-5 0</inkml:trace>
  <inkml:trace contextRef="#ctx0" brushRef="#br1" timeOffset="359282.9952">18632 17372 2734,'0'-5'81,"0"0"27,0-2 18,0 0 15,-3 3 21,-5 0 20,-2 4 16,-2 0 11,-3 0 10,2 2-54,1 3-18,3 3-25,3 4-16,2 2-12,1-1-19,3 1-19,3 0-16,1-3-10,2 0-12,1-1-1,7 0-3,-2-1-4,3 1-2,-5 0-2,1-1-2,-1 4-1,-4 1 0,-6 2 1,3 2 3,-3 2-4,-6-1-2,2-1 1,-3-4-3,-4-1-37,3-2-73,2-7-156,55-5-668,-53-3 0,4-9 0,0-7 0</inkml:trace>
  <inkml:trace contextRef="#ctx0" brushRef="#br1" timeOffset="359724.1866">18721 17200 1986,'0'-2'165,"0"2"17,2 0 19,1-3 22,3 10 27,1 3 16,4 12 5,-2 5 4,0 10 4,-3 5-158,-2 0-6,-2 4-17,-2 0-19,0-3-20,0-4-28,0-5-15,0-8 1,0-11 1,1-8-3,2-7 0,2-7 1,4-8 0,4-6 0,0 0-4,1-4 2,0 5 3,-2 6-7,3 7-6,-3 2 1,2 7 0,-1 4-3,-2 5 1,-7 6 0,4 2-52,-7 9-82,9-2-268,-6 0-446,0-2 0,2-2 0,8-3 0</inkml:trace>
  <inkml:trace contextRef="#ctx0" brushRef="#br1" timeOffset="360212.6258">19931 17512 2465,'0'0'167,"0"0"23,0 0 7,6 0 9,6-1 17,9-3 7,9-1 2,8 0 2,0-2-2,-5 3-142,-8 1-82,-7 1-80,2 2-274,-17 0-465,0 0 0,-2 0 0,-4 2 0</inkml:trace>
  <inkml:trace contextRef="#ctx0" brushRef="#br1" timeOffset="360398.5304">20011 17601 3431,'0'0'75,"5"-2"3,3 2 2,6 0-1,5 0 0,11 0-15,5 0-56,6 0-257,-1 0-480,-1 0 0,-4-2 0</inkml:trace>
  <inkml:trace contextRef="#ctx0" brushRef="#br1" timeOffset="360929.9833">20711 17413 1737,'-11'-5'154,"-8"1"32,-3-4 41,-5 3 40,2 1 31,-1 3 25,2 3 19,4 8 4,2 3 8,2 3-122,2 6-26,5-2-30,2 1-39,2-6-39,4-1-18,2-4-18,3-7-15,7-1-3,8-4-4,8-4-4,4-5-1,6-4-4,-3-2-1,-11 0-3,-6 0-10,-7 5-9,-7 7-1,-3 1-4,0 3-4,0 6 3,0 3-1,0 6 1,-2 3 0,2 9 0,-1 3-2,1 1 2,0 1-3,0 1-12,0-3-29,0-3-73,0-5-83,0-3-165,4-18-602,2 3 0,3-3 0,2-7 0</inkml:trace>
  <inkml:trace contextRef="#ctx0" brushRef="#br1" timeOffset="361242.918">20854 17430 2898,'0'-5'102,"3"2"3,-3 0 14,0 2 14,3-2 14,0 7 15,1 5 12,0 5 6,-2 3 4,-1 5-98,-1 0-3,0 1-2,-1-4-14,-1-1-12,2-3-10,0-5-14,2-6-9,4-2-6,5-1-12,7-2-17,3-1-40,5 1-82,2-3-175,1-9-526,-5 7 0,0-1 0,-9 0 0</inkml:trace>
  <inkml:trace contextRef="#ctx0" brushRef="#br1" timeOffset="361486.1751">21076 17422 3102,'0'-3'75,"0"2"24,0-2 43,2 3 26,-2 3 24,0 7 5,0 9 2,0 3 5,0 8 0,0 5-70,0 1-6,0 3-44,0 0-97,0 2-97,6-8-249,-2-3-530,2-9 0,5-8 0,8-8 0</inkml:trace>
  <inkml:trace contextRef="#ctx0" brushRef="#br1" timeOffset="361978.0693">21392 17408 3063,'-9'0'30,"0"0"13,-1 0 18,-7 3 11,7 1 7,-4 3 4,4 1 5,-1 6 3,1 3 1,4-1-25,-1 1-3,7-2-9,0 0-16,0-2-3,2-5-2,1 3 1,5-4-3,6-1 1,0 0 0,4 2-5,-3-1 2,2 2-2,-7 1-3,1 1-2,-7 2-5,-2-1 2,-1 4 8,-4-1 5,0-1 20,-6 2 19,-3-2 14,-6-1 13,-2-1 6,-4-2 3,-1 1 2,1-7-4,1 2-9,-2-3-7,5-1-30,6-2-58,4 0-117,7-2-261,-1 2-596,-1 0 0,-3 0 0</inkml:trace>
  <inkml:trace contextRef="#ctx0" brushRef="#br1" timeOffset="364229.9118">17905 18020 1987,'0'0'139,"0"0"14,0 0 10,0 0 11,0-2 4,0 0 6,0-3 11,0-2 9,-1-1 10,-2-2-113,-6-4-5,2 0 1,-6 4-7,-1-2-9,3 5 1,-1 4-6,-2 3-6,5 3-7,-6 1-10,5 3-3,-3 1-17,2 1-13,1 2-3,7-5-1,0 6-3,3-4 12,0 2 9,0 1 6,6 3 9,1 0 4,0 0 4,5-2 3,-1 0 4,-1-6 1,7 0 0,-2-4-12,6-3-12,-2-3-12,1-5-12,0-3-4,-6 0-3,-4-2-7,-4 1 0,-5 6-3,1 0-2,-2 6 0,0 2 2,0 3 6,0 5 6,0 5-1,0 4 2,0 6 4,0 1-3,1 1 2,2 1-1,0 0 0,1-2-2,1-1-16,-2-4-33,-1-5-83,1-3-91,7-7-264,-5-2-429,2-3 0,2-6 0,1-8 0</inkml:trace>
  <inkml:trace contextRef="#ctx0" brushRef="#br1" timeOffset="364698.5797">18098 17919 3262,'0'0'63,"0"0"36,0 0 33,0 9 31,3 6 24,0 10 14,1 5 7,0 9 10,2 2 2,-2-2-39,1 0-20,-4-3-34,1-6-33,-2-4-28,0-9-12,1-5-2,-1-8-3,5-4-10,2-7-1,-1-5-3,5-5-1,2-3-1,1-3 2,2 4-3,-3 3-12,3 5-11,-2 6-5,0 3 0,-1 3-2,-3 5 1,1 2 1,-4 3-3,-1 4-1,-1 2-6,0 1-24,-1 0-56,-1-1-98,1 0-231,1-6-606,4-1 0,4-8 0,7-2 0</inkml:trace>
  <inkml:trace contextRef="#ctx0" brushRef="#br1" timeOffset="365163.918">19590 18135 3804,'0'0'72,"0"0"2,0 0 16,1 1 22,-1 2 24,10-2 18,4 3 13,6-4 3,11 0 2,8 0-66,5 0-3,1 0-14,0 0-64,-9 0-115,-9 0-186,-10-6-705,-9 4 0,-4 2 0,-3-1 0</inkml:trace>
  <inkml:trace contextRef="#ctx0" brushRef="#br1" timeOffset="365377.8846">19722 18242 3826,'0'-1'118,"1"1"2,2 0 2,7-2 2,4 4 1,9-2 1,9 0-21,5-2-101,9 2-284,-3 0-598,-2-1 0,-4-2 0</inkml:trace>
  <inkml:trace contextRef="#ctx0" brushRef="#br1" timeOffset="365917.4516">20366 18101 2392,'-2'-7'108,"-2"-1"36,-6-2 36,0-2 42,-6 6 30,-1 2 24,1 4 11,2 0 2,2 3 4,2 2-68,4 4-39,-1 1-34,7 2-34,0 1-38,0-2-26,0 4-21,7-3-8,-3-2-3,5-1-3,5-2 3,-1-4 0,2-3 0,1-3-1,-2-2-4,-1-2-2,-7-1-2,2-2-2,-6 2 0,-1 0-7,-1 5-2,0 3-2,0 3 0,0 2-3,0 7 1,0 5-3,0 6 0,0 3 1,0 2-4,0-1-25,0-1-76,0-1-97,2-8-214,-2-7-524,3-5 0,5-5 0,0-8 0</inkml:trace>
  <inkml:trace contextRef="#ctx0" brushRef="#br1" timeOffset="366226.2752">20480 18073 3832,'0'-2'89,"3"-3"10,-3 3 21,0-1 7,0 4 8,0 8 5,0 3 7,0 5 1,0 2 3,0 1-82,0 1-4,0-5-11,0-2-21,0-5-2,0-2-9,9-3-4,1-4-11,7 1-14,6-2-27,2-1-58,1-2-104,16-4-283,-15 2-416,-4-5 0,-6-1 0,-8-1 0</inkml:trace>
  <inkml:trace contextRef="#ctx0" brushRef="#br1" timeOffset="366432.3913">20671 18058 2345,'0'0'202,"-3"3"61,3 1 39,0 4 18,0 5 8,0 5 3,0 5 1,0 6 1,0 0-5,0 1-198,0 3-116,0-2-149,47-5-883,-41 0 0,2-9 0,2-8 0</inkml:trace>
  <inkml:trace contextRef="#ctx0" brushRef="#br1" timeOffset="366898.7867">20983 18000 3395,'-9'-2'72,"-3"1"34,-6 1 27,-2-1 18,2 1 7,2 5 7,5 0 5,1 5 8,2 4 6,7 2-51,-1-1-12,4 3-29,-2-3-25,3 1-16,0-2-5,4-2-4,1 1-2,2-4-10,5 1-2,0-3-6,-1 1-4,-1-1-1,-3 2-3,-6 0 4,-1 5 3,-3-3 5,-2 4 9,-3-3 10,-5-1 5,-2-1 3,-9 3 2,-4-5-2,-2-2-1,1-3-25,0 0-82,1-4-130,14-2-317,-1-2-523,0-1 0,3-2 0,0-1 0</inkml:trace>
  <inkml:trace contextRef="#ctx0" brushRef="#br1" timeOffset="367605.6831">17706 18523 3317,'0'0'98,"0"-1"37,0 1 33,0 0 26,8-3 19,9 0 18,18-7 10,20-6 9,23-8 1,16-8-78,11-4-15,5 0-36,-6 1-35,-15 7-36,-17 6-50,-28 7-73,-21 9-49,-15 6-79,-6 0-202,-4 4-577,-2 1 0,-6 0 0</inkml:trace>
  <inkml:trace contextRef="#ctx0" brushRef="#br1" timeOffset="368173.9018">18312 18513 2749,'0'-4'109,"0"-1"16,0 2 11,-3-3 4,-6-2 11,-5 5 20,-2 2 24,-7-1 25,2 2 16,1 6-82,1 2-16,5 1-13,1 6-7,5-1 3,7-3-1,1 0-2,4-6-10,4-3-16,2-2-11,9 0-4,2-7 0,4-4 0,-3 0-3,1-6-6,-9 5-7,-5 2-15,-5 3-14,-2 5-6,-2 2-4,0 2-4,0 6-5,2 4 1,1 8 0,1 4 5,2 2 10,0 3 9,0-2 6,0 1-5,1-4 1,-4 3 2,0-5 0,0-3-11,-3-4-37,0-5-56,0-1-123,4-4-184,-1-48-776,3 38 0,7-5 0,4-5 0</inkml:trace>
  <inkml:trace contextRef="#ctx0" brushRef="#br1" timeOffset="368809.9369">20372 18648 3043,'0'0'117,"0"0"38,0 0 30,0 0 15,0-1 20,5-4 21,9 0 13,10-5 17,14-4 9,19-5-89,14-2-20,13-5-37,5-2-29,4-1-14,-5 2-30,-11 2-58,-16 7-85,-16 4-115,-18 6-188,-16-38-626,-8 43 0,-9 2 0,-7 2 0</inkml:trace>
  <inkml:trace contextRef="#ctx0" brushRef="#br1" timeOffset="369318.9127">20921 18604 2372,'0'-6'126,"-3"-1"28,-4-3 20,-8 2 21,0 4 33,-6 0 26,-3 6 12,2 3 7,3 2 2,-1 2-104,8 2-18,5 3-20,0-4-9,5-1-10,2-3-19,7-2-13,-1-1 1,9-1 1,3-4 2,6-3 4,0-3-2,-4-5-4,-2 2-11,-9-3-12,-1 4-9,-5 5-13,-3 3-10,0 4-8,0 3-2,0 5-5,0 4-2,0 6-1,0 7 0,0-1 1,4 1-9,-1 2-16,0-6-32,3 2-38,0-3-79,-3-2-112,17-9-288,-16 0-422,-1-5 0,4-3 0,-3-3 0</inkml:trace>
  <inkml:trace contextRef="#ctx0" brushRef="#br1" timeOffset="370228.1332">22256 17844 2229,'0'0'153,"2"0"10,-2 1 30,1-1 23,2 0 28,0 6 18,4 4 17,0 8 18,2 7 18,1 11-123,-2 6-16,-2 5-5,-2 3-30,-2 0-22,-1 0-25,-1-4-19,0-9-16,0-5-16,0-10-12,2-8-8,-1-10-2,3-4-3,0-4 0,-3-8-1,2-6 0,-3-5-2,0-1 1,0-4-2,0 2-6,0 8-1,0 7-3,0 4 2,3 0 2,6 5 1,5-1 3,3 1 3,8 0-3,0 2 3,-1 0 1,-1 0 3,-6 3 0,-5 5-2,-5 4 0,-7 5-1,3 3-3,-3 2-4,0 2 2,0-3-7,0-1-9,0 0-33,0-4-95,3-4-231,0-5-697,0-4 0,8-1 0,5-7 0</inkml:trace>
  <inkml:trace contextRef="#ctx0" brushRef="#br1" timeOffset="370534.0476">22828 18161 3323,'-2'-1'154,"2"1"51,0-4 20,0 2 17,0-2 23,3-2 11,5 1 8,1-1 2,6 2 0,4 2-101,-2-1-51,1 3-50,0 0-26,-3 0-41,-1 0-61,-4 0-73,-1 0-89,-2 0-89,-3-3-167,-2-60-518,-2 59 0,0-1 0</inkml:trace>
  <inkml:trace contextRef="#ctx0" brushRef="#br1" timeOffset="370766.813">22837 18254 4113,'0'2'122,"0"-2"11,2 0 14,-1 0 8,5 0 5,3 0 3,3 0 0,8 3-7,4-2-45,-2-1-217,6 0-238,-5 0-650,3-1 0,-5-4 0,-3 1 0</inkml:trace>
  <inkml:trace contextRef="#ctx0" brushRef="#br1" timeOffset="371352.233">23315 18020 2999,'0'-1'124,"0"1"15,0-1 15,-1-1 34,1 2 25,-2 4 28,2 8 19,0 5 7,2 10 5,-1 12-100,1 0-23,0 6-13,-1 1-16,-1-5-41,-1 0-68,-3-6-105,3-5-140,23-16-805,-19 1 0,4-12 0,-1-7 0</inkml:trace>
  <inkml:trace contextRef="#ctx0" brushRef="#br1" timeOffset="371727.2999">23504 18144 2764,'-6'0'133,"-1"6"31,1 5 32,-1 6 21,7 4 14,0 5 6,7 3 5,3-1 5,0 0 3,3-4-97,4-9-26,1-4-30,3-7-29,1-6-21,1-11-12,3-2-7,-7-6-6,-6-7-7,-7-1-7,-6 0-8,-11 1-9,-7 4-6,-9 2-5,-1 5-13,-4 5-51,5 5-73,10 2-188,9-17-578,1 18 0,7-1 0,4-3 0</inkml:trace>
  <inkml:trace contextRef="#ctx0" brushRef="#br1" timeOffset="372429.9702">24032 18043 2550,'0'-2'125,"1"1"19,-1-4 11,2 3 9,-2-1 2,0 2 8,-3 1 10,-8-1 15,-1 2 8,-6 2-91,-2 0-26,-4 2-18,0 1-10,5-3-6,4 5 6,6-7 11,1 2 2,8-3-4,0 0-8,0 0 1,0 0-3,0 0 2,0 1 2,0 3 2,0 2-2,0 3-16,-3 2-11,0 4-6,-6-1 0,-4 5-2,-1 1-3,3-1 0,-2 1-3,9-5-4,0 0 1,4-2 2,4-3 11,0-3 2,8-1 2,0-1 1,7-1 2,4-4-3,-2 0 0,3 3 0,0-3-4,-2 0-8,-3 0-11,0 4-4,-5 1-5,-8 3-1,-1 4-1,-2 5 0,-6 0-1,-2 3 1,-4 1 0,-5 0 2,-6-3-3,-4 2-1,-7-2 1,1-4 1,3-5-12,-3-3-38,9-3-80,4-6-91,8-8-203,1-53-607,8 35 0,8-5 0</inkml:trace>
  <inkml:trace contextRef="#ctx0" brushRef="#br1" timeOffset="372748.7399">24292 18192 3056,'0'-2'60,"0"-5"29,0 3 20,3-2 30,-6 3 38,-3 3 34,-3 0 31,-6 5 15,1 1 10,-4 5-38,5 3-17,-1 4-28,5 3-18,6 1-30,0 2-37,6 2-37,3-3-47,5 1-43,5-3-76,5-4-72,2-7-123,1-10-721,0 0 0,-3-6 0,-3-5 0</inkml:trace>
  <inkml:trace contextRef="#ctx0" brushRef="#br1" timeOffset="373409.8111">24382 18210 3666,'0'0'50,"0"0"37,2 0 21,0 3 8,2 3 6,3 6 5,-1 5 0,4 2 2,-3 2 1,-1 1-32,-3-1-13,-2-4-38,-1-2-16,0-4-4,0-4-2,0-5 0,0-2 8,0-7 17,0-9 9,0-7 4,0-8 0,3-5 17,2 1 18,4 2 25,3 10 2,3 7 1,5 6-5,2 7-20,1 3-7,7 6 2,-6 5-6,0 3-6,-5 7-24,-5 4-28,-8 2-5,-3-4-1,-3 2-4,0-7 13,0-4 43,0-6 30,0-2 34,0-6-1,4-6 6,0-5 2,3-12 2,7-8-9,12-3 2,4-3-15,3 4-44,-3 9-32,-5 8-34,-4 7-15,-9 9 2,2 3-8,-4 9 1,-2 3 4,-2 7-5,-6 1 8,3 6-4,-6-1-4,3 0-19,-3-1-56,3-1-127,-6-1-54,1-6-127,4 1-298,-5-9-613,0-6 0,5-2 0,-1-6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3:03:16.62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3477 3952 1970,'0'-2'58,"0"2"13,0 0 14,0-1 15,0 1 2,0 0 6,-4-1 5,-4-2 8,-7-1 7,-9 0-34,-12-1 8,-9-1 4,-8 3 9,-7-3 0,-3 2 10,-11-3 12,3 3 5,-2 4-6,5-2-3,0 2-12,3 2-19,-4 2-13,-2 6-22,-1 5-15,-12 6-12,0 7-18,-5 1-7,2 5-3,-5 6-4,6 2 1,3 0-3,5 2 2,4 1 0,11-2 0,7 0 3,10 1 0,10-6-2,4 1 2,8-3 1,7 3 1,1-4 1,5 5-3,5-5-1,2 3-2,2 1-1,2 2 0,2-2-2,2 2-4,4 3 3,1 1 2,9-2 1,3 4-2,5-2 4,2-3 3,5 6-2,5-2 4,1 2-1,5 0-2,5-1 0,5 0-3,5-1 0,7 0-1,11 1-3,12 2-2,7-1 5,13-2-4,5-3 4,9-3 3,7-5 1,14-1-3,8-2-1,3-1 1,5-7 3,3 2 0,5-8-5,6-1 1,5-3 0,6-6-1,7-4-2,3-1 0,1-6 2,5 0 0,4-1-1,-3-10-4,-4-1 3,0-9 0,-6-5-6,-5-7-1,-9-5 1,-7-6 1,-8-8 2,-4-3-1,-10-7 7,-9 1 6,-9 1-2,-8 0 1,-17-1 4,-7-2 0,-10 1-1,-7-3 0,-11 0-2,-9 0 0,-17 0-6,-12 1-3,-12 3 2,-12 0-2,-10 3 1,-10-1 1,-16 0 1,-13 2 5,-9 0 2,-14 2 2,-6 3-1,-6 8 0,-5 4 1,-4 6-3,-5 4-1,-10 8 0,-5 1-3,-11 4-2,-2 4-1,-5 2-4,2 0 0,-5 3-2,1 2 1,-5 1 0,2 3 2,0 2 0,3-1 0,1 4-2,3 0-1,-5 0 0,0 0 0,0 2 1,3 1-1,0 0 1,1 0 1,-2-1 0,0-2 0,2 0 0,7 0 0,3 0 1,7 0 0,9 0-2,3 0 2,0 0-1,5 0-2,1 0 1,5 0-1,3 0 0,3 0 0,4 4 0,0-1 0,-1 4 0,0 2-1,4-1-3,6 3 1,3-1-30,7 0-44,8 2-101,25-7-315,-18 2-425,1-4 0,-3-1 0,-1-2 0</inkml:trace>
  <inkml:trace contextRef="#ctx0" brushRef="#br0" timeOffset="2068.8243">1405 4780 702,'0'0'4,"0"0"-2,0 0 6,0 0 12,0 0 19,0 3 23,0 3 20,0 2 14,0 4 11,0 0 5,2 5 7,-1 0 13,5 3 12,-2 4-2,4 2-12,0 5-13,-1 6 6,2 7 26,-1 4-1,2 2 2,2 6-3,-1 3-8,5 3-7,1 1-8,-1 5-3,3 5-8,2 5-10,1 1-32,-1 4-3,2 3 1,1 4 3,3-1 0,-3 6-2,3 6 7,-3 2 3,2 1 2,-2 1-6,3 4-4,1-4-2,3 7-8,0 0 5,5 0 2,2 1-2,2 2-7,0-2-1,2-1-2,-3 5-1,-3 1-3,-1 2-2,-5 2-1,-2 0-15,1 1-7,-5-1-4,2 1-3,-2-4-4,0-1-5,0-1-3,0-2-6,-3-1-4,3-1 2,-3-1 0,-1 0 2,1-3 1,1-1-4,4 0-2,-6-1 3,4 0 0,0 0 2,0-1-1,-3-3-4,2-1 3,-1 2 0,2-2 1,-4 1 2,4-2 2,-3 2-2,0-7-1,-3 2-1,4-1 2,-2-2 4,-2 0 0,3-1-2,0-3 0,-3 1 2,5 0 0,1-5 2,-3 2-1,5 0 6,-2-5 0,-2 0 3,1-3 0,-2-3 4,0-2 0,-3-2-1,3-2 0,-1 0-2,-5 0 3,4 1-2,-1-2-2,-3 0-2,3-3 0,1-2-4,0-4 1,2-3 2,-4 3 1,2-5 3,-4 1 0,2 2-3,-2 4 4,0 2 0,0-3-1,4 0 1,1 0-1,-5-3-2,6 1-2,-4 3-1,-2 0-4,0 1 1,0 1-4,-3-3 3,1-3-2,1-6 2,-2-1-1,3-7 0,-1-3 3,2-4 0,-2-5 4,-1-3-2,-1-3 3,-1-3-4,-1-7 4,-2-2-1,-2-7 3,-2-2 5,-2-3 8,-2-4 12,0 0-2,3 0-1,0 0 3,3-3-2,-3 2-2,2 0-3,-2-2-3,-2 2 2,-1-1-12,2 2-13,-2 0 0,1 0 1,-1-1-4,0 1 4,0 0 1,0 0 0,0-2 0,0 2-12,0 0 1,0 0-16,0-1-25,0 1-27,0 0-60,3 0-131,35 0-944,-32 0 0,-6-4 0,0-6 0</inkml:trace>
  <inkml:trace contextRef="#ctx0" brushRef="#br0" timeOffset="4749.1527">8034 4746 1192,'0'0'15,"0"0"10,0 0 14,0 0 14,1 4 18,-1 0 16,0 3 19,0 0 16,2 3 15,-2 2 5,0 2 18,0 1-1,-3 4-8,0 3-7,-5 2-18,1 5-13,-2 7-15,0-1-18,-2 6-10,2 4-10,0 1-1,-3 6 1,0 3-2,-1 5 1,-1 2 9,-4 4 4,-2 5 2,-2 4 6,-1 5 1,2 0-1,0 5-12,-2-1-5,3 3 2,-6 3-5,0 3-5,-3 2 5,2 4 0,-3 5-2,2 0 2,-2 1-3,3-2 0,-3 4-3,-1 2 6,0-1 2,-2 1-1,-2-1-9,-2-4-4,1 0-5,-2 4-4,-3-2-4,4 4-4,-1 0-3,2-1-12,4 1-3,1-1-7,-3 4-4,0-1 2,-2 1 2,-5 0-5,0 2-1,-2-6-2,-2 7 1,-5-4 4,0 3 6,-2-2 5,1 1 3,1-4 2,0 5-4,-1-2 3,4 2 5,-2 2 0,2 1 1,-1-4-1,-3 6-5,1-2 1,2 2 1,-1-4-2,5 0 1,0-3 0,2-4-3,1 1 1,2-3-1,0 0-1,3-5 0,-2-3-2,5-6-5,-3-4 0,-6 3 2,3-5-1,-1-2 0,-4-1 0,0-4-1,2-5 1,3-4-4,1-6 0,5-2 1,3-5 1,1-1-5,4-1 1,-2-2 0,1 1 2,1-1 1,-1-1-4,0-5 1,2 2 1,0-4 2,-1-1-2,1-1 3,4-4 0,-4 2-1,1 1-5,1-1 0,-1 2 1,-1-1 0,0 2-2,0 1 2,0-2 0,3-1-1,1 1 2,5-1-1,-1-3 2,5-5 2,-2 2-4,2-6 6,2 0 0,0-4-4,0 0 5,-2-1-2,5 1-1,-7-3 2,5 1 5,-4-1-5,-1-1 3,2 3 1,-4-3 1,-3 6 4,0 0 2,-1 3 5,-1-2 4,0 2 3,5-2 0,-3 0 2,4-1 2,3-1-1,0-2 3,1-4 5,5-3-6,2-4 11,0-1-10,3-2 0,-3 1-4,3 1 3,0-3-2,-5 5 0,2-2-5,-1 1-5,0-2 12,-2 0-11,1-4 27,-1 0 13,3-2 8,0-2 1,0-1 8,1 2 5,-4 0 0,2 2 4,-2 0-12,0 1 4,0 3-23,-2 0-8,4-2-7,-1 0 2,2-1-2,2-4-9,-1-3 4,2 0-6,-3 0 2,3-2-10,0 0 3,0 0-8,0 0 0,0 3-8,-3-3-6,3 0 9,0 0 2,0 0 3,-3 0-2,3 0 2,0 0-13,0 0-67,0 0-110,-4 0-82,4 0-166,0-5-977,0 5 0,-3-4 0,-2-10 0</inkml:trace>
  <inkml:trace contextRef="#ctx0" brushRef="#br0" timeOffset="8455.7963">1744 4878 1023,'0'0'98,"-3"0"9,3 0 12,-3 0 24,3 0 31,0 0 15,0 0 2,0 0-1,0 0 6,0 0-74,3 0-6,7 0 2,4 0-4,8 0-18,10 0-26,1 0-9,5-2 1,8 1 5,1-2-3,7-2-1,11 2-3,4-3-6,5 1-5,1-1-5,2 0-2,-5 1-4,0-3 2,-3 4-2,1-2 1,2 2-4,0 1-6,5 1-5,0 0-3,1-2 0,-1 1-1,-4-1-1,-2-2-3,-9 1-2,-2 0-3,-6 0-1,-6 3-1,0 0-1,2-1 3,-2 1-1,5-1 0,5 1-1,1-2 2,0 1-1,1-1 2,-1 4 1,-3 0-1,1 0-1,-5 0 1,-1 0 1,-1 0 7,0 0 5,5 0 2,4 0 1,9 0 7,3 0 1,5 0 5,3 0 3,4 0 0,-4 0-1,0-1-9,2-2-3,-3 3-1,2-5-6,-1 3-5,3-1-1,-4 1-3,2 0 1,-6 0-2,2 1 1,-5-1 1,0 2-1,-1 0-5,0 0 6,-4 0-2,2 2-5,4-1 0,-1 3-4,-2-1 0,3 3 1,-1-3-2,-3 1-2,0 0 1,-1-1-2,-4-3 2,-1 0 1,2 0-2,-3 0 2,-3 0-2,1 0-1,-2 1 1,-1-1-1,2 3 2,-3-1-1,1 1-1,-2-1 2,-6 1 1,-3-2 1,-4 2 2,-4-3 3,-4 0 2,-1 0 3,-7 3-2,0-3 1,-1 2-2,0 0 3,-5-1-1,1 1-5,-4-1 1,-3 0-4,-3-1-2,-4 0-2,-6 0-16,3 2-52,-3-2-87,3 1-275,-15-1-442,-5 0 0,-14-3 0,-20-1 0</inkml:trace>
  <inkml:trace contextRef="#ctx0" brushRef="#br0" timeOffset="10359.7305">4393 5031 414,'0'0'61,"0"3"57,0 4 45,-1 1 51,-2 3 38,-1 7 20,-5 3 21,-1 0 17,-1 5 16,-3-2-35,3-2-10,0-1-49,0-5-35,5-2-42,3-5-22,1 0-10,2-4-9,0-5-8,5 0-8,1 0-8,11 0-5,5 0-10,7 0-10,1 0-9,6 0-51,-3-4-102,6 3-247,-8-3-473,-3-3 0,-10 0 0,-6 1 0</inkml:trace>
  <inkml:trace contextRef="#ctx0" brushRef="#br0" timeOffset="10629.9275">4541 5049 3177,'0'-4'30,"1"4"13,-1 0 30,0 6 19,0 11 20,0 10 16,0 12 5,0 6 4,0 8 3,0 1-29,0-4 1,0-1-12,0-10-34,0-3-43,0-8-84,5-7-211,0-19-556,4 4 0,6-6 0,6-8 0</inkml:trace>
  <inkml:trace contextRef="#ctx0" brushRef="#br0" timeOffset="11203.487">4935 5126 2858,'-12'-3'94,"-1"0"9,-10-1 7,-4 0 3,5 4 3,0 4 5,3 5 4,1 4 1,9 7 9,3 6-67,4 0-9,2-1-5,5-3 0,7-3-1,1-3-1,7-3-1,3 0-3,1-2-2,-2-1-6,-2 1-7,-2 3-7,-9 0-1,-3 4-2,-5 0 0,-6 4 1,-5 2-1,-3-2 7,-7 2 6,-1-5 16,3-2 25,0-9 38,7-4 22,1-1 6,6-10 1,2-5-1,1-8 11,-1-4-8,4-7-4,1-4-16,4 3-30,3 2-39,3 0-29,5 7-9,-2 1-12,-1 5-8,-3 4-38,-1 4-36,-5 3-37,-3 3-52,-3 3-65,0-1-71,3 1-182,-3-1-488,1 1 0,1-1 0,-2 1 0</inkml:trace>
  <inkml:trace contextRef="#ctx0" brushRef="#br0" timeOffset="13921.77">8449 4723 1046,'0'0'91,"0"0"6,0 0 2,0 0 4,0 0 9,0 0 0,0 0 6,0 0 23,0 0 16,0 4-63,0 5-4,0 5 1,0 4 7,0 10 1,2 4-5,-1 5 1,-1 8-4,3 4-21,0 5-17,-1 1-10,-2 0-13,3 1-3,-3 2-9,0 0-5,0 1-4,0 8 2,0-2-3,0 9 2,0 3 4,0 1 4,0 3 6,0 2 3,0-4 6,0 4 3,0 1 5,0 5 1,3 3 9,-3 1 1,3 3 4,-3 1 1,6 0 0,-3 5-3,-3 2 2,3 3 2,1-1 6,-2 3 3,-2-1-2,1 0-3,1 0-5,-2 5 0,0 1-1,-2 0 2,2 0-6,0 1-6,0 0-10,0 2-8,0-2-1,0 4-3,0 1-1,0-2-7,0 3-6,0-1-4,-6 1-5,5 0 6,-5 0-3,0-1 0,-3-3-3,0 4-2,-2-2 3,0-1 3,1 0 0,-2-1-1,6-4 2,-4 1-2,2-1 2,0-1 4,2-3-2,5-2 3,-2-3-6,-1 0-3,4-3 3,-3 3-2,3-6 3,-2 3-4,0-4 1,2-1-5,0-4 1,-1 2-3,1 1 3,-2-2 3,-1-2 0,0 2 2,2-2 0,-4-2 4,2-2-2,-1 0 5,-2 1 5,1-2 2,-1-3 5,0 1 1,0-4 1,2-1 2,1 2-1,0-3 0,0 1 2,3-1-1,0-2 0,0 0-1,0-3-4,0-1-3,0-2 2,0 0-7,0-5 1,0-1 0,0-1-2,0 2-1,0-4-4,0-1 0,0 0 0,0-5 2,0-1-2,0-2 7,0-4 0,0-2 3,0-2 5,0-4 9,0-3 9,0-1 1,0-2 2,0-1 1,0-3 0,0-2-5,0-8 0,0 2 0,0-10-6,0-1-8,0-5-8,0-2-2,0-4-3,0 2-1,0 0-2,0 1 1,0-3-3,0 1-17,0-1-48,0 0-91,0 0-159,0-38-736,0 32 0,0 4 0</inkml:trace>
  <inkml:trace contextRef="#ctx0" brushRef="#br0" timeOffset="14318.6829">8027 15079 3479,'0'0'78,"1"0"6,3 0 3,7-5 9,14 2 16,15-3 12,17-2 14,15 0 10,9 4 0,5 1-68,-5 5-4,-2 5-6,-15-1-43,-8 0-80,-15 1-127,19-3-722,-44-4 0,-7 0 0,-9 0 0</inkml:trace>
  <inkml:trace contextRef="#ctx0" brushRef="#br0" timeOffset="15737.5726">8157 4620 2526,'0'0'166,"0"0"59,0 0 43,0 0 27,0 0 15,0 0 10,0 0 6,2 0 6,1 0 5,4 0-108,7-1-44,4 1-54,15-3-39,12 0-21,12-6-16,11-4-7,9 1-7,-4-4-5,-8 3-4,-8 1-8,-11 2-6,-9 3-8,-10 1-6,-6 3-8,-7 0-1,-5 3-1,-6 0-1,0 0 2,-3 0-3,0 0 1,0 0 1,0 0 1,0 0 5,0 0 3,0 0 1,0 0-2,0 0-1,0 0-8,0 0-6,0 0-9,0 0-6,0 0-4,0 0-2,0 0-1,0 0 1,0 0-3,0 0-7,0 0-7,0 0-11,0 0-5,0 0 1,0 0 1,0 0-7,0 0-9,0 0-19,0 0-29,0 0-30,0 0-34,0 0-77,0-2-165,0 2-365,0 0 0,-3-2 0,0 2 0</inkml:trace>
  <inkml:trace contextRef="#ctx0" brushRef="#br0" timeOffset="18503.0109">6937 9983 892,'12'3'6,"9"-3"-1,10 4 1,6-4 0,3 0 2,1 0 19,-5 0 79,-1 4 65,-5-1 24,-2 1 8,-8 1 13,1 3 11,-3-4 9,2 2 10,7-1 8,9 1-10,7-5-70,10 1-51,6-2-14,8 0-6,6-2-9,5 1-8,2-1-4,3 1-8,4-2-6,0 0-7,2 3-4,1-2-6,2 1-5,3 1-1,1 0 2,0-2 0,-2 4 7,-2-4 2,-8 2 5,-6 0 4,-7 0 2,-7 0-3,-11 0-4,-11 0 0,-12 0-6,-10 0 4,-8 0 5,-7 0 4,-5 0-9,2 0-4,-2 0-8,-2 0-10,0 0-36,-4 0-82,0 0-127,-5-7-780,-7 4 0,0-5 0,-3-9 0</inkml:trace>
  <inkml:trace contextRef="#ctx0" brushRef="#br0" timeOffset="19256.8466">9567 6884 1716,'-7'1'80,"-8"4"52,-3 2 41,-6 3 38,-2 3 28,-9 5 32,-4 5 24,-4 6 14,-3 6 15,0 6-14,8 8-45,10 4-46,7 8-34,15 2-34,3 5-25,9-1-28,12-8-18,5-5 7,8-11 9,2-13 11,0-14 53,-5-9 24,-1-7 11,-5-8-8,2-9-6,-3-2 0,-6-3 0,-8-7-48,-5 3-59,-12 1-74,-7 5-79,-10 4-67,-5 7-47,-6 6-34,3 3-34,7 3-67,9 2-90,10-2-135,12-14-396,3 11 0,7-5 0</inkml:trace>
  <inkml:trace contextRef="#ctx0" brushRef="#br0" timeOffset="19865.5541">9641 7207 2939,'0'0'61,"0"0"42,0 0 18,0-1 33,3-1 18,5-1 7,9 1 2,6-2 3,9-2 0,0 2-28,-2 1-34,-2 3-43,-10-1-18,-4 2-35,-7 4-16,-6 3-5,-1 4 0,-10 5 0,-7 5 0,-3 2 4,-7 2 0,-2-1 1,9 3 2,7-6 2,7 0-1,6-5 8,6-3 11,6-5 1,3 0 1,3-2 1,5-2 3,1 2-3,-3 3 2,-1-2 1,-6 3-1,0 1-7,-5-2 0,-6 3 17,0 0 14,-3 1 13,-9 1 15,-2 1 23,-2 0 30,-10 0 24,-4 1 36,-4-2 34,-6-1 7,-5-5-10,-4-1-13,2 0-18,5-5-19,9 1-47,11 2-117,6-1-121,7 2-131,2 2-174,4-8-961,-2 7 0,-3-1 0,1 1 0</inkml:trace>
  <inkml:trace contextRef="#ctx0" brushRef="#br0" timeOffset="20879.5495">3062 10185 1144,'-3'0'14,"-2"0"7,-2 0 24,-2 1 33,1 1 29,2 0 12,-3 1 4,0-1 5,3-1 14,-3-1 23,2 0 20,4 0 16,0-1-9,3 1-23,0 0-25,0 0-11,0 0-10,0 0-7,0 0-13,0 0-30,3 0-19,7 0-15,10 0-14,10 0-10,15 0-2,13 0 0,9 0 6,7-2 2,7 2-27,3-3-207,5-40-488,-6 35 0,1 1 0</inkml:trace>
  <inkml:trace contextRef="#ctx0" brushRef="#br0" timeOffset="21119.7473">4663 10101 1222,'33'0'71,"11"0"4,13-2 0,9-2-34,-1-5-337,-9 1 0,-8-1 0,-6 1 0</inkml:trace>
  <inkml:trace contextRef="#ctx0" brushRef="#br0" timeOffset="21333.7469">5402 10032 1019,'14'0'79,"10"0"7,10 0 2,10 0 1,1 0-2,11-1-91,-2 1-284,0 0 0,-4-3 0,2 1 0</inkml:trace>
  <inkml:trace contextRef="#ctx0" brushRef="#br0" timeOffset="22276.0469">8895 11623 2339,'0'-2'159,"0"-4"27,0 3 23,0-1 8,0 0 0,0 4-4,0-3 5,0 6 8,0 2 7,0 8-110,0 9-34,0 13-22,0 7-23,0 5-10,0 3 4,0-1 2,0-5-4,0-3-6,0-7-7,0-5-11,0-7-7,0-9-15,0-4-39,0-2-121,0-38-735,0 25 0,0-2 0,0-5 0</inkml:trace>
  <inkml:trace contextRef="#ctx0" brushRef="#br0" timeOffset="22692.8117">9191 11696 1972,'-6'0'141,"-4"2"27,0 7 22,-6 5 14,7 4 7,-2 7 5,3 5 7,3 2 6,5-3 6,3 2-89,7-6-25,6-4-9,6-7-10,8-5 4,3-5 7,3-6 2,-2-7 0,-1-4-2,-6-6-6,-3-3-9,-9-4-14,-6-2-22,-6 2-16,-11-3-31,-10 2-33,0 1-16,-6 1-18,-3 5-19,8 3-59,8 6-67,5 4-175,1-20-502,3 25 0,2 2 0</inkml:trace>
  <inkml:trace contextRef="#ctx0" brushRef="#br0" timeOffset="23547.5979">9837 11439 2692,'0'0'119,"0"0"20,0 0 19,0 0 4,0 0 7,0 0 6,-5 0 5,-1-3 10,-9 6 5,-3-3-90,-9 0-10,-5 3-12,-4 1-16,3 1-4,5 6-6,8-2-8,4-2-3,11 2-3,3-2-8,2-4-6,2 2-7,-2-1-8,0-1 1,1 2-1,1 1 1,0 0 4,1 3-2,0 2-2,-3 3 7,0 1-4,0 3-1,0 1 1,-3 2-2,3 0-2,0 0 2,-3-6 0,3 0 5,3-5 7,4-4 9,3-5 8,8-1-2,5 0 3,6 0-1,1 0 1,-2 0-2,-1 0-1,-3 0-5,-1 3-9,-2 1-13,-3 4-3,-6 3-3,-1 3-3,-8 3 3,-3 2 4,0 4 15,-5-1 5,-7 3 9,-1 0 18,-10-2 50,-4 1 53,-1-4 48,-4-4 27,-4-1 11,6-3-6,0-5-14,4-2-7,7-2-8,6-2-21,4-2-50,3 1-55,5 0-48,-2 0-27,3 0-14,-2 0 0,2 0 0,-1 0-37,-1 0-85,-1 1-100,2 2-68,1-2-88,-2 2-142,2-28-804,0 21 0,-1-2 0,-1-6 0</inkml:trace>
  <inkml:trace contextRef="#ctx0" brushRef="#br0" timeOffset="26432.8801">10681 4567 1451,'0'0'127,"0"0"13,0 0 4,0 0-2,0 0 1,0 0 3,0 0 11,0 0 12,0 5 12,0 2-91,0 1-17,0 6-1,0 1 2,0 0 11,0 6 5,0 2 3,0-1-7,0 4-10,0 1-9,3 3-5,-3 2-12,1 2-5,2 4 27,-1 3 2,-1 5-2,4 0-1,-2 3-2,4-3 0,-2 5 3,3-3-2,-1 2 2,3-1-4,-4-1-21,1-2-2,-4 3-2,-2-3-1,-1 3 3,0 3-2,0-3 4,0 0 1,0 1-2,0-2 0,0 3-12,2-4-8,-2 5-1,0 1-3,1-2-6,1 2-2,-1 1-6,-1 2-3,3 2-1,-3 5 5,0 0 1,0 6-2,0-6 2,0 4-2,-3-3 1,2 4 3,-4-2-2,1 1 0,1 2-2,-2 3 1,-1 3-2,0 1 2,2 0 0,-2 2 0,2-4 2,3-1-1,1 2 0,-3 0-3,3 2 4,-3-1-3,-2 3 1,4-1-3,-2-1 1,0-1-2,2 1-2,1 1 0,-2-2 0,2 2 1,0 3-2,2 0 0,-4-2-3,2 1 2,0 0-2,0-4 0,-2 1 1,2 0 2,-1 3-5,-2 0 3,0 4 3,0-1-5,-3 2 2,-1-3-1,3 0 0,-2 0-2,2 1 2,-2 2-3,-1 1 6,3 2-4,-3 0 2,1 1 0,0-2 2,1 2 1,-2 0 1,4 4 5,-3-2-2,1-1 4,2 2-2,-2-5 2,4 1 3,-2 0 2,-1-2 2,-2 0-2,3 3 6,-2-2 0,0-2 4,1 2-3,1-1 4,-3-3 0,1 0-2,1 0 3,-2 1 1,-2-3 4,-2 1 2,1 2 1,0-4 2,-3 0 0,3 0-3,1-2 2,1 3 0,-1 2 2,2-4-2,0 3 2,0-1 10,-1-1 0,1-1 0,-1-3 4,1 2 22,-1-1 9,0 0 3,0-1 8,4-3 2,-1 0-1,1-5-7,1-1 0,1-5-1,1 0-2,0-7-21,0-3-13,0-4-4,0-3-14,0-6-3,0-3-3,0-7-2,0-1-3,1-5-6,-1-3-3,0-2 2,2-2-2,-1-4-2,1 2 4,-1-1 0,1 3-4,-1 4-4,1 1 0,-1 2 5,-1 3 8,3 0 0,-3-1 10,4-1 0,-1 0 5,-3-3 2,0-1 2,0 0-2,1-6-1,-1-2-2,3 0-9,-3-4-5,0-1-8,1 1-9,-1 1-23,0 2-25,2 1-29,-2 2-52,1-1-63,1-3-38,1 1-61,-2 0-90,2-4-111,35-7-744,-33 6 0,-2-4 0,1-1 0</inkml:trace>
  <inkml:trace contextRef="#ctx0" brushRef="#br0" timeOffset="26785.9747">10193 14820 3182,'0'0'203,"0"0"40,2-2 33,-2 2 16,0 0 4,0 0 5,0 0 5,3 2 5,6-1 6,12 3-153,17 0-47,19-1-33,14-3-34,13 2-13,1-4-30,-2-4-40,-7 1-116,-13-1-183,-14-49-802,-17 41 0,-17 2 0,-9-4 0</inkml:trace>
  <inkml:trace contextRef="#ctx0" brushRef="#br0" timeOffset="31962.9628">11319 8613 2068,'0'0'122,"0"0"24,0 0 22,0 0 16,0 0 9,0 0 3,0 0 0,-3 0 5,3 1 12,0 5-83,0 5 0,0 9-7,0 8-15,0 10-10,0 8-4,0 2 2,0 2 15,0 2 0,0-4-10,0-4-16,0-3-20,0-5-11,0-4-9,0-8-3,0-2-2,0-6-4,3-3-18,-3-7-32,3 0-55,-2-4-95,28 1-343,-21-6-377,-1-5 0,3-6 0</inkml:trace>
  <inkml:trace contextRef="#ctx0" brushRef="#br0" timeOffset="32502.4524">11775 8659 1775,'-3'1'138,"-7"3"37,-1 5 32,-4 3 21,-2 3 11,-2 5 22,-1 4 16,-1 5 13,2 2 9,2 5-90,0 2-33,7 5-28,2 0-30,5 0-14,2 1-11,4-7-16,4-2-13,2-7-10,6-5-8,4-8-7,3-7-3,-1-4-7,4-6-3,-2-8-3,-3 1-2,-1-9-7,-2-1-6,-7-3-10,-5 0-6,-5-2-6,-9 5-4,-6 4 1,-9 4-4,-5 6-3,-2 4-1,1 2-12,3 4-16,8 4-41,6-2-64,8 3-191,4-21-521,1 15 0,3-5 0,8-2 0</inkml:trace>
  <inkml:trace contextRef="#ctx0" brushRef="#br0" timeOffset="33496.7183">12133 8761 1837,'-10'-5'178,"-3"0"16,-1 0 8,-8 0 7,3 4 5,-1 5 6,4 8 2,-2 2 5,9 2 2,2 9-142,4-3-23,3 2-9,3-3-3,7-1-3,-1-3-4,4 0-2,4-5-3,1 1-2,1 0-3,0-2-6,3-2-3,-1 1-9,-6 3-5,1 1-6,-3 1 0,-9 3-3,-1 2 1,-1 1-1,-4 1 4,-5 0-1,-6-1 10,0-3 23,-5-1 32,2-6 44,2-8 21,1 2 8,5-10 2,-1-4 0,-2-11-3,4-6 2,-1-3-9,2-10-24,3 3-30,3 2-40,0 2-26,6 3-5,3 4-3,5 4-2,5 4 0,4 1-3,1 3-3,-1 1 1,-2-1 1,-5 1-3,-2 3 11,-8-1 11,-3 3 34,0 0 24,-3 2 8,-3 1 5,0 1 0,1 2 9,1-2-2,-2 3 1,0 0-8,3 0-14,0 0-34,0 0-23,0 0-8,0 0-5,0 0 0,0 0-8,0-1 0,0 1 0,0 0 2,0 0-2,0 0 0,0 0 0,0 0 0,0 0 0,0 0 0,0 0 0,0 0 0,0 0 0,0 0-2,0 0 2,0 0 0,0 0 0,0 0-8,0 0 0,0 0 0,0 0 0,0 0-12,0 0-11,0 0-14,0 0-18,0 0-20,0 0-16,0 0-3,0 0-24,0 1-52,0 2-61,0 1-107,0-2-758,0 5 0,3 1 0</inkml:trace>
  <inkml:trace contextRef="#ctx0" brushRef="#br0" timeOffset="36751.2537">18280 5208 854,'0'-2'117,"0"-1"42,0 1 45,3 1 26,-6-1 30,3 0 30,0 0 22,0-5 13,0 4 7,0 0-83,0 1-29,0 0-43,0 2-42,0 0-26,0 0-29,3 2-28,0 5-20,5 2-13,1 6-3,5 3 2,2 0 4,3 3 5,0 3 3,2 0 6,1 3 6,-2 4 7,2 0 1,-2 4 10,0 3 8,1 2 2,-1 2-2,2 4-4,0 0 4,2 1 1,3 3-4,2 4-7,-2-2 1,1 1-8,-2 1-10,-2-1-6,-3 0 3,2 0-1,-3 1-10,-4-1-3,1 0 1,2 3-2,-1-1-2,-1 0 0,-1-1-1,3-3 1,-2 2-5,0-1-2,0 1 3,0 0-1,-1-2-4,3 1-2,-4 0-2,3 1 2,-2 2 3,0 4 2,-2 0 5,0-1 1,0-1 2,3-2 3,-5 3 2,4-2 2,-5-1 1,4 2-2,-2-1 0,-3 2-2,3 4-1,-4 1 7,-1 2-1,2 3 2,1-1 5,-4 0 3,3-1 7,0-2 8,-1 0 7,-2 0 2,4 5 2,-2-2-7,0 1 5,1 1 3,-1-3-7,1 0 5,1-3-7,-2-5-5,2-3-9,-1-3-4,0-4-3,-4-7-3,1-1-7,0-4-8,0-6 2,-3-6-1,2-2 0,-1-8 0,-4-4 10,3-5 42,-4-2 29,2-3 10,1 0-2,0-3-3,2-4 1,-1-3-11,2-3 1,2-6-6,-1-7-12,4 0-44,-3-5-30,2-4-7,1-4 0,-1 0 0,7-4 0,-1-6 0,1-1 0,4-2 0,-3-4 0,4-3 0,-4 3 0,2-1 0,0 1 0,0 0 0,-3 1 0,3 0 0,-5-1 0,1-1 0,2-3 0,-3 2 0,2-1 0,-3-1 0,-1 0 0,1 1 0,-1 1 0,2 0 0,2 3 0,-1-1 0,5 0 0,1-1 0,-1-2 0,-2-1 0,-4-1 0,2-3 0,-4-3 0,-4 2 0,5-2 0,0-2 0,-1 4 0,1 1 0,0 0 0,3 1 0,-1-3 0,3-4 0,-3-2 0,4 1 0,-4-3 0,-1 3 0,2 1 0,-2 2 0,0 1 0,3 2 0,0-1 0,-1 3 0,-4-2 0,4 1 0,2 3 0,-4 3 0,8 2 0,1 5 0,4 0 0,-5 5 0,4-3 0,-4 1 0,-1 1 0,-10 0 0,3 1 0,-6 2 0,1-2 0,-3 3 0,3 1 0,-2 6 0,1 1 0,-2 7 0,3 4 0,-6 5 0,1 4 0,-4 3 0,2 2 0,-3 3 0,0 4 0,0 0 0,0 2 0,0-1 0,0 2 0,0 0 0,0 0 0,-6 0 0,-6 2 0,-9 2 0,-12-1 0,-18 2 0,-9-1 0,-14 1 0,-13-2 0,-5 0 0,-2-1 0,0-2 0,0 0 0,9-2 0,0 1 0,7-1 0,6 0 0,4-1 0,3 2 0,4 1 0,2 0 0,0 1 0,5 4 0,-1 1 0,-1 4 0,2 1 0,-7 3 0,3-1 0,-1-1 0,0-1 0,2-1 0,3 0 0,6-3 0,3 0 0,9-5 0,10-2 0,8 2 0,11-2 0,4 0 0,1 1 0,2-1 0,0 0 0,-1 2 0,1-2 0,-2 0 0,-1 0 0,-2 0 0,-3 2 0,-8-1 0,-3 1 0,1 2 0,-6 1 0,0-4 0,1 7 0,2-2 0,1 0 0,3 2 0,4 0 0,1 0 0,3-3 0,3 2 0,3-5 0,0 0 0,0-2 0,-3 0 0,2-2 0,-1 2 0,1 0 0,-2 0 0,3-1 0,-7 1 0,0-1 0,-1-2 0,2 1 0,-2 2 0,0-2 0,5 2 0,0 0 0,3 0 0,0 0 0,-2 0 0,-2 0-63,-2 5-137,-5-1-64,1 1-94,-1 6-109,55-7-900,-46 1 0,10-3 0,7-2 0</inkml:trace>
  <inkml:trace contextRef="#ctx0" brushRef="#br0" timeOffset="38961.6606">18830 4405 2444,'0'1'127,"0"2"26,0-3 25,0 1 18,3-1 23,1 0 22,5-1 18,3 1 15,8 0 10,1-3-94,-2 0-22,4 0-26,-1-2-23,0 5-17,-4 0-22,1 0-22,-8 5-18,-1 4-15,-2 2-13,-4 4-11,-2 2 1,-1 0 0,-5-2-2,-4-1 0,1 1 0,-2-1 1,-2-3 0,1-4 1,7 1 5,0-3 5,3-4-1,0 0 1,3-1 1,1 0 0,8-1 0,-1 1 0,1 1-1,3 4 1,-2 0-3,1 4 1,0 5-4,2 4-2,-5 1-3,-4 3 1,0 1-1,-4-3-3,-3 2 0,-3 0 1,-8-4 2,-3-2-1,-10 1 1,-8-4 1,-1-5 1,1-2 1,2-4-16,5-4-57,9-4-110,6-7-250,6-3-533,2-5 0,14-6 0,14 0 0</inkml:trace>
  <inkml:trace contextRef="#ctx0" brushRef="#br0" timeOffset="39336.9423">19358 4501 2176,'-3'0'152,"-2"0"19,-1 1 18,-3 6 10,3 1 16,3 8 21,1 1 12,7 7 18,6-2 16,4 1-104,0-8 4,6-1-6,0-3-7,0-8 6,1-2-4,-2-2-15,-2-4-11,-1-5-16,-5-3-14,-8-2-29,-1-8-22,-3 1-18,-6-4-13,-3 2-26,-6-2-26,0 6-31,-3 6-52,6 8-79,3 3-205,-1 6-659,3 3 0,1 5 0,3 1 0</inkml:trace>
  <inkml:trace contextRef="#ctx0" brushRef="#br0" timeOffset="40686.9244">21140 5049 892,'0'0'65,"0"0"28,0 0 36,0 1 40,0 2 20,0 5 25,0 4 14,0 2 7,0 3 7,0 4-36,0 4-7,0 4-19,0 3-31,0 4-34,0 5-12,0 3-19,-2 2-12,1 4-7,-2 4-6,-1-1-9,1 7-12,0 0-6,3 0 3,0 1 26,-1 1 10,1-2 5,0 0 13,1 3 21,-1-2 12,0 2 6,0-1 14,0 4 2,0 2 1,0-1-26,0-3-8,3 0-4,4-4-8,-4-3-12,0 1-3,-2 1 1,-1 0-9,3 4 11,-3 1 7,0 2 24,0 2-1,0-1-6,0-3 2,0-3 2,0-4-7,0-6 0,0 0 8,0-7-7,0-2-2,0 1-17,0-2 0,0 5 11,0 0 1,0 4 11,-3 4 6,2-1-7,-1 1-14,1-2-8,1-3-16,0 1-11,0-4-9,0-1-12,0-2-10,0-3-23,0 3-9,0-2 0,-3 0 0,-4 2 0,3 1 0,-4 1 0,1-2 0,2 3 0,-1-11 0,6 1 0,0-9 0,0-3 0,0-9 0,0-1 0,0-4 0,0-2-3,0-1-213,0 0-138,21 0-453,-21-4-555,-3-1 0,-1 0 0,-2-6 0</inkml:trace>
  <inkml:trace contextRef="#ctx0" brushRef="#br0" timeOffset="40986.7788">20938 8882 4352,'0'0'99,"-2"-1"32,1 1 33,-1 0 20,2 0 2,5-2 0,5-2 7,10-2-3,8-2 5,12 0-76,9-2-21,3 2-43,2 2-44,0 3-73,-3 1-119,-6 1-306,-15 1-599,-10 0 0,-11 0 0,-9-4 0</inkml:trace>
  <inkml:trace contextRef="#ctx0" brushRef="#br0" timeOffset="41802.9743">21033 4959 3962,'-4'-3'113,"-2"1"12,-1 1 5,4 0 8,3-1 6,-1 1 11,2 1 19,-1-2 24,3 0 21,7 2-89,7 0-18,10 0-10,11 0-3,8-3-9,5-1-9,-1-2-43,1-1-82,-5 3-156,6-1-322,-20 2-526,-2-2 0,-11 1 0,0 3 0</inkml:trace>
  <inkml:trace contextRef="#ctx0" brushRef="#br0" timeOffset="42272.4602">21642 6317 3810,'0'-1'64,"0"1"7,-1-4 16,-3 8 16,4 5 4,0 12 1,-3 11 6,3 11 2,3 10-2,-3 2-61,0 1 1,0-2-8,0-9-14,0-5-31,0-10-80,2-6-250,1-8-565,5-10 0,6-6 0,6-11 0</inkml:trace>
  <inkml:trace contextRef="#ctx0" brushRef="#br0" timeOffset="42662.9315">21982 6416 3087,'-6'0'58,"-3"2"22,-3 4 21,1 2 25,2 3 30,2 12 20,4 1 32,6 4 16,7 4 18,4-1-37,4-2-7,3-3-9,3-6-9,0-8-15,2-6-25,2-6-18,4-9-32,-2-6-25,-6-6-30,-6-4-20,-7-11-28,-10-3-26,-13-1-17,-4 1-13,-7 7-12,-2 8-25,-4 9-51,8 8-90,17 7-323,-9 3-334,9-1 0,4-1 0,7-1 0</inkml:trace>
  <inkml:trace contextRef="#ctx0" brushRef="#br0" timeOffset="43597.7853">22677 6191 3006,'0'-3'148,"0"0"14,-1 0 6,-5 0 7,-4 2 8,-7 1 5,-6 0 5,-2 0 5,-2 0 0,4 1-122,0 2-25,4 3-14,7 1-4,4 1-5,2 2-6,5-1-5,1 3-6,-3 0-3,1 3 1,-1 3 3,-1 0-2,-2 1 2,-1 1 3,0-2-3,1 0 0,3-3 5,2 1 11,1-6 20,0 0 12,3-4 6,1 0 7,6-1 2,4-2-2,6 1 4,1-4-2,3 0-1,-2 3-10,4 4-21,-5-5-12,3 5-9,-3 1-2,-3 2-5,-3-1 0,-4 6 0,-1-1 7,-4 3 4,-6 2 7,2 2 33,-2-1 38,-5 1 56,-4 1 52,-6 1 17,-4-6-3,-5 1-2,-3 0-7,-2-5-7,-1-2-10,-5-7-32,4 0-39,-4-2-57,8-2-54,4-2-18,3 1 0,7-2 0,0 0 0,5 2 0,2-3 0,3 4 0,0 0 0,3-3 0,0 3 0,0-1 0,0-2 0,0 3 0,0 0 0,0 0 0,0 0 0,0 0 0,0 0 0,-1 0 0,1 0 0,0 0 0,-2 0 0,2 0 0,0 0 0,0 0 0,-2 0 0,4 0 0,-4 0 0,2 0 0,0 0-58,0 0-182,0 0-165,0 0-1092,0 0 0,0-3 0,0-4 0</inkml:trace>
  <inkml:trace contextRef="#ctx0" brushRef="#br0" timeOffset="46400.5131">2815 10285 2748,'0'-3'84,"0"1"9,-3 0 5,3 2 5,0-2 10,-3 2 18,3 0 40,0 0 36,0 0 29,0-2-39,0 2 1,0-3-2,6 0 3,6 0-5,14-3-6,16-2-17,17 2-38,10-3-36,3 0-28,-4 1-31,1-1-34,-9-1-78,-1 0-100,3 1-116,2-11-736,-2 6 0,1-1 0</inkml:trace>
  <inkml:trace contextRef="#ctx0" brushRef="#br0" timeOffset="46639.2208">3971 10086 4067,'0'0'68,"0"0"2,4 0-1,7 0 18,18 0 0,14 0 3,22-4 3,15 0 1,8-2-1,6-3-66,-1 1-1,-6-1-23,-4 3-91,-3-1-280,-14 3-515,-12 1 0,-13 0 0,-8-1 0</inkml:trace>
  <inkml:trace contextRef="#ctx0" brushRef="#br0" timeOffset="46868.5504">5119 10031 2996,'12'2'93,"7"1"30,16 1 31,12-4 22,19 3 16,11-8 10,8-4 4,3-2 3,2-3 2,-8-3-69,-10 4-30,-12 0-58,-15 1-103,-12 3-220,-18-12-641,-7 10 0,-16 0 0,-13-7 0</inkml:trace>
  <inkml:trace contextRef="#ctx0" brushRef="#br0" timeOffset="47771.4502">2604 6029 1781,'0'-1'113,"0"-3"9,0-2 4,2-1 0,-2 0 4,3 2-1,-2-2 1,4 4 1,-2-1 1,2 2-81,-1-1-30,-1 1-9,3 2-1,-6-3 0,0 3-2,3 0 0,-3 0-1,0 0 11,0 0 11,0 3 14,0 5 12,0 7 18,0 8 10,-6 16 6,-3 11-1,-9 11 3,-9 18 2,-11 11-9,-5 9-16,-1 3-56,5 2-150,6-17-613,10-1 0,10-12 0,8-16 0</inkml:trace>
  <inkml:trace contextRef="#ctx0" brushRef="#br0" timeOffset="48203.6705">3953 6316 958,'-3'19'96,"-11"18"54,-15 19 37,-17 19 30,-16 15 22,-19 17 31,-11 17 19,-10 14 6,-9 12 2,-10 12-65,-5 9-28,5 2-49,10 5-39,10-5-27,18-3-23,21-12-32,19-15-17,15-13-24,15-19-58,18-21-241,6-25-400,8-26 0,10-25 0,10-31 0</inkml:trace>
  <inkml:trace contextRef="#ctx0" brushRef="#br0" timeOffset="48614.4748">5643 5926 3479,'0'-1'-1,"0"4"4,0 12 0,-5 15-1,-5 26 0,-16 31 1,-22 28 3,-17 19 1,-18 16-1,-16 14 0,-12 13 5,-8 0-4,-9 8 3,-9 1 5,0 0 4,12-2 3,11-7-4,22-9-2,21-11 0,20-19 4,21-19-19,18-17-208,7-22-485,13-27 0,6-27 0,7-26 0</inkml:trace>
  <inkml:trace contextRef="#ctx0" brushRef="#br0" timeOffset="49004.7953">6637 6242 2736,'0'0'19,"0"7"2,-7 10 0,-8 21 4,-9 20 2,-17 26 1,-18 24-1,-19 22-1,-12 18 6,-13 19-10,-11 9 10,-6 13 1,-10 7 10,4-3-4,1 0-1,6-3 1,14-8 1,13-15 3,20-15-6,13-16-11,17-20-82,57-31-603,-33-18 0,12-28 0,11-22 0</inkml:trace>
  <inkml:trace contextRef="#ctx0" brushRef="#br0" timeOffset="49461.842">7271 5701 968,'-21'78'70,"-9"34"8,-12 33 11,-11 36 14,0-7 15,-4 6 17,-5 11 15,-1-3 11,1 5 1,1-4-58,-6 0-2,9-10-5,1-4-10,7-8-13,9-8-17,13-14-17,10-12-31,9-13-90,3-34-423,4 2 0,-1-15 0,-2-18 0</inkml:trace>
  <inkml:trace contextRef="#ctx0" brushRef="#br0" timeOffset="49645.5201">6156 9146 3408,'0'7'32,"3"9"0,-3 14 0,-6 13-5,-6 17-19,-3 8-74,-2 2-248,-11 4-317,-5-3 0,-7-7 0,-6-6 0</inkml:trace>
  <inkml:trace contextRef="#ctx0" brushRef="#br0" timeOffset="49932.7434">4666 9121 3666,'0'-4'6,"3"1"-1,-3 10-6,0 10-10,-10 19-19,-1 10-44,-13 12-82,-6 0-103,16-5-370,-31 1 0,-3-3 0,-3-10 0</inkml:trace>
  <inkml:trace contextRef="#ctx0" brushRef="#br0" timeOffset="50155.8832">3123 9078 3812,'-3'21'8,"-7"23"-14,-2 16-44,4 21-194,-3 0-460,3 11 0,5-12 0</inkml:trace>
  <inkml:trace contextRef="#ctx0" brushRef="#br0" timeOffset="54080.7687">3375 15272 1220,'0'-3'125,"0"1"46,0-2 37,0 0 28,-2-3 26,2 2 18,-1-2 14,-1 0 22,2 2 15,0 2-86,0 1-35,0-1-44,0 3-38,0 0-30,0 0-18,0 3-15,2 3-14,2 8-18,4 8-10,4 11-4,2 14 1,5 9 2,-1 9 1,-3 7 7,1 2-5,0-3-3,-3-7 3,1-9 1,-5-12-1,3-14 16,-3-8 28,-1-12 8,-2-5 11,4-4-2,-1-8-3,2-7 3,5-8-3,2-10-3,0-13-5,9-8-16,2-9-28,4-3-8,-4 0-11,-2 7-4,-5 8 0,-8 6-2,-5 11 0,-3 9-2,0 9-7,-5 6-41,1 4-67,1 5-67,5 0-104,32-1-735,-31 5 0,2 1 0,0 5 0</inkml:trace>
  <inkml:trace contextRef="#ctx0" brushRef="#br0" timeOffset="54662.8027">4015 15733 3073,'0'2'11,"0"0"4,0 5 12,0 0 9,0 9 13,1 1 11,2 7 9,3 8 5,-3 3 2,1 5-8,1 4 1,-3-3-2,-2-3-6,0-6 3,0-8 11,1-8 29,-1-5 26,0-6 12,0-4 0,0-2 4,3-6-1,0-3 0,6-3-7,0-2-11,5 0-25,2 2-37,-1 1-35,5 6-19,-2 0-2,-3 6-9,3-2-3,-3 4-4,-3 6-4,-3 0 1,-3 5-1,-3 2 0,-1 3-1,-5 3 1,-5 0-2,-5 2 9,-4 0 3,-7-3 2,-3-3 7,3-3-1,3-7 1,1-3-7,5-5-34,0-5-127,15-6-311,-1-6-448,7-4 0,13-2 0,8-1 0</inkml:trace>
  <inkml:trace contextRef="#ctx0" brushRef="#br0" timeOffset="54878.4203">4404 16002 3448,'0'3'28,"0"2"11,0 8 6,-3 2 5,2 9 2,-2 4 2,1 1-2,0 0 0,4 2-15,-2-4-87,27-8-312,-18-2-327,3-7 0,12-8 0</inkml:trace>
  <inkml:trace contextRef="#ctx0" brushRef="#br0" timeOffset="55368.6306">4716 16066 3319,'-14'0'81,"-4"0"10,-3 0 11,-5 4 3,8 3 4,5 3 2,1 5 4,9-1 0,3 3 3,0-3-64,3-2-17,0-2-8,6-3-7,1-4 2,4-1-3,-1-1 1,3-4 4,-3-3-5,-5-1-2,-1-1-1,-3 0-2,-1 2-4,-1 3-3,4 3-4,2 6-3,3 2-3,-1 4-5,0 8 3,-2 8 1,-2 7 2,-3 8-1,-3 4 1,-3 1 6,-6 4 13,-3-3 20,-8-8 18,-7-5 8,-1-7 7,2-8 6,-1-8 0,4-9 2,5-7-38,3-11-113,10-11-328,2-10-532,3-12 0,10-2 0,12-4 0</inkml:trace>
  <inkml:trace contextRef="#ctx0" brushRef="#br0" timeOffset="55820.9093">4887 16107 2748,'-1'0'70,"-4"0"20,-3-1 16,-5 2 8,1 2 2,-1 3 2,2 2 2,3 4 0,5 7 3,2 0-56,1 2-11,6-1-20,5-5-12,1-3-8,9-4 2,1-6 5,-2-2 5,-5-4 3,0-4-1,-6 1-2,-3-1-4,0 2-2,-1 2-1,0 7 0,1 4-4,2 12-5,-3 7-9,-4 6-3,1 11 2,-2 2 0,-2 1 2,1 2 7,-9-5 3,-3-5 1,-2-8 0,0-5 5,3-9-3,0-11-44,10-5-245,1-12-528,1-18 0,0-13 0,6-15 0</inkml:trace>
  <inkml:trace contextRef="#ctx0" brushRef="#br0" timeOffset="56594.7885">5077 16087 2167,'6'5'65,"3"1"17,3-2 15,6 1 10,-1-2 5,2-3 4,-2-4 3,1-4 1,-6-5 3,-2 1-54,-5-8-3,-4 2-6,-4 1 0,-3 4 5,-7 3-1,-1 6 2,-7 1 0,4 4 2,1 5-1,4 8 0,5 1-6,5 5-9,1 2-15,4 3-15,4-1-2,5-3-8,3-5 1,3-3-1,5-6 6,-1-6 1,-5-2 3,1-9 0,-3-2 9,-3-2 12,-6-1 33,0 3 10,-4 2-9,-2 5-5,3 2-6,1 3-1,2 3-5,3 2 0,-1 6-6,-1 3-14,0 3-34,-2 4-8,-2-4 12,-1-1 47,-2-5 67,0-6 147,0-1 56,0-4 3,-3-4 1,-2-8-1,-4-5 0,3-6 1,3-5-9,3 1-44,0 3-67,0 2-149,5 8-55,5 1-7,5 2 0,8 3 0,7 1 0,1-3 0,-1 3 0,2-1 0,-5-1 0,-7 4 0,-2-2 0,-4 2 0,-6-1 0,-3-1 0,-4 0 0,-1 4-78,0-3-148,0 1-89,0 5-148,0-5-958,0 5 0,0 0 0,0-1 0</inkml:trace>
  <inkml:trace contextRef="#ctx0" brushRef="#br0" timeOffset="57858.713">18827 9572 2738,'0'-4'125,"0"0"5,0 4 1,0-3 6,0 3 6,0 3 17,4 11 23,8 10 19,2 9 8,5 11-108,4 8-12,-5 2-5,0 3-2,-4-7 0,0-6 7,-5-11 6,1-8 19,-2-12 14,2-6 1,-1-7 2,9-11 2,-2-9 2,8-7 7,2-10-8,-1-14-6,-1-4-24,-1-6-40,1 1-41,-3 7-15,-7 7-21,-5 17-48,-5 14-118,12 9-375,-16 7-521,3 4 0,5 3 0,4-4 0</inkml:trace>
  <inkml:trace contextRef="#ctx0" brushRef="#br0" timeOffset="58299.5591">19571 9798 2713,'-10'0'81,"-5"3"18,-5 2 12,-4 2 14,8 3 11,-2 4 7,5 1 6,0 6-2,4 0 3,4-3-65,2 4-15,0-7-15,3-3-6,3-2-9,4-1-3,2-6-5,5 0-5,6-2 5,-2-1-2,2 3 1,-7 1 0,2-1-1,-6 3-5,-3 2-2,-2 4-3,-3 1 1,-4 1 3,-8 5-2,-3 2 0,-5-1-3,-5 0 2,-1-6-3,1-8-15,2-2-51,7-4-160,2-29-665,8 15 0,4-8 0</inkml:trace>
  <inkml:trace contextRef="#ctx0" brushRef="#br0" timeOffset="58880.5382">19594 9898 3529,'0'0'27,"4"0"5,-1 7 4,7 0 1,0 12 1,4 1 0,-4 3 1,2 0 1,-3 1-1,-6-5-16,0-4-8,0-5 38,0-1 51,-3-5 10,0-4 3,0-3 1,0-7 6,0-5 5,0-9 3,5-8 2,5-1 1,2 0-40,5 7-57,3 5-8,-1 8-6,0 9-1,-5 2-8,6 6-5,-7 6-1,1 2-3,-4 2-5,-4 3-2,-1 0 3,-3 0-5,-1-2 3,1-3 2,-2-6 7,0-2 0,0-4 4,2-4-1,3-4 1,-2-7 2,4-5 0,3-4 3,4 2-4,-1 1-3,1 7-6,0 8-3,-1 1-4,-3 10-6,-3 0-6,-2 7-14,-1 5-42,1 4-114,1 0-262,0 3-491,-2-3 0,3-4 0,4-7 0</inkml:trace>
  <inkml:trace contextRef="#ctx0" brushRef="#br0" timeOffset="59299.2807">20206 9856 3824,'-11'0'71,"-8"1"10,-2 4 6,-3 4 6,11 2 4,1 1 2,7 2 2,2 0-1,3 0 2,3 1-52,3-3-16,5-3-7,2-1-5,2-6-1,3-2-2,-1-4 1,-2-3 0,-2-4 2,-2-3 1,-3-1 0,-3-1-1,-3 4-17,-1 3-9,-1 7-1,0 2-6,0 5-2,0 6-4,0 5-14,3 3-59,4 6-43,0-3-28,8 2-19,2-6-76,2-7-168,4-5-303,-3-5 0,-4-2 0,-1-10 0</inkml:trace>
  <inkml:trace contextRef="#ctx0" brushRef="#br0" timeOffset="59527.6548">20440 9590 2350,'-3'-12'180,"1"-2"6,-1 1 6,-1 4 12,4 6 6,0 13 8,-3 13 3,3 8-1,3 9 3,0 7-150,-2 3-46,2-1-28,0-1-53,6-9-280,-4-3-449,-1-8 0,1-10 0</inkml:trace>
  <inkml:trace contextRef="#ctx0" brushRef="#br0" timeOffset="60116.8161">20601 9462 2113,'0'-2'107,"0"2"17,0 0 28,0 4 16,6 4 14,-3 9 11,4 9 19,5 8 22,-1 6 8,-2 3-102,0 2 3,-5 1-15,-1 0-26,-3-1-14,3-2-16,0 0-9,-3-6-20,0 0-21,0-10-8,0-5 0,0-9-3,3-4 2,-3-7 3,0-2-3,4 0 2,-1-1 0,-3 1 3,0-1 0,1 1-1,-1-2 3,0-3-2,2 3-6,-2-1-1,0 1 0,0 2-1,0 0-2,0 0-6,0 0-1,0 0 1,0 0-4,0 0-1,0 0-2,0 0-4,0 0-10,0 0-10,0 0-33,0 0-31,0 0-48,0 0-91,0-2-112,5-1-119,-5 3-214,-2-2 0,-1 1 0</inkml:trace>
  <inkml:trace contextRef="#ctx0" brushRef="#br0" timeOffset="62180.7489">14836 12305 2498,'3'-2'117,"-3"0"26,0 0 15,0-1 10,0 1 5,0 1 7,0 1 5,0 0 1,0 0 10,0 0-78,0 1-6,3 5-7,0 6-5,1 10-3,4 12 1,1 5-6,0 12-5,-2 2 6,4 2-10,-4-1-5,3-3-8,-3-3-9,3-12-2,-2-4-1,0-10 8,0-6 6,2-9 6,0-6 0,2-5-1,0-7-9,5-1-4,-5-3 4,-3-4 11,0 1 14,-5 2 1,-2 4 0,1-3 5,-3 1-2,1-3 2,-1-3-1,3-3 1,2-6-22,1-9-12,4-2-19,6-1-14,-3 5-3,4 1-11,-1 7-7,-1 6-3,0 2 3,0 4-4,-1-1 9,1 5-9,0-2-3,-1 1 0,-2 4 0,-4-1 0,-1 4 3,-4 0 3,-2 4-6,-1 1-7,0-1 5,0 2-5,0 2 6,0-4-3,0 4-10,0 1-17,0 0-37,0 2-57,0 4-79,0 1-133,15 0-359,-14 1-438,1-4 0,0-2 0,-1-2 0</inkml:trace>
  <inkml:trace contextRef="#ctx0" brushRef="#br0" timeOffset="62632.5624">15507 12580 3773,'-2'-1'138,"2"1"29,-1-3 23,-1 3 18,1 0 10,1 0 3,0 0 2,0 0 0,0 0 4,0 0-107,3 0-30,1 0-27,5 0-22,5 0-18,0 3-10,2-3 0,1 1-2,1-1-1,1 0-3,5-1 2,2 1-1,2-3-3,-4 3 0,3-2-3,-2 1-1,-3 1-5,-2 0-5,-3 3-16,-6 1-25,0 0-43,-5 3-103,0-2-110,-5-5-759,-1 3 0,0-3 0,0-3 0</inkml:trace>
  <inkml:trace contextRef="#ctx0" brushRef="#br0" timeOffset="62906.3677">15636 12762 4105,'-1'0'117,"1"0"3,-2 0 8,4 1 2,5 2 2,7-3 0,7 3 0,9 0 2,9-3-8,0 0-136,2 0-118,5 0-294,-12 0-517,-7 0 0,-6-2 0,-5 1 0</inkml:trace>
  <inkml:trace contextRef="#ctx0" brushRef="#br0" timeOffset="63726.3799">17189 12236 892,'0'-6'180,"2"-3"50,-1-1 42,-1 0 30,0 0 12,0 6 2,0 2 4,0 2 10,0 2 20,0 12-78,0 6-71,0 12-42,2 11-39,0 5-28,-2 5-13,2-1 2,-2-5-5,2-2-7,-2-6-20,0-7-25,0-5-14,0-6-83,1-10-306,-1-2-478,0-4 0,-1-5 0,-3-5 0</inkml:trace>
  <inkml:trace contextRef="#ctx0" brushRef="#br0" timeOffset="64014.5858">16919 12843 2891,'0'0'85,"3"0"11,4 0 11,8 0 6,11 0 5,11 0 3,17-3 2,8-2 1,4 2 0,3-4-76,-2 0-12,-9 2-38,-6 5-240,-21 0-506,-7 0 0,-13 0 0,-8 0 0</inkml:trace>
  <inkml:trace contextRef="#ctx0" brushRef="#br0" timeOffset="64591.359">17057 13116 2304,'0'0'64,"3"3"16,3-1 17,6 0 15,6 0 16,8-2 12,8 0 9,2-2 5,2 2 2,-4 3-48,-4 3-9,-11 5-14,-11 7-17,-4 5-11,-13 6-16,-8 4-13,-7-3-4,-6 1 0,-5-4 5,5-2 8,6-6 22,10-8 27,11-4 22,6-4 13,10-3 12,5-2 3,3 2 0,8 0-5,4 0-4,-2 2-14,-1 3-21,-6 2-28,-3 7-23,-10 6-16,-6 2-11,-5 4-1,-10 1 0,-6 0 3,-8-2 1,-5-2 6,-10-2-4,-5-6 1,-3-3 3,-4-6 1,0-5-1,8-5-8,8-11-29,12-4-113,14-4-265,9-9-616,9-3 0,11-6 0,4-5 0</inkml:trace>
  <inkml:trace contextRef="#ctx0" brushRef="#br0" timeOffset="65128.6745">18115 12239 3176,'0'-4'88,"0"2"4,0 2 5,0 6 7,0 10 5,0 9 5,0 10-1,0 6 2,0 3 1,0-1-86,0-5-3,3-1-4,-3-5-23,0-6-39,4-6-303,1-8-422,-1-6 0,4-3 0,5-6 0</inkml:trace>
  <inkml:trace contextRef="#ctx0" brushRef="#br0" timeOffset="65378.5718">18385 12233 3514,'0'-7'57,"0"2"2,-4 2 6,0 3 11,2 8 17,1 13 7,-2 11 2,3 4 6,1 15 0,2 3-53,-3 1-4,0 0-3,0-1-6,2-10-16,-4-4-32,1-8-50,-1-12-246,-4-10-526,-2-4 0,-8-13 0</inkml:trace>
  <inkml:trace contextRef="#ctx0" brushRef="#br0" timeOffset="65662.3747">17913 12158 3324,'0'-3'70,"0"-2"8,0 3 13,3 0 20,7-3 13,10 5 6,13-3 4,18-5 3,13 0 2,5 0-61,8-4-8,1 3-28,-8 1-152,-2-26-773,-14 26 0,-11 4 0,-10-3 0</inkml:trace>
  <inkml:trace contextRef="#ctx0" brushRef="#br0" timeOffset="66129.3901">18742 12305 3305,'0'5'42,"0"5"13,0 4 14,0 8 4,5 7 5,-2 3-1,0 6 0,1-1 2,1 1-1,-2-4-32,-3-5-8,1-6 1,-1-6 39,0-8 8,0-5 5,0-5 15,0-10 11,0-6 7,0-9 6,0-13 4,0-8 4,0-3 0,0-1-32,0 8 8,0 8-2,0 14-12,0 7-13,0 5-6,0 6-5,7 0-3,4 3-4,3-3-9,12-1-27,5-1-17,2-4-8,4-1-3,-2-2-3,-2-3-30,-1 1-88,-6 1-140,-7-6-892,1 0 0,-9-2 0</inkml:trace>
  <inkml:trace contextRef="#ctx0" brushRef="#br0" timeOffset="66586.4585">19240 11744 2838,'0'-5'132,"0"2"14,0 0 12,0-1 12,0 1 8,6 3 8,4 0 0,3-1 4,5 2 0,6 0-114,-3 2-16,-3 1-13,-3 4-12,-3 0-12,-3 1-7,-6 3-4,-3 2-2,-4 6 3,-8 1 1,-3 1-1,-5 5-1,-1-2 2,1-2 1,9 4 0,5-5 1,6 2-5,3-5 5,7-2-7,5-2 0,4-1-2,9-6 1,3-1-13,-1-3-73,9-2-344,-10-4-442,-2 0 0,-1-3 0</inkml:trace>
  <inkml:trace contextRef="#ctx0" brushRef="#br0" timeOffset="67898.722">19767 11664 1012,'0'-3'187,"0"1"32,0 0 35,0-3 21,0 0 13,0 2 4,0 3 1,0 0-1,0 0 2,0 0-122,0 6-49,0 5-24,2 7-20,-1 10-8,-1 9 3,6 8 3,-2 7 4,-4 8 7,3 4-2,-3 8-2,-3 1-4,3-1-5,-4-1-13,1-4-11,-1-7-15,-2-8-8,2-6-4,1-6-2,0-8 0,2-1-1,-1-7-7,1-4-4,-1-4 0,0-6 2,2-2-1,0-4 8,0-1 6,0-3-2,-2 0 2,1-1-1,-2-6 1,-4-3 0,0-4 1,1-6-5,-1-3-2,3-4-4,1 2-6,3-1 0,0 2 0,3 1 4,4 0 8,0 2 5,5 3 2,4 0 5,3 4 4,3 0 2,4 2 0,-1 3-3,0-2 1,2 7-3,0-3-7,-5 7-7,-3-1-2,-2 2-1,-3 6-4,-7 5-3,1 1 2,0 4 2,-3 2 8,-3 1 9,-1 3 8,-1 1 6,0 3 4,0 1 3,0 0 5,0-1-2,0 1 5,0-4 0,3-2-1,-3 2-3,3-5-8,0-4 0,-1 1-4,-1-2-2,1-5 4,-2-3 8,0-2 9,0-2 3,0-2 5,0 0 8,0 0 7,0 0 1,0 0 8,1 0-5,-1 0-8,0 0-8,0 0-14,0 0 0,0 0-13,0 0-17,0 0-8,0 0 0,0 0-8,0 0-8,0 0 8,0 0 0,0 0 0,0 0-9,0 0 1,0 0 0,0 0-1,0 0-5,0 0 0,0 0 0,0 0-8,0 0 5,0 0-1,0 0 1,0 0-3,0 0 0,0 0-8,0 0-1,0 0-16,-1 0-6,-2 0-25,1 0-39,-4 0-50,3 0-30,0 0-37,-2 0-50,0 0-80,-1 0-106,1-5-694,-4 5 0,-4-1 0,-3 0 0</inkml:trace>
  <inkml:trace contextRef="#ctx0" brushRef="#br0" timeOffset="73775.7958">15176 12804 659,'0'-6'16,"0"0"6,0 0-3,0-1-5,-2 3-7,2 1-4,-1 3 0,-1 0 4,1 0 1,1 0-9,-2 0 0,1 0 37,1 0 62,0 0 50,0 3 36,0-1 36,0 0 16,-2-2 7,2 0 10,-3 0 9,3-2 2,0 2-37,0 0-53,0 0-42,-1-2-27,1-1-23,0 0-8,0 0-8,-2 0-11,2 2-12,0 1-7,0 0-6,0 0-3,0 1-4,0 5 2,0 4-3,0 5-3,0 4 1,0 8 5,0 2 1,0 2 2,0 2 0,2 0-1,-1-2 1,-1-2-2,0-2-5,0-4-5,0-3-4,0-7-5,0-1 3,0-3 2,0-5 17,0-1 40,0-3 36,0 0 5,0 0 6,3-2 0,-3 0 2,3-3 1,2-4-4,-1-1-2,2 1-18,5-2-38,-2 1-35,0 1-10,3 1-6,-5 3 0,4 2-4,0 2 1,0 1 3,-3 0-3,1 2-1,2 2-3,-5 2-1,0 2 3,0 2 1,-3-1 0,1 0-1,-2-1 1,-1 4-2,-1-3 4,-3 3 0,-1 0 3,-4-1 1,-2 0 0,-8 1 3,-1-2 2,2-3 1,1 0 2,1-4 1,5-1-3,4-4-8,2-4-15,-3-2-38,4-2-94,3-2-223,0-33-619,0 30 0,6 0 0,2 0 0</inkml:trace>
  <inkml:trace contextRef="#ctx0" brushRef="#br0" timeOffset="74049.3624">15409 13051 2680,'0'0'60,"0"0"20,0 3 17,0 2 6,0 4 5,0 5 3,0 1 1,0 4 0,0-3 1,0 2-35,0-2-32,0-3-102,28-4-672,-21-1 0,-1-3 0,3-5 0</inkml:trace>
  <inkml:trace contextRef="#ctx0" brushRef="#br0" timeOffset="74341.2336">15554 13101 1965,'0'-1'89,"0"-2"19,0 3 8,0 0 6,0 0 2,-3 0 11,0 0 4,-4 0 4,3 0 1,-4 3-67,1 1-19,2 0-18,2-1-10,0 2-18,0-3-37,3-1-108,0-1-148,3 0-291,-3 0 0,0-1 0,0-3 0</inkml:trace>
  <inkml:trace contextRef="#ctx0" brushRef="#br0" timeOffset="76099.122">12592 10484 1008,'0'-4'115,"0"2"24,0-3 31,-2 1 38,1-1 30,-2 0 35,0 1 23,0 0 5,0 0 0,3 4-81,0-3-19,0 6-4,2 5-2,3 6-14,3 4-8,3 13-16,5 6-19,1 5-2,1 6 3,-8 1-4,2-1-6,-1-10-10,-4-4-12,0-9-11,0-11 8,-3-6 43,5-4 8,2-5 3,1-3 7,5-8-1,-3-7 1,2-7 1,-1-13-11,-3-5-29,-2-2-68,-2-2-113,-2 4-35,-3 10-31,-2 5-80,1 12-177,85 3-840,-78 10 0,2 3 0</inkml:trace>
  <inkml:trace contextRef="#ctx0" brushRef="#br0" timeOffset="76483.4106">13056 10685 3087,'-7'9'87,"0"2"10,-3 4 16,0 5 35,7 0 27,2-4 17,2 5 15,4-1 17,4-2 9,3-2-66,-1-2-4,3-4 17,-1-5 0,-1-3-29,4-4-21,-1-7-18,3-7-15,-1-3-16,-5-3-11,-3-4-15,-4-5-22,-7 2-39,-9 0-31,-2 4-16,-8 5-15,0 8-20,-3 7-46,7 5-95,5 3-273,5 4-471,0 0 0,4-1 0</inkml:trace>
  <inkml:trace contextRef="#ctx0" brushRef="#br0" timeOffset="76768.661">13326 10363 2750,'0'-6'154,"0"2"11,-1 3 37,1 0 33,0 5 21,0 15 12,1 10 5,2 6 1,0 14 0,8 3-142,-2 2-11,-3 0-9,-1 0-40,-1-8-36,-1-4-37,0-9-103,1-5-201,4-13-677,3-2 0,0-9 0,5-6 0</inkml:trace>
  <inkml:trace contextRef="#ctx0" brushRef="#br0" timeOffset="77108.6385">13618 10682 3475,'-4'0'49,"-1"3"10,-1 1 36,2 6 32,1 4 23,3 5 9,0 9 12,6-3 8,1 4 12,5-4-30,-1-4 5,4-3-2,-2-6-12,-2-5-22,5-5-21,0-4-8,3-6-12,-1-8-7,-1-6-30,-2-5-43,-3-8-81,-6-2-105,-1 0-102,2 7-225,-4 5-463,-3 7 0,3 9 0,-3 6 0</inkml:trace>
  <inkml:trace contextRef="#ctx0" brushRef="#br0" timeOffset="77720.7676">13954 10642 2547,'0'8'103,"0"4"26,0 7 15,0 1 7,0 4 6,0 0 3,0 2 1,0-3 1,0 1-1,3-7-82,-3-2 19,1-6 41,1-5-2,-2-3-6,1-5-4,-1-5-3,0-6 0,0-6 2,0-12 1,3-2 1,2-2-37,3 6-68,2 5-11,5 9-1,1 10-3,3 2 1,2 7-1,-3 5-3,-3 3-2,0 7-4,-5 2 1,-3 1-1,-4 3 0,-3-3 0,0-5 0,0-4 12,3-3 29,-3-5 6,4-5-1,2-4 4,11-8 2,4-8 0,9-4-3,3-4 4,-2 4-2,-7 6-12,-4 9-30,-9 7-5,-5 10 1,-3 5-4,0 5-3,-3 8-4,0 0-3,0 5-23,3 0-37,-3-2-74,5-5-90,5-3-262,-3-9-479,-1-6 0,5-1 0,-2-10 0</inkml:trace>
  <inkml:trace contextRef="#ctx0" brushRef="#br0" timeOffset="78062.313">14454 10682 2123,'3'4'186,"1"-1"36,6 2 41,0 2 23,3-9 10,4 4 6,-1-4 0,1-3 1,-1-4-20,-4-4-201,-2-2-67,-7-2-60,1 0-53,-8 5-26,-4-2-9,-6 10-5,-1 0 2,-3 6 0,0 6 21,3 7 47,5 6 34,4 4 25,3 4 10,6 0-65,3-5-220,13-5-14,13 0-298,15-5 0,14-6 0,23-5 0</inkml:trace>
  <inkml:trace contextRef="#ctx0" brushRef="#br0" timeOffset="78416.9488">15268 10660 3327,'-7'0'127,"-1"4"45,-1 4 18,-2 3 8,8 3 16,0 6 12,6 0 9,4 0 4,6-2 6,5 0-78,-1-4-35,2-6-36,-1-4-12,-5-1-12,4-6-13,-4-4-11,1-3-7,-5-7-10,-4-7-17,-4-5-14,-6 0-14,-8-2-26,-7 2-20,-1 4-10,-6 8-15,9 6-59,2 6-95,10 7-192,2 4-535,4-2 0,7 0 0,9-1 0</inkml:trace>
  <inkml:trace contextRef="#ctx0" brushRef="#br0" timeOffset="78802.4193">15535 10321 2823,'-13'-1'158,"-2"0"28,-6 3 23,0 7 15,9 6 18,6 7 16,3 9 10,3 3 10,3 7 3,3 1-124,0 2-25,2 1-27,-1-4-24,-1-1-12,-3-6-13,-3-1-10,1-7-11,-2-1-6,1-6-1,0-5 2,0-7-6,0-6-2,0-6 2,6-10-7,3-5-3,4-6-11,4 4-7,6-2-23,2 10-44,2 4-96,2 7-123,-1-13-758,-2 16 0,-6-3 0</inkml:trace>
  <inkml:trace contextRef="#ctx0" brushRef="#br0" timeOffset="79759.6047">16295 10381 1766,'0'-7'154,"0"-1"38,0 2 6,0-3 4,-3 5 34,3 9 31,0 10 23,0 12 8,2 14 5,-1 12-104,1 12-49,-1 1-37,1 0-5,-2-9-3,0-11-33,0-13-10,0-11 13,0-10-1,0-7-1,0-7 2,0-10-1,0-10-5,0-9-2,1-6-1,2-4-2,4 5-22,3 4-40,-3 8-7,6 9-4,0 4 0,-2 5-8,-2 2 1,3 2 1,-3-3-1,-2 0 1,-1-5-1,-3-2 2,0-2 2,-3-6 1,0-4-2,0-1 7,0-2 4,0 4 2,0 2 3,-1 6 2,1 8 1,-3 6 6,3 8 5,0 9 13,0 12 10,3 9 1,3 13 1,0 4-2,-2 4-3,3-2 0,0-6 1,-4-7-3,0-11-5,1-8-3,-4-12 26,3-5 6,2-6 10,4-4 3,-2-9-2,6-7 2,4-4-5,-4-2-24,0 5-10,1 6-9,-4 8-43,-1 7-24,0 11-42,0 2-48,2 5-76,-1 6-101,10-1-266,-5 2-393,-2-4 0,1-4 0,5-7 0</inkml:trace>
  <inkml:trace contextRef="#ctx0" brushRef="#br0" timeOffset="80094.74">16745 10717 2721,'-1'1'90,"1"-1"29,-2 1 18,2 0 10,8-2 15,-1 1 4,7 0 4,2 0 2,7-4 0,-8-3-77,-2-7-42,-3-1-42,-6-4-28,-5 2-12,-7 0-15,-7 2-5,-3 8-1,-8 0 0,4 9 1,0 9 9,8 5 19,3 5 13,8 8 10,0 3-2,9 3-63,9-6-264,5 3-367,8-4 0,18-6 0</inkml:trace>
  <inkml:trace contextRef="#ctx0" brushRef="#br0" timeOffset="80634.6222">17310 10493 3252,'0'-9'95,"0"3"24,0 1 27,0 5 15,6 11 16,3 12 9,4 9 8,7 11 2,-5 10 4,-2 1-90,-4 1-1,-5-5-23,-4-5-26,3-9-15,-3-9-12,0-7 14,0-9 2,3-6-1,0-7-1,1-8-2,3-5-3,3-6-1,-1-4 1,6 0-1,1 3-4,1 4-23,1 4-13,1 8 1,-1 4-4,-5 2 2,-2 7 1,2 4-4,-7 3-3,-2 5-6,-2 3 0,0 5-2,-6-3 4,-3 2 0,-3-2 0,-6-4 1,-2-5-2,-3-3 4,1-4 1,5-5-32,3-5-112,12-5-350,0-7-465,4-6 0,10-7 0,15-6 0</inkml:trace>
  <inkml:trace contextRef="#ctx0" brushRef="#br0" timeOffset="80862.0118">17722 10788 3186,'1'0'99,"1"-3"0,-1 3 5,1-2 8,3 8 4,-2 3 2,1 10 2,3 3 2,-4 7-4,0 0-100,4 0-37,-3 0-87,13-10-258,-7-3-380,7-3 0,2-9 0,4-3 0</inkml:trace>
  <inkml:trace contextRef="#ctx0" brushRef="#br0" timeOffset="81314.7767">17983 10786 2164,'-8'-3'180,"-3"1"30,-5 2 33,-3 2 12,2 4 5,1 8 2,6 2 4,4 1 2,4 3 3,2 1-151,2-5-21,4-3-26,0-4-26,6-6-7,0 0-2,5-6-3,-7-1 0,5-3-1,-4-3-4,-2-2-2,-3 0-10,3 6-11,-5 0-8,5 5-4,-2 5-3,6 7 3,-5 4-2,2 9-4,-3 5 7,-1 5 2,-2 4 12,-3-2 28,-1 3 21,-5-3 13,-2-4 13,-6-1 8,-7-5 3,-7-1 1,-2-4-4,-3-7 1,10-5-29,6-4-90,7-12-162,5-10-919,8-5 0,5-11 0</inkml:trace>
  <inkml:trace contextRef="#ctx0" brushRef="#br0" timeOffset="81586.3958">18645 10714 3280,'-7'-1'72,"-6"-1"9,-7 2 10,-1 4 14,3 7 10,0 7 7,4 6 3,4 8 4,4 4-2,5-1-64,2 1-53,8-4-76,9-7-189,11-45-544,5 29 0,10-9 0,3-9 0</inkml:trace>
  <inkml:trace contextRef="#ctx0" brushRef="#br0" timeOffset="82248.5823">18784 10850 2924,'-6'0'78,"-3"0"18,2 3 18,1 4 25,3 1 14,3 7 13,1 1 14,4 0 9,4-1 7,4-1-55,1-5-10,5-5-16,1-1-12,1-6-27,-3-4-13,-3-3-14,-3-2-15,-6-5-10,-4-1-8,-8-4-2,-2 1-7,-4 3-5,5 4-4,-4 4-1,7 6 2,2 4-1,2 0 2,0 0 8,3 1-2,4-1-4,4 3 6,4 1 2,2 3 4,1 1 3,2 4 0,-6 0 1,2 5 1,-2 1-7,-1 2 5,-9-2 0,1-2-5,-1-3 0,-4-4 7,-3-3 4,6-5 2,-3-1 2,-3-4 0,0-6 3,0-5-2,2-7 0,-1-7 0,5-2-2,6 2-11,-1 2-6,1 5-3,6 6-4,-2 9-3,4 4-2,-1 1 1,1 7-3,-2 6 0,-2 1-2,-2 8-8,-2 4-12,-3-2-43,-2 1-66,3 0-84,11-8-307,-11-1-366,-2-4 0,-1-5 0,2-5 0</inkml:trace>
  <inkml:trace contextRef="#ctx0" brushRef="#br0" timeOffset="82674.2971">19231 10789 3297,'0'-3'65,"0"3"29,0-1 45,3-1 17,3 2 7,3 3 6,6-3 5,4 0 4,0 0 1,-4 0-51,0-3-8,-6-2-28,-6-1-41,0-5-16,-6-4-5,-7-1-5,-7 1-4,-1-1-5,-8 6 1,2 3-1,0 4-2,8 5-1,-1 3 9,7 8 14,3 3 22,4 4 10,3 6 6,0-1 5,3 1-2,7-2 3,-1 0 0,6-4-2,0-3-10,1-4-14,0-5-22,-3-2-49,1-4-66,-3 0-106,3-2-161,-5-26-721,-2 23 0,-4-4 0,-1 0 0</inkml:trace>
  <inkml:trace contextRef="#ctx0" brushRef="#br0" timeOffset="84493.5356">20219 10622 807,'0'-4'15,"0"-4"28,0 0 57,0 3 69,0 2 33,0 3 12,0 0 10,0 0 17,0 0 11,0 3-5,0 2 7,0 4-18,0 3-48,0 5-60,0 3-31,0 6-7,0 2-9,0 4-15,0 2-9,0 4-6,0-2-10,0 3-11,0-2-7,0 2-8,0 0-4,1 4-2,2 0-4,2 5 1,3 3-1,2 2-1,-3 5-2,5 2 2,0 1-1,-3 4 1,5 3 0,-4 6-1,4 4 0,-10 10-1,1 10-2,-4 6 2,-1 10 1,-3 8 1,0 5-2,0 6-4,-2 5 6,-2 5 5,4 1 7,3 2 6,-3 2 14,6 2 7,-3 0 9,0 5 1,3 3 9,0 1 15,5 1 1,-1 1 1,1-1 10,-2 5 10,-1-3-1,2 2 0,-1 3-1,0 1 6,0-5 4,0 0-4,4 1 2,-7 0 2,1 1-7,-3 1-13,1-1-10,-1 4-7,-1 5-2,3-3 4,2-2-6,3-1 6,-1-4 18,2-9 29,0-7 32,4-2 17,-2-8 5,2-6 7,-4-8 4,4-14-12,-2-6 1,-3-15-15,0-13-28,-2-12-36,-2-11-23,-3-11-23,-1-5-6,-5-5-9,0-1-10,1 2-2,1 2-5,-1 1 2,4-30-1,-1-6-1,2 0-16,1 0 0,-4 0 0,2 0 0,0 0 0,0 0 0,0 0 0,-3 0 0,-1 0 0,-5 0 0,1 0 0,-1 0 0,3 0 0,2 0 0,0 0 0,0 0 0,4 0 0,0 0 0,2 0 0,-4 0 0,4 0 0,-2 0 0,0 0 0,0 0 0,0 0 0,0 0 0,0 0 0,0 0 0,0 0 0,0 0 0,0 0 0,0 0 0,0 0 0,0 0 0,0 0 0,0 0 0,0 0 0,0 0 0,-2 0 0,2 0 0,-1 0 0,-1 0 0,2 0 0,-1 0 0,1 0 0,-2 0 0,2 0-24,-1 0-53,-1 0-35,1 0-60,-1 0-54,-1 0-33,0 0-44,0 0-67,-6 0-62,2 0-61,4 0-141,-10 0-383,2 0 0,-2 0 0,-1 0 0</inkml:trace>
  <inkml:trace contextRef="#ctx0" brushRef="#br0" timeOffset="86315.724">12965 14139 2916,'0'-7'109,"-1"-2"39,-2-2 32,1-3 23,2 3 24,-1 0 25,-1 1 11,2 3 0,0 3 2,0 1-79,0 8-21,0 7-29,0 8-25,5 10-14,1 17-21,3 11-21,6 4-9,0 2 4,3-2 2,1-8 2,-3-11 8,-5-11 26,-2-9 65,-2-9 83,-4-9-3,6-4-5,4-6 0,-1-9-5,6-8-5,2-7-7,-1-16-11,1-9-36,4-6-71,-1 2-93,-4 5 0,-3 13 0,-3 12 0,-10 11-9,-2 12-38,-1 2-55,2 2-107,-1 1-62,6 1-118,1 3-179,0 0-751,3-1 0,-1 3 0,-3-1 0</inkml:trace>
  <inkml:trace contextRef="#ctx0" brushRef="#br0" timeOffset="86647.7771">13608 14475 4158,'0'0'116,"0"0"19,0 0 27,0 0 16,0 0 12,0 0 8,6 0 3,6 0 2,9-2 1,3 2-103,8 0-15,-1-1-38,-4-1-69,-4 1-84,-2 0-111,-6 1-177,-3-7-656,-8 9 0,-1-2 0</inkml:trace>
  <inkml:trace contextRef="#ctx0" brushRef="#br0" timeOffset="86877.7141">13599 14675 4327,'3'-1'155,"-3"1"5,1-2 2,13 1 2,1 1 0,10-2-14,12 0-49,6-3-110,2 1-207,-1-3-815,0 1 0,-4-3 0,1 1 0</inkml:trace>
  <inkml:trace contextRef="#ctx0" brushRef="#br0" timeOffset="87274.4573">14562 14297 3134,'0'-5'145,"0"-1"6,0-3 3,0 4 15,0 6 18,0 10 18,0 6 11,0 15 3,0 7 2,0 11-106,0 4-36,0 2-7,0 1-4,-2-6-37,1-3-98,1-7-205,-4-9-693,4-10 0,0-10 0,0-7 0</inkml:trace>
  <inkml:trace contextRef="#ctx0" brushRef="#br0" timeOffset="87515.5494">14244 14887 3403,'-1'0'108,"1"3"7,0-2 9,4 0 10,14 1 5,15-2 2,15 0 0,19-2-4,11-3-14,5 2-142,-4 0-150,-5-9-706,-12 9 0,-19 1 0,-14 2 0</inkml:trace>
  <inkml:trace contextRef="#ctx0" brushRef="#br0" timeOffset="88077.8241">14422 15129 1949,'-6'8'112,"3"0"23,-3 4 21,2-1 28,2-4 26,4-3 22,5-3 19,2 1 10,10-2 8,4 0-77,7 0-27,2 0-19,-4 1-19,-2 4-24,-8 8-25,-7 2-20,-7 7-18,-5 6-12,-10 4-4,-5-1-6,-4 1 1,-6-2-5,-1-2-1,8-6-5,3-4 3,10-4 10,6-7 16,3-4 9,7-2 3,2 2 2,7 0-2,7 1 3,1 4 0,0 6 2,-7-1-5,-4 6-10,-5 1-14,-7 6-10,-4 0-2,-7 1 6,-9 1 5,-9-2 9,-10-2 12,-11-5 9,0-5 2,-6-7-2,8-4-7,7-7-36,10-14-74,11-7-124,59-17-902,-37-8 0,18-9 0,4-6 0</inkml:trace>
  <inkml:trace contextRef="#ctx0" brushRef="#br0" timeOffset="88386.3632">15004 14522 3851,'0'-6'136,"-1"4"3,1-3 9,-2 3 8,5 3 6,8 7 3,5 8 0,10 3 2,6 8 1,4 0-128,-5 1-12,3 1-32,-9-5-93,1 1-128,-3-11-774,-7-2 0,2-6 0,-8-4 0</inkml:trace>
  <inkml:trace contextRef="#ctx0" brushRef="#br0" timeOffset="88634.2419">15264 14516 3362,'-9'0'132,"-4"0"33,-4 5 22,-5 12 23,-1 9 8,-4 14 3,-1 10 2,-4 7-1,-3 3-1,-2 3-100,0-3-48,7-9-48,3-5-58,10-12-113,10-12-355,4-15-439,3-7 0,0-12 0</inkml:trace>
  <inkml:trace contextRef="#ctx0" brushRef="#br0" timeOffset="98002.6735">16028 14393 1007,'0'1'139,"0"0"46,0 1 32,3-1 28,3-2 16,2-1 11,5-2 17,4 1 19,3-3 9,4 0-80,3 2-37,0 3-37,-1-3-17,-5 12-14,-4 1-3,-7 12-2,-4 8-13,-6 6-12,-3 5 5,-6 5-4,-9-3-4,-3-1-5,-8-3-11,-1-2-9,3-10-7,5-3 5,10-9 29,1-5 6,7-6-12,4-6-5,0-5-6,0-3-7,3-2-1,6-1 1,3-1-7,4 4-12,4 5-27,5 4-8,1 2-7,4 5 5,2 2 0,2 5 5,4 3-1,1 4-3,-6-1-11,-1 0 11,-5-3-12,-9-4-11,-5-2-20,-4-3-26,-5-3-23,-3 1-43,-1 0-91,-1-3-131,-4 1-214,-6-2-453,-8 0 0,-8 0 0,-5-2 0</inkml:trace>
  <inkml:trace contextRef="#ctx0" brushRef="#br0" timeOffset="98386.2907">15545 15138 3048,'-4'-2'63,"4"-1"0,0 2 18,0-2 15,10 3 24,11 0 19,12 0 13,18-3 6,20 2 4,13-2-60,8 0-3,4-1 1,-4 1-22,-10 2-33,-17-1-55,-15 2-50,-20 6-38,-16-1-58,-8 1-166,-16-16-450,-7 23 0,-9-2 0</inkml:trace>
  <inkml:trace contextRef="#ctx0" brushRef="#br0" timeOffset="98912.4145">15507 15351 3019,'0'0'59,"0"0"21,0 0 30,4 0 42,4 0 32,8 0 20,10 0 10,9 0 6,10 0 5,4 4-51,7-4-1,0 3-19,-6-3-32,-6 0-38,-9 0-32,-11 0-22,-9 0-8,-8 0 1,-4 3 0,-6 2 1,-7 5 2,-2 5 4,-4 7 9,-8 6 3,2 1 5,3 6 4,3 8 5,0 3-3,9 3-4,-5 3-5,3-1-3,3-4-8,3-7-4,-5-6-7,8-10-6,0-4 2,0-11-8,0-4-22,0-3-38,0-2-84,0 0-126,5-4-219,-5-4-524,0-3 0,-5-5 0,-1-7 0</inkml:trace>
  <inkml:trace contextRef="#ctx0" brushRef="#br0" timeOffset="99784.2947">15465 14507 778,'-2'0'126,"-1"0"54,-3 0 46,2 0 36,1 0 33,0 0 26,3 0 21,0 0 34,0 0 33,0 0-76,6-3-22,0 0-46,9-3-36,1-2-31,8-4-28,3-2-19,-4 3-21,0-2-33,-5 1-32,-5 4-19,1-1-12,-1 5-6,-2 3-11,1-1-8,3 2-9,-2 0-14,0 2-9,1-1-10,-4 0-7,-7 1 2,1 2 2,-2 0 2,0 1 1,-2 2 1,0 0 5,0 0-27,0 2-58,0-4-81,13 1-276,-10-1-383,0-2 0,1-2 0</inkml:trace>
  <inkml:trace contextRef="#ctx0" brushRef="#br0" timeOffset="102767.875">16679 14561 1683,'0'-3'124,"-3"3"40,3 0 29,0-3 22,0 2 11,0 1 3,0-1 1,-1 1 4,-1 0 3,1 1-70,1 0-41,-2 5-29,2 3-21,3 1-16,3 6 1,5 4 7,7 0 6,7 3 1,7 6-2,3-2-1,3 0-9,-1 1-12,-4-3-8,-5 0-6,-2-2-8,-9 0-11,-4-2-7,-4-1-3,-3-4-2,-3 0-7,-1-5-18,-1-2-50,2-1-146,-3-16-674,0 5 0,1-3 0,-1-7 0</inkml:trace>
  <inkml:trace contextRef="#ctx0" brushRef="#br0" timeOffset="103194.6409">16933 14529 1837,'-3'0'137,"2"4"35,-2 4 33,-4 9 26,-3-2 26,0 12 22,-11 6 14,-5 5 8,-4 6 6,-9 2-94,-2 5-39,-1-1-34,9-5-33,8-8-23,8-7-27,7-8-20,7-7-16,-1-7-4,4-5-6,0 0-9,0-1-54,0-2-70,4-2-166,-4-15-596,0 11 0,6-3 0</inkml:trace>
  <inkml:trace contextRef="#ctx0" brushRef="#br0" timeOffset="106386.2564">1610 4879 1099,'-2'0'99,"2"0"43,-3 0 40,3 0 30,-3-1 30,3 1 22,0 0 10,0-2 6,0 0 2,0 0-71,0 1-25,3-3-42,2 2-36,8 1-28,10-2-25,10-1-22,10 0-4,10 0-1,6-2 4,10 4 3,10-3 6,5 5 6,4-3 2,6 2 1,4 1 5,-2-4 0,5 1 0,1-4 0,9 0 0,4 0 2,1-1 4,3 1-2,-4 3 1,-6-1 0,-2 0-5,-4 2 0,6 0-2,0 0-2,0 3-5,-2 0-4,-3 0-10,-9 0-7,1 0-2,-3 0-3,0 0-2,7 0 0,-2 0-4,1 0-2,-6-3-1,-4 3 0,-6-2-1,-2 2 2,-2-4-2,3 4 0,-2 0-1,-3-3-3,-2 3 5,-3 3-1,-10-2-1,3 4 0,-5 0 0,1 2-2,4-2-1,-4 0 0,3-3 2,0 0 2,1-1 1,3-1 6,-3 2 2,4-2 4,-5-2-1,1 2 2,-2 2 2,1-2-2,0 3-2,-2-2-1,1 1-2,-1 1-5,0-1-4,1-1-3,-3 0 0,-1 1 0,-3 0 5,-5-2 3,-5-2 3,2 2 1,-5 0 0,-1 0-2,-3 0 2,-6-2 0,-6 2-2,-5 0-1,-3 0-5,-1 0-4,0 0-3,-3 0 1,3 0-3,-3 0 1,-2 0 1,-5 0 4,-5 0 10,0 2 10,-3-2 10,0 0 7,0 0 6,3 0-2,0 0 5,2 0 0,2 0-1,-1 0-4,-1 0-11,1 0-11,-6 0-8,0 0-9,1 0 1,1 0-5,-2 0-4,6 0-4,1 0 5,1 0 6,1 0-5,3 0 1,-5 0 0,1 0 5,0 0-10,-4 0 3,0 0 0,-1 0 10,0 0-15,0 0-10,2 2-7,0-2-17,2 2-7,2-1-8,-1 1 5,-5-1 0,1-1 4,-2 2-6,-2-2 9,0 1-1,0-1 10,0 1 18,0-1 5,0 0 5,0 2-1,0-2 3,0 0-6,0 0-2,0 0-12,0 0-15,0 0-28,0 0-34,0 3-36,0-3-62,0 1-51,1-1-93,-1-6-636,0 5 0,0-3 0,-1-9 0</inkml:trace>
  <inkml:trace contextRef="#ctx0" brushRef="#br0" timeOffset="107350.39">6211 1431 1518,'2'-2'118,"-1"2"34,1 0 25,-1 0 14,-1-3 7,0 3 3,0 0 4,0 5 6,0 2 4,-3 6-72,-4 7-29,0 6-25,-1 8-18,-1 4-6,0-2-1,4 3 0,2-7 3,3-1 7,0-10 3,0-3 0,0-5 3,0-7 5,3-3 17,6-1 1,8-2 6,8 0-2,12 0-8,6 0-9,4 0-8,2 0-15,-3 0-31,-1 2-53,-4 0-125,-4 1-213,-11 2-552,-7 2 0,-11-4 0,-5 1 0</inkml:trace>
  <inkml:trace contextRef="#ctx0" brushRef="#br0" timeOffset="107645.5493">6550 1539 1606,'0'1'48,"-3"7"56,3 5 38,-3 10 36,3 10 19,-3 9 5,2 4 5,-2 7 3,1-2 1,-1 0-15,2-1-34,-1-6-54,2-8-39,2-5-53,-2-6-159,0-25-559,0 6 0,0-6 0,0-8 0</inkml:trace>
  <inkml:trace contextRef="#ctx0" brushRef="#br0" timeOffset="108308.2532">6878 1584 1132,'-7'-12'133,"1"1"51,0-1 25,-7-2 15,-2 5 19,-2 9 22,-3-3 20,-4 6 11,1 5 8,2 6-89,2 2-30,4 4-48,4 6-21,6-2-10,2-3-15,3-3-16,6-1-17,4-2-8,4-1-5,9-3-4,7-2-8,0 0-1,3 3-3,-3 1-9,-5 3 0,-7 4-3,-11 5-5,-7 4-2,-7 4 1,-7 2-1,-12 0 3,2-1 4,-7-3 21,2-4 38,7-10 40,5-5 16,4-10 2,5-7 2,7-6 1,-1-10-3,0-9-1,4-4-5,6-8-24,1-1-34,9 0-44,6 4-21,3 3-1,6 7-1,0 6-4,-1 4-6,-1 4-20,-4 4-27,-8 4-15,-3 2-43,-5 2-91,-3 1-92,-3 1-131,-2-10-534,-1 8 0,-7 3 0</inkml:trace>
  <inkml:trace contextRef="#ctx0" brushRef="#br0" timeOffset="108721.4125">6119 2119 2837,'2'0'78,"-2"0"3,0 0 5,0 0 10,6 0 10,12-1 12,13-3 12,15-1 18,17-2 12,14 0-67,6-1 0,9 2-1,5 3-4,1 2-10,-3 1-10,-9 1-12,-14 2-18,-19 0-27,-19 2-52,-13 5-84,-12-2-141,-6-3-539,-6 2 0,-6-3 0</inkml:trace>
  <inkml:trace contextRef="#ctx0" brushRef="#br0" timeOffset="109394.444">6300 2518 1971,'6'-3'75,"3"-2"26,2 2 22,4-3 24,-3-3 13,3 4 5,0 2 3,3 0 7,-4 3 6,4 3-49,1 5-12,-8 7-21,-1 8-18,-5 6-21,-5 7-7,0 3 6,-9 2 12,-5 0 3,-5 3 7,-8-3 17,-5-1 21,0-8 23,4-5 22,-1-8 10,7-11 2,2-3-7,1-7-15,3-7-10,0-10-10,5-5-28,5-3-22,2-3-32,10 3-25,6 4-14,7 4-4,3 5-5,8 6 1,1 3 2,1 3-6,4 2 5,-2 2-6,3 3 3,-1 3 1,0 2 0,-4 2-6,-2 0 3,-6 0-3,-3 0 0,-6-2 1,-5-1-6,-2-3-14,-4-2-61,4 1-127,10-5-356,-12-3-436,2-11 0,2-8 0</inkml:trace>
  <inkml:trace contextRef="#ctx0" brushRef="#br0" timeOffset="109816.4971">7373 1961 2549,'0'2'103,"2"-1"19,1 3 12,1-1 7,4 2 4,4 2 4,3-2 3,9 2 2,8-2 1,4-3-78,3-1-25,0 2-29,-6-3-107,3 0-258,-16 0-364,-11 0 0,-3 4 0</inkml:trace>
  <inkml:trace contextRef="#ctx0" brushRef="#br0" timeOffset="110027.8223">7450 2251 3566,'0'1'10,"4"3"3,1-1 4,6 1 0,1-1 1,12-1 1,7-2-6,3-2-110,39-5-618,-35 4 0,-8-5 0,3-5 0</inkml:trace>
  <inkml:trace contextRef="#ctx0" brushRef="#br0" timeOffset="110662.7617">8013 1951 2905,'0'-2'107,"0"-2"26,0-2 32,0 2 28,0 0 16,0-2 15,0 1 13,0-2 19,0 0 10,4-1-72,4-1-29,4 0-26,6 0-29,8-2-28,-2 4-17,3-1-16,-2 5-16,-3 1-14,0 5-15,-1 4-1,-4 6-6,1 7 0,-8 6-1,-3 4 7,-8 8 6,-11 4 6,-10 1 6,-10 2 3,-6 0 10,-6-4 10,0-7 6,6-7 5,5-7 4,9-6 37,7-7 28,7-4 1,5-4-8,4-5-10,2-2 0,7-4-18,7 0-6,6-3-14,4 1-31,9 4-68,1 5-59,0 3-42,-2-1-52,-1 6-86,1-1-92,-1 2-171,-2-27-512,1 23 0,-2 0 0,-1 0 0</inkml:trace>
  <inkml:trace contextRef="#ctx0" brushRef="#br0" timeOffset="110974.3262">8493 2048 3316,'-2'-12'103,"1"5"-8,-2-3 1,-2 3 10,1 9 7,-2 6 4,0 8 7,-2 8 11,-2 1 4,1 6-83,3-1-1,-5-2 22,5-3 3,3-7-6,2-3-4,1-1 0,6-6-4,9-4-11,8 1-10,9-4-40,9-1-50,0-1-56,1-1-52,-3-2-116,3-3-196,-16-1-327,-10-3 0,-5-2 0,-8-1 0</inkml:trace>
  <inkml:trace contextRef="#ctx0" brushRef="#br0" timeOffset="111361.2114">8684 1988 1365,'0'-3'177,"-3"1"3,1 0 18,-1 1 29,2 2 24,-1 7 20,1 5 34,1 5 19,0 11 6,-2 7-135,-3 10 0,0 7 1,-1 2-18,0 3-20,-3-1-24,3-7-10,0-4-30,-2-7-9,5-6 2,-1-4-21,2-9-16,0-6 3,2-3 7,0-7-3,2-2-1,-2-2-8,0 3-4,0-6-8,0 3-8,0 0-10,0 0-54,0 0-117,0 0-139,-2-7-729,-3 5 0,-4 1 0,-2-3 0</inkml:trace>
  <inkml:trace contextRef="#ctx0" brushRef="#br0" timeOffset="113122.1165">17382 14589 2402,'-2'0'110,"-2"0"18,3 0 15,-4-2 21,2-1 17,0 3 17,1-4 16,-2 0 18,2 0 17,1-1-65,-1 0-17,2 1-8,0 0-3,0 0-13,0-2-13,2 0-13,5-3-16,6-4-17,4 2-17,6-1-14,4 2-13,-3-3-11,0 7-12,-3 0-6,2 5-4,-10-1-5,5 6-2,-5 6 2,-4 5 2,-2 6 0,-4 6 2,-3 5 0,-9 1 0,-5 6 0,-8-3 1,-5 3 2,-9-1 4,-3-1-4,5-6 1,4 0 0,6-9-2,12-5 6,6-8 2,3-4 1,3-8-1,0-4 0,0-4 0,2 0-1,4-3 3,4 0-2,7 5-2,6 2-8,8 3-3,-1 1-1,3 3 0,-1 2-9,0 2-10,-5 4-13,-3-1-46,-7 7-111,-3-1-143,-2-7-692,-3 4 0,-3-2 0,3-6 0</inkml:trace>
  <inkml:trace contextRef="#ctx0" brushRef="#br0" timeOffset="113432.228">17850 14611 2533,'-2'-3'94,"-1"3"22,-1-1 25,-5 4 19,1 6 16,-2 8 13,-1 3 6,2 6 7,2 0 4,-1 0-79,3-6-8,1-2-17,4-4-20,0-5-15,7-4-12,3-3-16,5 0-7,4-4-25,10 2-59,-2-2-103,6-1-185,-4-1-479,-4-3 0,-5-1 0</inkml:trace>
  <inkml:trace contextRef="#ctx0" brushRef="#br0" timeOffset="113710.3424">18010 14629 2823,'0'-4'126,"0"0"5,-2 1 11,2 1 37,-2 2 21,2 10 11,-3 7 9,3 4 4,-3 11 2,0 6-106,0 2-18,-1 4-3,-2 2-9,3-3-37,1-5-17,1 0-12,2-10-21,1-8-76,4-3-178,1-23-686,2 8 0,5-4 0</inkml:trace>
  <inkml:trace contextRef="#ctx0" brushRef="#br0" timeOffset="114209.1553">18061 14176 1996,'1'-8'133,"4"-1"19,2 1 14,10-4 6,0 0 4,5 4 2,3-1 1,-1 4 1,-1 0-1,-3 3-109,-2 2-23,-5 5-21,-1 2-10,-7 8-3,-4 4-2,-1 5 5,-9 8 10,-6 1 10,-4 1 15,-3-1 22,-5-1 17,5-2 6,8-9 7,2-3 17,6-6 35,6-5 26,0-7 0,2 0-11,6 0-14,3 0-22,9 0-30,6 0-30,4 0-64,3 2-101,3 5-147,15-4-790,-24 6 0,-1 0 0,-11-1 0</inkml:trace>
  <inkml:trace contextRef="#ctx0" brushRef="#br0" timeOffset="114561.3715">18355 14760 3633,'-3'0'163,"-1"-1"40,4 1 20,-1-2 16,1 4 4,1-2-5,-1-2 11,4 2 2,5 2 0,5 2-125,9 4-37,8 7-38,2 3-21,8 7-18,0 1-2,-1 0-1,-2 0-19,-8-3-21,-6-3-48,-11-3-82,-5-2-100,1-7-260,-9-5-470,3-1 0,0-7 0,1-9 0</inkml:trace>
  <inkml:trace contextRef="#ctx0" brushRef="#br0" timeOffset="114962.2435">18661 14650 3433,'-5'-3'86,"-3"3"38,-5 0 32,-3 7 18,-2 7 16,-6 14 12,-6 7 7,-4 12 8,-2 7 7,-6 1-54,2 2-11,0-3-26,2-5-27,4-6-12,9-8-15,8-8-10,2-7-6,8-4-8,7-6-4,-3-4 0,3-6-2,0 0-12,3 0-6,-3 0 1,0 0-7,0 0 0,0 0-9,0 0-22,0 0-32,0 0-67,0 0-84,0 0-82,0 0-137,0-4-640,0 2 0,-6-2 0,6-3 0</inkml:trace>
  <inkml:trace contextRef="#ctx0" brushRef="#br0" timeOffset="115799.396">18920 14550 1645,'1'0'190,"3"-2"38,-4 1 31,4 0 23,-4-2 5,0 1 1,0 2 12,0 0 15,3 9 31,-3 9-112,3 7-43,0 11-34,-2 6-28,1 2-23,-2 2-5,0-1 2,0-5-12,0-6-17,0-5-30,0-5-20,0-12-19,0 1-30,0-5-50,0-4-94,1-3-173,1-42-615,3 32 0,1-3 0,7-10 0</inkml:trace>
  <inkml:trace contextRef="#ctx0" brushRef="#br0" timeOffset="116291.487">19412 14508 2540,'0'-1'139,"-1"-1"12,-4 2 21,-4-1 27,-2 4 29,-8 6 18,-5 5 19,1 9 12,-4 7 10,0 3-123,1 9 2,2 0-5,5 3-20,8-1-20,7 1-26,7-4-14,3-6-14,10-4-4,2-6-9,6-7-7,7-6-8,-1-6-6,-2-4-1,-1-7-7,-3-4 0,-5-2-6,-8-2-4,-5-1-7,-3 1-1,-12 1 1,-4-3-7,-7 2 0,-5 1-10,-5 2-14,1 2-30,7 3-44,6 3-87,8 2-100,5-1-203,3 1-461,4-3 0,9 0 0</inkml:trace>
  <inkml:trace contextRef="#ctx0" brushRef="#br0" timeOffset="116970.4345">19614 14599 1664,'0'-6'148,"0"0"16,-3-1 17,-10 0 19,0 4 24,-5 3 26,-3 2 16,-2 4 13,8 0 8,0 7-119,5 4-19,2 5-14,4-2-10,2-1-18,2 1-18,2-1-27,5-2-9,1-1-13,2-2-9,7 0 3,-1 2-3,5-3-2,-1 4-5,0 3-2,-3 1-6,-4 1-2,-3 6-2,-5 1 4,-10 1 4,-7 3 2,-5-3 14,-8 1 20,-7-6 27,-1-4 26,1-6 24,2-7 63,3-4 23,11-9 9,7-8-6,4-10-9,7-6-14,8-9-17,5-1-14,4 1-24,5 6-26,1 5-60,1 5-7,-2 3-4,2 1 3,-4 3 0,4-1-4,-6-2-1,-1 3-6,-3 1-2,-4-3 2,-5 4-2,-3 1-19,-4 5-8,1-1-7,-6 3-6,-2 1-2,-2 4-49,-3-2-104,-4 2-76,3 2-104,2 3-176,5-8-764,-7 10 0,-1 1 0,-7-1 0</inkml:trace>
  <inkml:trace contextRef="#ctx0" brushRef="#br0" timeOffset="117898.4997">13549 16883 4103,'0'0'117,"0"0"33,0 0 28,0 0 14,0 0 10,0 0 8,0 0 0,0 0 0,0 0-4,0 0-92,6 0-20,1 0-31,9 3-25,8 1-11,3 1-10,4-2-15,3 0-1,-6 0-9,-2-2-14,-2-1-34,-11 0-31,-2 2-38,-2-1-89,-5-1-118,2 2-173,-1-2-452,-2 0 0,0 0 0</inkml:trace>
  <inkml:trace contextRef="#ctx0" brushRef="#br0" timeOffset="118260.2478">13521 17146 3372,'0'2'111,"0"-1"4,0-1 4,0 0 6,0 5 13,4-5 8,6 0 9,7 0 4,9 0 4,7 0-97,7 0-12,0 0-2,3 0-2,-2 0-6,-5-2-13,-1 2-10,-8 0-24,-6 0-54,-6 0-72,-3 0-111,-3-3-157,-6 3-422,-2 0 0,1 0 0</inkml:trace>
  <inkml:trace contextRef="#ctx0" brushRef="#br0" timeOffset="163982.5966">14396 16766 1785,'2'-4'183,"-1"-4"39,3 2 45,-4-4 30,0 5 11,0 3 20,0 4 26,0 6 22,-4 11 20,0 12-129,-2 11-38,1 14-40,2 5-42,2 5-30,1-5-5,0-3-13,0-7-25,0-10-19,-3-10-15,3-6-9,0-7-5,0-7 0,0-7-2,0 1 0,0-2-4,0-1-7,0-1-3,-5 2-1,5 0-8,0 0-3,0-3-9,0 2-14,0 0-15,0-2-17,0 0-71,0 0-119,0 0-221,0 0-542,0-4 0,5-3 0,-2-6 0</inkml:trace>
  <inkml:trace contextRef="#ctx0" brushRef="#br0" timeOffset="164587.4673">14860 16892 2185,'-9'0'134,"-3"0"23,-5 0 18,-3 0 16,6 3 24,1 0 27,2 6 19,0 5 20,5 2 18,0 8-94,2 7-17,4 4-18,0 3-11,0 0-13,4-1-17,0-3-22,4-3-13,0-9-11,5 0-9,2-10-7,5-4-7,3-8-3,5-3-8,3-8 1,2-7-7,-3-7-4,-4-6-9,-5-5-4,-7 2-14,-11-6-4,-9 5-2,-9 3 1,-8 4 0,-8 5-3,-2 5 0,-2 7-3,5 4-17,7 5-35,8-1-55,7 6-105,4 0-274,3 8-534,4-5 0,2 3 0,9-6 0</inkml:trace>
  <inkml:trace contextRef="#ctx0" brushRef="#br0" timeOffset="165665.111">15292 16829 972,'0'0'116,"0"0"38,0 0 26,0 0 30,0-2 27,0 2 22,0 0 15,0 0 9,0 0 7,0 0-81,0 0-30,0 0-36,0 0-23,0 0-25,0 0-23,0 0-20,0 0 9,0 0 22,0 2 14,0 2 17,0 6 20,0 4 13,0 8 5,1 9 5,1 6 7,-2 8 6,0 6-14,0 2-25,0 0-19,0 0-17,0-9-20,0-6-13,0-6-1,0-8-8,0-6-8,0-6-7,0-3-8,0-6-4,0 1 1,0-3-5,0-1 13,0 1-5,0-1-8,0 0-20,0 0-39,0 0-57,0 0-129,0-2-233,0-7-611,0-6 0,3-3 0,3-11 0</inkml:trace>
  <inkml:trace contextRef="#ctx0" brushRef="#br0" timeOffset="166291.6685">15605 16935 2140,'-2'-3'176,"1"0"35,-2 3 46,1-5 27,1 2 21,1 0 15,0 2 8,3-4 7,7 0 5,7-1-131,10 0-28,10 0-26,9 3-44,-6 3-23,1 0-22,-5 4-15,-10 1-6,-9 5-6,-7 3-2,-7 4-7,-3 2-11,-10 3-6,-4 1-4,-8 5-4,-9 1 0,-7 0 4,5-1-3,8-6 2,9-5-5,10-6 1,3-5-7,5-2 4,-2 0 3,7 0 0,6 3 5,8 0-5,4 4 6,7 3-5,2 3 2,-2 1 3,-3 0 3,-5 4-4,-9-1-1,-6-1 2,-6-1-3,-11 2 3,-4-3-1,-12 3 2,-7-3 0,-7-3-3,-4 1 4,1-7-2,4-3-1,8-6-10,3 0-35,10-8-102,5-4-184,10-14-772,10 1 0,10-11 0</inkml:trace>
  <inkml:trace contextRef="#ctx0" brushRef="#br0" timeOffset="166764.6286">16207 16830 1703,'0'0'202,"0"2"21,1-2 15,-1 0 12,0-2 22,0 2 24,5 0 20,5 0 10,10 0 8,7 0-159,12 0-34,9 0-18,5-1-14,1-1-9,-1 1-25,-14 1-26,-11-1-18,-11 1-9,-13 0-3,-4 0-3,0 2-4,-1 4 0,-2 4 2,-2 9 1,-5 11 9,-1 7 10,-4 15 10,-1 7 0,-4 5-2,7 3-1,-2-6 1,4-6-2,2-6-3,6-11-4,3-8-10,0-7-36,0-6-120,6-9-235,5-38-624,3 26 0,8-10 0,9-11 0</inkml:trace>
  <inkml:trace contextRef="#ctx0" brushRef="#br0" timeOffset="167222.3712">16980 16754 2744,'0'-2'114,"-1"1"27,-5 1 45,-8 3 23,-4 5 26,-1 4 14,-1 12 9,2 8 9,6 9 6,1 5-91,5 7-12,3 5-21,3 2-37,0-2-19,0 1-17,3-9-9,3-8-6,2-6-3,1-11 4,3-6 9,3-8 13,4-7 2,3-6-1,5-9-4,-2-6-5,-2-7-24,-10-7-29,-3-1-14,-6 5-22,-8 2-31,-6 8-38,-3 9-41,-4 5-59,-1 6-89,2 1-181,-2-6-569,5 8 0,4 3 0,6 0 0</inkml:trace>
  <inkml:trace contextRef="#ctx0" brushRef="#br0" timeOffset="167816.4026">17633 16964 2280,'0'-3'157,"-4"-4"11,-8 0 9,-4 1 10,-4 1 7,-6 2 3,2 2 9,0 5 9,0 4 11,4 6-131,2 4 6,3 10 7,4 7 1,5 5-2,5 8-6,1 0 0,0 1-8,6 0-8,3-6-11,6-4-23,9-7-79,14-6-136,8-12-268,7-7-449,3-9 0,1-12 0,-6-10 0</inkml:trace>
  <inkml:trace contextRef="#ctx0" brushRef="#br0" timeOffset="168498.4693">17861 17056 1834,'0'0'108,"0"0"45,-3 0 32,3 4 23,0 6 14,0 11 9,0 6 4,3 7 2,1 8 5,-1-4-97,1-1-7,-2-5-38,1-7-6,-3-9 31,1-8 24,-1-3-1,2-5-2,-2-5 0,0-9-4,0-7-2,0-11-4,0-12-5,0-3-26,0-3-55,2 8-37,-1 9-7,4 6-4,5 14-1,7 7 0,4 1 0,1 8 1,1 2-1,-1 2 0,1 5-1,-6 5 0,1 2 1,-8 5 2,2-2-1,-7-1-1,-2-3 0,-3-2 2,1-5 4,-2-4 6,1-3 4,1-4 1,-1-4 0,2-8-1,2-14 1,10-9 1,5-8 1,7 1-6,2 6-4,0 11-7,-1 13-3,-7 7-1,-3 13-3,0 7 1,-7 13-2,1 7 1,-1 8 0,-1 6 1,-1-1-5,-2-2-19,1-5-53,-1-1-90,-1-8-104,17-14-284,-12-4-366,4-7 0,3-11 0,4-11 0</inkml:trace>
  <inkml:trace contextRef="#ctx0" brushRef="#br0" timeOffset="169138.4676">18489 16549 1786,'-1'-5'168,"-1"-1"33,2-4 25,0 2 23,0-3 23,3 1 15,4 2 9,3 3 9,5-1 0,8 0-138,4 6-28,1 0-34,-1-2-35,-2 4-41,-3 3-34,-6 2-19,-6 2-9,-6 4-8,-4 3 2,-3 2 3,-8 1-1,0-2 3,0 2 12,-4-1 18,4-2 15,8 0 7,0-4 5,3-1 6,0 1 3,0-4 4,0-1 4,3 0 5,4-3 0,-1 4 2,4-5-1,1 4-1,-2 0-4,2 3-3,-4 1-1,-3-2 6,-4 2 17,0 2 23,-3 0 29,-9-1 35,-7 1 41,-12-1 24,-9-3 20,-7-1 3,-1-4-4,1-1-11,7-3-32,6 0-64,7-4-60,5 1-86,10-5-84,-2 2-121,4 1-177,4-3-249,-5 6-465,-2 0 0,-4 2 0</inkml:trace>
  <inkml:trace contextRef="#ctx0" brushRef="#br0" timeOffset="170291.3949">11667 16682 1104,'3'-6'167,"-3"-2"54,0-1 31,4-2 22,-4 0 34,3 5 17,-3 2 4,1-1 9,2 2 30,1 4-105,5 10-22,2 6-37,2 14-16,11 12-14,0 14-30,0 7-16,5 5-4,-5 2 2,3-4-11,-2-9-8,-2-6-18,-2-10-12,-2-10-10,-5-8-6,-5-5 5,-5-9 34,-4-2 61,4-5 59,-4-2 6,0-1-2,3-4-6,0-4 1,1 1-4,8-9-5,-1-4-4,5 2-39,1-3-61,2-1-68,7-5-26,0-2-9,8-4 3,4-9-6,-1-6 0,0-9 0,-4-4 0,-9-2 0,-6 2 0,-8 7 0,-4 14 0,-4 13 0,-1 8 0,1 9 0,-4 6-22,2 4-20,0 2-33,2 1-32,-2 1-51,-2 3-60,2 5-67,0 0-123,0 5-158,0-8-696,0 12 0,-1 0 0</inkml:trace>
  <inkml:trace contextRef="#ctx0" brushRef="#br0" timeOffset="170874.1688">12366 17180 3174,'0'-2'159,"0"2"4,0-1-2,2 1 8,1 9 7,0 0 1,3 6 5,0 12 5,-2 5 1,3 6-138,0 5-15,-4 3 1,0-2 10,0-5 3,-2-6 1,-1-6 20,0-12 23,0-4 25,0-6 30,0-3-3,3-6 2,1-3-5,-1-6-3,7-6-18,4-1-6,2 1-27,2 2-26,2 1-30,1 7-39,-3 1-6,0 5-5,-4 3-5,2 0-6,-5 3 3,-4 5 2,-4 1 6,-1 7-5,-2 4-2,-5 2 12,-6 2 5,-2-2 5,-11-3 7,-3 0 3,0-3 7,1-3 5,7-7-13,2-2-43,6-6-112,7-5-187,16-15-808,-8 2 0,17-4 0</inkml:trace>
  <inkml:trace contextRef="#ctx0" brushRef="#br0" timeOffset="171096.4282">12728 17437 2507,'1'0'138,"1"0"-3,-1 0 7,2 0 10,3 0 10,-2 7 3,3 3-1,0 5 4,2 6 0,-5 4-135,1 1-51,3-2-222,-4-21-495,6 15 0,0-5 0,2-8 0</inkml:trace>
  <inkml:trace contextRef="#ctx0" brushRef="#br0" timeOffset="171610.9888">12927 17449 3688,'-7'-4'73,"0"3"0,-4-1 4,-1 2 4,2 3 9,3 6 3,4 2 5,3 3 4,0 0 5,0 2-65,0-2-5,3 0 4,0-6 8,4 1 22,0-7 8,0-2 0,1-2-5,4 1-1,-5-4-10,3 2-8,-1 3 4,-1 0-1,3 11-12,3 5-26,-2 6-14,-2 8-5,-3 6 3,-3-1 5,-3 2 17,-2 0 58,-10-4 78,-2 1 109,-10-5 14,-8 0 0,-7-4-2,-10-3 0,1-1-2,-1-6-7,9-6-14,6-5-51,10-4-84,7 0-110,7 0-15,3 0 0,-1 0-48,6-3-162,-3 2-141,11-2-399,-6-1-616,-1-3 0,4-5 0,5 0 0</inkml:trace>
  <inkml:trace contextRef="#ctx0" brushRef="#br0" timeOffset="176190.4041">22820 3416 804,'3'-6'148,"2"-2"53,-1 2 36,1-5 28,-5 5 14,2 1 4,-1 4 0,-1-2 0,2 3 4,0 0-93,1 6-47,-1 2-50,1 9-33,1 4-27,3 12-12,-3 6-1,3 7 2,-1 6 2,-1 4-2,-2 6 26,0 6 10,-3 3 13,2 6 19,-2 5 13,-2 5 5,-1 1 10,2 3 10,-1 2 3,0 3 4,2-4-23,5 3-13,1 4-16,2-1-13,4 2-14,-2-1-5,5-4-12,-3-1-10,2-7-6,-7 1-2,-1-2-6,-3-1 7,-3 0 4,0-3-6,3 0 4,1-3-2,-4-3 5,0-1-1,3-3 1,-3-1 0,0 3 8,0-2-4,1 0-1,1-1 2,0 0 1,1 0 1,0-2-3,2 2 0,-4-1 3,1 1 0,-1 2 8,-1 1 4,0 4 27,2 0 15,-4 3 18,1-2 7,1 3-1,-5 1 13,2 2 6,-5 5 28,3-4-4,-6 5 3,4-3-22,-3 2-14,2-6-22,0-4-7,5-2-4,0-1-12,0-4-10,-3-5-31,3-1-13,0-4-12,0-6-8,0-7-7,3-5 2,0-7-2,0-9 0,2-5-71,-2-9-94,0-6-92,0-9-137,4-9-234,1-43-707,2 11 0,5-17 0,2-30 0</inkml:trace>
  <inkml:trace contextRef="#ctx0" brushRef="#br0" timeOffset="177038.0608">23866 3566 3044,'0'-12'125,"0"-2"42,0-3 25,3 0 13,-6 6 2,6 7-4,-3 4 7,0 0 17,8 7 16,1 15-73,4 12-26,5 13-35,6 13-21,-1 4-10,4 3 2,0-6 2,3-8-4,-4-7-15,-5-14-14,-6-7-3,-5-9 23,-4-6 52,-1-7 19,1-3 13,0-8 4,3-5 7,-3-9 2,5-10-3,1-14-5,1-8-14,4-7-34,-1-6-65,2-1-14,-1 7-23,-2 9-21,-3 7-62,1 15-71,-5 13-42,-2 6-49,0 7-105,3 4-136,14 0-714,-17 5 0,1 2 0</inkml:trace>
  <inkml:trace contextRef="#ctx0" brushRef="#br0" timeOffset="177547.9621">24524 3868 2248,'0'0'156,"-2"0"11,-2 0 10,-5 0 9,-2 0 14,-7 0 9,2 3 13,-4 3 5,5 3 9,0 4-114,4 4-27,5-1-9,3 1-10,2 0-6,1-3-6,0-3-5,1-2-7,2-1-3,3-3-7,7-1-11,3 0-4,1 0 2,2 1-1,1 3-5,-2 1-9,-2 3-13,-4 3-10,-4 2-4,-4 1-3,-4 0 2,-7 0-2,-2 1-3,-3-1 2,-8-3-4,-4-1-8,-1-4-20,5-5-51,1-2-109,12-11-226,-2-4-354,4-8 0,6-2 0,12-8 0</inkml:trace>
  <inkml:trace contextRef="#ctx0" brushRef="#br0" timeOffset="178181.2444">24606 3998 2378,'0'0'104,"0"1"38,2 3 13,-2 3 7,1 3 3,4 7 0,1 1 1,2 2 0,4 1 2,-5 1-81,2-3-20,-6-3-38,1-3-11,-4-2-1,2-5 25,-2-4 11,0 1 7,2-8 7,-1-3 2,-1-5 6,2-7 0,1-8 3,4 2-3,-1 0-6,1 6-28,3 5-10,1 8-4,-1 4-7,5 3-6,0 4-8,2 5-4,-4 2-6,-1 0 3,-3 3 0,-1-4 0,-2 2-2,-5-4 3,2-1 29,-3-5 34,0 0 17,0-2 12,0-2 3,0-4 1,3-5-1,0-3-4,6-5-7,3-1-3,3 2-32,0 4-30,-1 6-20,2 5-11,-5 2-5,0 5-7,-3 4-5,0 2 3,-3 7 1,-1 3-14,-2 3-19,-1 2-70,-1-1-48,2 3-64,1-5-204,1-26-443,2 17 0,6-4 0,6-9 0</inkml:trace>
  <inkml:trace contextRef="#ctx0" brushRef="#br0" timeOffset="178600.3248">25282 4056 2568,'-15'-1'126,"-3"1"18,-6-3 12,-1 3 10,6 0 11,3 3 10,2 1 16,5 3 8,5 3 5,1 5-92,1 1-26,4 2-16,1 2-12,1-3-4,1-2-4,2-4 11,2-7 0,1 0-3,1-7-5,3-1 6,2-8-8,-2-3-2,-3-8-13,-1-2-16,-4 0-14,-6 3-42,3 10-24,-3 3-7,0 6 2,0 10-6,0 5-2,0 4-24,3 6-22,2 5-25,2 2-61,4-5-138,10-8-485,-12 4 0,3-8 0,-2-4 0</inkml:trace>
  <inkml:trace contextRef="#ctx0" brushRef="#br0" timeOffset="178914.5156">25400 3782 926,'0'-8'224,"0"1"16,0-1 32,1 5 33,-1 0 28,0 9 33,0 9 24,2 4 18,2 10 16,1 12-156,-1 5-60,5 7-17,-3 1-29,-3 0-35,0-3-27,0-4-42,0-5-38,-1-4-50,-1-6-104,8-6-213,-4-12-555,2-3 0,3-8 0,6-12 0</inkml:trace>
  <inkml:trace contextRef="#ctx0" brushRef="#br0" timeOffset="179241.0459">25702 3805 1684,'-2'0'130,"1"0"25,-3 0 23,1 2 34,1 5 31,1 8 25,2 9 22,6 12 13,-1 10 5,1 7-113,0 6-13,-4-1-23,0 1-21,-3-6-29,0-6-30,0-3-24,0-9-29,0-4-78,0-7-95,14-13-756,-13-3 0,1-8 0</inkml:trace>
  <inkml:trace contextRef="#ctx0" brushRef="#br0" timeOffset="180893.1532">26340 3575 3036,'0'0'95,"0"2"20,0-2 13,0 3 19,3-6 18,5 6 13,7-3 1,7 2 4,10 2-1,5-1-77,1 3-70,-3-3-92,-2 3-174,3-6-621,-16 2 0,-8 1 0</inkml:trace>
  <inkml:trace contextRef="#ctx0" brushRef="#br0" timeOffset="181122.2686">26419 3767 2296,'0'7'95,"1"-3"19,6 3 11,5 0 4,6-2 3,14-3 1,13-2 1,17 0-14,9-3-122,22-14-653,-15 9 0,0-4 0,-10 0 0</inkml:trace>
  <inkml:trace contextRef="#ctx0" brushRef="#br0" timeOffset="181482.3359">27250 3416 1588,'0'-8'207,"0"-4"27,0-3 23,0 1 10,2 3-2,-1 7 7,3 2 14,2 4 27,-2 8 16,5 8-142,-3 10-38,0 13-24,0 12-18,-1 5-5,-4 0 2,1-1-3,-2-10-16,0-5-25,0-7-20,0-9-65,0-5-102,1-7-233,-1-6-553,0-5 0,0-1 0,3-8 0</inkml:trace>
  <inkml:trace contextRef="#ctx0" brushRef="#br0" timeOffset="181710.0106">27079 3920 2879,'0'0'49,"2"1"23,4 1 11,10-1 8,11 1 9,20-2 1,19 0 4,17-1 2,13-1 0,6-1-62,-7 0-40,-8 2-289,-23-2-408,-25 3 0,-21 0 0</inkml:trace>
  <inkml:trace contextRef="#ctx0" brushRef="#br0" timeOffset="182243.2833">27225 4168 3151,'0'3'28,"0"1"17,-2-1 19,9 1 17,9 2 10,4-2 3,7 0 1,6 2 2,0 2 0,-6 3-16,-6 4-5,-12 4-16,-4 1-16,-10 7-12,-9 2-11,-13-1 0,2-1-2,-7-3-2,10-4-4,8-4-9,8-7 1,6-1 4,6-5 4,5-3 6,7 3 2,2-2 1,8-1 5,2 5 4,-1 0 10,-4 0 16,-7 5 5,-7 7 0,-5 1-1,-9 2-3,-8 4 6,-10 1 7,-9-1 8,-12-2 8,-8-2-4,-4-2-9,0-6-8,9-2-6,6-6-34,13-4-86,11-6-119,21-14-322,0-9-416,12-9 0,12-23 0,9-13 0</inkml:trace>
  <inkml:trace contextRef="#ctx0" brushRef="#br0" timeOffset="182531.3432">27985 3385 3618,'0'0'62,"0"6"15,0 7 14,3 8 2,3 10 1,0 11 1,6 6-4,0 2-13,1-5-27,-5-2-85,0-9-136,11-10-659,-16-3 0,2-6 0,-1-8 0</inkml:trace>
  <inkml:trace contextRef="#ctx0" brushRef="#br0" timeOffset="182792.1314">28257 3442 3393,'-1'-9'88,"1"1"5,-2 3 17,2 4 11,0 12 5,0 13 4,0 13 2,2 9-3,-1 9-14,1 1-98,-1-1-26,1-9-27,-2-7-68,0-10-87,0-8-152,-3-14-411,-6-3 0,-9-7 0,-8-9 0</inkml:trace>
  <inkml:trace contextRef="#ctx0" brushRef="#br0" timeOffset="183043.1087">27825 3298 2463,'-3'-6'161,"3"-1"12,0 2 17,-4-2 17,8 4 15,8 3 7,12 3 14,16-3 3,20 0 4,12 0-134,14 0-27,4-3-31,-6 2-113,-7-4-264,-12-22-535,-15 19 0,-17-1 0,-14 2 0</inkml:trace>
  <inkml:trace contextRef="#ctx0" brushRef="#br0" timeOffset="183469.2089">28548 3379 2075,'6'23'99,"-2"6"26,2 11 22,3 11 43,0-4 19,-3-2 11,2 3 8,-2-2 8,-3-4 7,0-9-60,1-5-1,-4-10 39,2-6 11,-2-11-34,0-1-17,0-11-12,0-6-6,0-12-6,0-7-9,0-17-13,0-5-24,-2-5-64,1 0-34,1 7-9,-3 16-4,3 8-4,0 12 1,3 14-3,0 3 3,9 3-1,4 1 2,14 1-2,14-2 2,7 0-23,6 0-60,8-2-106,-3-2-194,-5-14-655,-7 5 0,-10-10 0,-15-5 0</inkml:trace>
  <inkml:trace contextRef="#ctx0" brushRef="#br0" timeOffset="183831.5792">29058 2973 2060,'0'-3'193,"0"0"28,0-1 15,6-3 19,1-3 8,6 1-1,4-2 1,10 4 2,-2 1 3,0 3-156,-1 6-28,-6 6-29,-7 7-12,-5 4-13,-3 7-11,-9 6 4,0 2 0,-6 1-2,3 2-1,-5-3-3,4 1-6,7-4 3,1-2-3,10-5-3,10-1-1,9-6-19,14-4-39,13-7-124,8-7-263,-1-15-383,-1 6 0,-7-9 0,-11-7 0</inkml:trace>
  <inkml:trace contextRef="#ctx0" brushRef="#br0" timeOffset="184329.4647">29624 2934 2882,'-3'-12'113,"1"0"-3,1 1 3,-1 1 10,2 11 20,0 14 25,2 12 12,4 13 12,1 12 7,3 15-99,4 11-11,0 8 9,-1 7 0,-2 4-2,-5-5-15,-3-5-18,-6-12 0,-3-15 4,-3-10 5,-3-13 6,3-9 2,1-10 6,4-4 26,4-11-4,0-6-5,1-4-4,2-10-11,2-5-12,4-4-8,7-3-10,8-2-2,3 4-7,5 4-30,7 6 1,2 6 1,-1 7-8,-5 8 1,-5 7-3,-6 7-8,-9 8 13,-5 6-4,-7 6-1,-2 0 0,-2 2-14,-4-4-10,2 0-27,-2-4-89,-1 0-164,3-15-863,-8 5 0,-5-7 0,-8-6 0</inkml:trace>
  <inkml:trace contextRef="#ctx0" brushRef="#br0" timeOffset="184982.3327">26267 5337 3918,'0'2'101,"0"-2"14,0 0 15,0 0 2,0 2 18,7-2 8,6 1 5,13-1 0,10 0 1,8 0-104,7-1-80,-3-1-128,-6 0-223,-10-10-572,-13 8 0,-9 0 0</inkml:trace>
  <inkml:trace contextRef="#ctx0" brushRef="#br0" timeOffset="185251.1588">26370 5498 2050,'-1'4'170,"-1"0"49,2 1 30,-1 0 17,4-5 8,6 0 5,3 0 1,10 0 2,10 0 0,7-2-119,8 1-55,2-1-117,1-1-237,-5-14-627,-6 11 0,-9 3 0,-7-2 0</inkml:trace>
  <inkml:trace contextRef="#ctx0" brushRef="#br0" timeOffset="185613.2239">27098 5259 3786,'0'-2'106,"0"-1"1,0 3 3,2 0 17,1 7 19,0 10 17,5 10 6,-1 10 3,1 11 1,-5 4-94,-2 2-6,-1 0 0,0-1 0,0-10-11,0-5-23,0-10-15,0-4-34,0-10-95,0-3-136,2-9-784,-2 2 0,0-4 0,0-4 0</inkml:trace>
  <inkml:trace contextRef="#ctx0" brushRef="#br0" timeOffset="185913.926">26816 5949 3408,'1'0'48,"8"0"12,9 0 22,16 0 40,24-3 14,19 1 13,13-1 5,17-1 4,-2 3-1,-8-1-47,-12 2-90,-23 2-122,-18 1-216,-23-10-518,-14 15 0,-11-2 0,-8 1 0</inkml:trace>
  <inkml:trace contextRef="#ctx0" brushRef="#br0" timeOffset="186495.0384">26899 6217 2609,'0'0'78,"0"3"21,0 1 42,0-1 28,6-1 23,8-2 18,6 2 11,13-1 8,8-1 5,3 2-46,-4 1-25,-4 5-21,-9 4-42,-10 5-25,-12 6-21,-4 2-16,-12 6-10,-11 0-2,-8 1-4,-5-1 0,-3-4-4,8-6-2,11-3 1,11-10 4,7 0 6,10-5 4,7-1 1,8 0 0,3 1-1,8 2-1,-2 1 3,-3 5 6,-4 3 4,-8 3-3,-5 4-4,-10 2 3,-3 0 2,-10 0 1,-10 1 5,-8-2 4,-10-1 1,-10-6-4,4 1-1,-4-8-3,7-4-7,10-4-28,7-6-51,6-11-85,13-6-145,25-10-309,-9-6-403,11-10 0,11-5 0,9-9 0</inkml:trace>
  <inkml:trace contextRef="#ctx0" brushRef="#br0" timeOffset="186783.3617">27621 5489 3362,'0'-3'136,"0"-1"-5,0 4 9,4-3 13,4 6 8,11 7 3,5 7 2,11 5 0,4 10 1,-2 5-130,1-3-46,-5 2-57,-4-5-116,-5-5-229,-9-5-412,-6-4 0,-4-8 0</inkml:trace>
  <inkml:trace contextRef="#ctx0" brushRef="#br0" timeOffset="187036.1103">27937 5465 2782,'-8'7'127,"-5"13"13,-7 11 6,-7 10-3,-1 12 8,-6 5-8,3 1-5,-1-3-4,8-9-3,9-10-133,6-11-95,8-9-125,4-14-520,10-3 0,8-8 0,11-7 0</inkml:trace>
  <inkml:trace contextRef="#ctx0" brushRef="#br0" timeOffset="187505.2912">28232 5496 2744,'0'-7'95,"1"0"19,1-1 14,4-1 8,3-2 11,7 2 16,8 0 19,2-3 12,4 2 3,2 3-72,-2 4-19,-5-1-18,-2 6-13,-3 5-8,-6 7-10,-8 5-15,-2 10-14,-9 8-12,-14 5 0,-10 11 7,-4-1 0,-8-3 5,6-5 12,10-6 13,10-13 14,9-11 24,6-5 12,3-6 6,8-3 2,8-1-5,8-2-5,9 0-6,9-4-21,5 3-32,1 1-54,-1 3-114,-5-3-168,11 3-282,-28 0-379,-5 0 0,-10 0 0,-2-5 0</inkml:trace>
  <inkml:trace contextRef="#ctx0" brushRef="#br0" timeOffset="187969.358">28775 5503 2731,'0'-4'151,"0"1"32,-3-5 20,3 2 5,3-4 4,3 5 3,3-2 2,6 0 1,4-1 1,6 1-126,-1 3-24,-2 1-30,2 1-17,-7 4-5,-2 3-4,-4 2-1,-5 6 6,-3 5 2,-3 7 1,-8 1 1,-4 3 1,-11 5-2,0-2-2,-3 0 0,5-4 4,6-6-1,10-3-3,4-9-2,1-3 2,1-3 0,5 2 3,5-4-1,7 3 3,9-2-1,3 0-5,6 1-8,-3 1-48,1-1-76,10 1-334,-6 2-476,0-3 0,-2 0 0,0 1 0</inkml:trace>
  <inkml:trace contextRef="#ctx0" brushRef="#br0" timeOffset="188231.8789">29299 5958 3719,'-19'3'49,"-9"4"31,-11-3 24,-11 4 16,-6 2 5,-7 0 6,-10 5 7,-12 2 14,-9 0 21,-7 1-16,0 1-9,3-6-24,8 1-24,15-2-12,13-4-8,20-2-3,15-3-57,13 2-175,11-2-150,21-4-720,-3 1 0,5 0 0</inkml:trace>
  <inkml:trace contextRef="#ctx0" brushRef="#br0" timeOffset="188667.7296">28381 6338 2855,'-2'7'162,"1"-2"56,-1-2 39,1 1 20,5-3 8,5-2 2,15-1 4,9 2 2,15-1 3,10 1-107,3-1-54,-3 1-57,-9-1-38,-9 2-22,-16-1-5,-15 2 4,-4 3 5,-8 3 4,-8 6-3,-2 5 5,-3 8 4,-2 6 2,-5 8 0,4 3 4,2 3-3,2 2-6,3-2-10,0-2-4,6-5-4,3-5-7,0-4-23,0-6-45,4-6-95,-2-6-156,-1-13-785,7 1 0,1-9 0,7-13 0</inkml:trace>
  <inkml:trace contextRef="#ctx0" brushRef="#br0" timeOffset="189150.1439">29383 5581 3172,'0'-1'83,"0"-1"1,0 2 18,-2-1 24,5 1 24,8 4 15,10 3 5,15 5 3,8 3-1,9 4-72,-1 2-27,-2-1-56,-6 0-132,-7-6-254,-10 1-451,-6-5 0,-9-6 0,-4-4 0</inkml:trace>
  <inkml:trace contextRef="#ctx0" brushRef="#br0" timeOffset="189528.9616">29706 5475 2176,'0'0'153,"-7"4"38,1 3 40,-3 13 32,-3 9 9,-6 14 6,-5 11 10,-4 9 4,0-3 8,-1-2-66,6-7-66,3-10-28,5-6-37,2-7-26,6-7-7,3-6 1,3-7 2,0-2 4,0-5-6,0-1-8,0 0-8,0 0-11,0 0-11,0 0-26,0 0-41,0 0-87,0 0-109,2-1-251,-2 0-491,-3 1 0,-3-3 0,-5 0 0</inkml:trace>
  <inkml:trace contextRef="#ctx0" brushRef="#br0" timeOffset="192166.4885">18291 5149 1201,'0'0'104,"0"0"4,0 0 8,3 1 14,-3-2 27,0 1 34,0 0 25,0 0 20,0 0 15,0 0-82,3 0-2,-3 0 5,0 0-4,1 0-12,1 0-24,1 0-30,0 0-22,0 0-16,-2 0-7,3 0-5,-3 0-7,1 1-7,2 1 3,-1 0 1,-3-1 3,1 1 5,1-1 7,-2-1 6,0 0 9,1 0 16,-1 0 22,0 0 15,2 0-3,-1-1-3,1-1-5,-1 0-8,2-3-10,4-2-10,-3 1-18,3-3-21,3 3-25,-1 2-16,2 0-5,2 1 1,3 0 0,1 3 1,5 0-2,2-2 1,-1 0 0,4 2 5,-3 0 0,2 0-1,-2 0 3,4 0 0,-1 0-3,3-2 3,4-1 7,-1-2 1,3 1 1,5-4-2,2 2 2,5-2 0,2 5-2,2-1 0,-2-1 1,3 1-3,-7 3-4,-2-2-1,-3 2-1,-2-2-1,-3 3-2,-3 0 1,2 0 1,0 0-2,-1 0 0,2 0 2,-1 0-3,-2 0 2,1 0-1,1-1 1,4-3 1,5 4-2,1-3 2,-1 0 1,-1-1-2,-1 4 0,-2-5 2,-7 3-2,1 2-2,-4 0-2,1 0 1,-3 0 0,-1 0-1,0-3-2,-1 3 2,-2 0-1,5 0 1,-4-1-1,-1 1 1,0 0 2,-1-3-2,0 0 1,1 1 1,-2-1-1,0 1-1,-2 1 0,-3-1-2,-8 1 0,0 1 2,0 0-3,-5 0 1,-1 0 1,3 0-4,1 0 3,3 0-1,-3 0 1,3 0 0,-4 0 1,1 0-3,-4 0 3,1 0-1,-4 0 0,2 0 2,3 0-2,-1 0 2,2 0 0,-2 0 1,6 0-4,-3 0 5,-1 0-4,1 0 1,0 0 0,-7 0-1,3 0 1,-3 0 0,0 0-1,0 0-1,0 0 2,1 0-1,1 0 3,-2 0-2,3 0-1,-2 0-1,2 0 1,-3 0 1,2 0-1,-2 0 1,0 0-2,0 0 3,0-2-2,0 2 0,0 0 1,0 0 1,0-1 1,0 1-1,0 0-1,0 0 1,0 0 1,0 0-1,0 0-1,0 0 2,0 0 1,0 0-1,0 0-2,0 0 1,0 0 1,0 0-1,0 0-2,0 0 1,0 0-4,0 0-3,0 0-3,0 0-9,0 0-9,0 0-20,0 0-52,-3 0-116,-2 0-191,1-8-640,-6 5 0,2 2 0,-1-2 0</inkml:trace>
  <inkml:trace contextRef="#ctx0" brushRef="#br0" timeOffset="193447.1686">21058 3091 2087,'0'0'119,"0"2"37,0-1 26,0-1 16,2 0 19,1 0 24,1-1 17,2-3 10,6 2 8,-3-3-91,4-1-26,3 1-34,1 1-24,-1 0-15,2 1-22,-1 3-23,-3-1-17,-4 1-9,2 0-4,-6 1 1,1 3-3,-1 4-1,-1 7-1,-4 1 0,1 6 5,-4-3-1,-4 3 3,-1 0 1,-7-1-2,1-3 0,-7 1 1,11-6-2,0-3 2,5-4 3,2-3-2,2 0 1,2-3 2,-2 0-4,1 0 2,5 0-3,0 0 2,3 0-2,0 3-3,5-2-6,-5 6-4,3 2-8,-6 2-8,-2 3-1,-2 1-9,-1 3-1,-5-1-3,-2 1 1,-8 1-3,1-7 7,-8 2 0,0-1 4,4-3-11,4-4-54,3-3-90,7-6-275,3-3-373,0-9 0,0-5 0,3-5 0</inkml:trace>
  <inkml:trace contextRef="#ctx0" brushRef="#br0" timeOffset="193841.9643">21412 3128 1216,'0'7'158,"0"3"23,0 5 21,0 5 15,6 2 15,-2-1 20,5-2 30,5-2 33,6-6 36,-3-3-97,5-5-28,0-3-16,-2-1-15,0-6-10,-4-3-11,-5-4-15,-1-5-32,-7-2-28,-6 0-38,-7-1-20,-9 1-8,-2 3-16,-6 5-14,3 4-27,4 4-58,4 4-58,5 3-91,5 5-177,2-21-453,1 23 0,3 4 0</inkml:trace>
  <inkml:trace contextRef="#ctx0" brushRef="#br0" timeOffset="194133.9455">21847 3399 2120,'-8'6'170,"-5"2"12,-10 1 9,-8 7 12,-15 5 17,-9 3 22,-16 4 15,-6 4 10,-4 0 3,10 5-134,9-8-34,19-3-12,14-4-31,11-7-92,11-3-128,7-9-219,0 3-407,3-6 0,3 0 0</inkml:trace>
  <inkml:trace contextRef="#ctx0" brushRef="#br0" timeOffset="194553.933">21313 3885 2519,'0'3'145,"3"-2"41,-3 1 28,6-1 18,7-1 3,8 0 3,3-1 0,8 1 0,-2 0 1,-3 0-113,-4 1-28,-6 3-43,-6 5-24,-8 2-19,0 7-1,-9 3 1,-3 4 8,-10-2 12,-7 4 5,-4 0-1,1 0 2,5-4 5,12-5 1,11-2 6,1-6 5,4-2-1,10-7-7,8 1-11,7-4-8,11-2-23,1-2-74,5-1-178,-3-15-760,-1 6 0,-1-8 0,-4-7 0</inkml:trace>
  <inkml:trace contextRef="#ctx0" brushRef="#br0" timeOffset="194884.0382">21917 3209 2860,'4'0'78,"-4"0"21,4 0 21,2 0 19,9 0 12,0-3 3,6 3 5,5-3 3,-1 2-1,-1-3-88,1-3-68,-3 4-134,8-10-677,-15 7 0,-6 0 0,-3 2 0</inkml:trace>
  <inkml:trace contextRef="#ctx0" brushRef="#br0" timeOffset="195077.4583">22057 3321 2238,'3'5'146,"-3"2"18,2 1 12,5 1 0,4-4 2,9-2-14,5-3-104,8-8-720,0 6 0,1-5 0,3-4 0</inkml:trace>
  <inkml:trace contextRef="#ctx0" brushRef="#br0" timeOffset="195323.9906">22414 3060 2068,'0'0'103,"2"-1"28,-4 2 22,2 3 20,0 9 9,0 6 3,0 10 2,2 1 0,3 6 0,0-1-99,1-2-39,3-4-136,20-8-634,-19 0 0,1-10 0,4-4 0</inkml:trace>
  <inkml:trace contextRef="#ctx0" brushRef="#br0" timeOffset="195816.8161">22646 3050 740,'0'0'116,"0"0"38,0 6 50,-3 1 48,-2 1 38,-4 3 20,-3 3 18,-2 0 13,4 1 5,1-5-64,4 2-42,4 0-33,-1 0-49,2-3-44,3-1-34,2-1-17,1 0-18,2 0-13,5 1-5,2-4-7,-1 5-3,-1-2 2,1 2-4,-2 3-2,-3 0-6,-2 3-1,-4 2 4,-3 0 11,-3 2 17,-7-5 21,-2 4 25,-6-1 14,-8-2 16,-5-1 8,5-5 5,-1 2 1,4-8-9,4 0-61,7-3-138,6-3-383,1-2-509,-1-2 0,6-1 0,0-3 0</inkml:trace>
  <inkml:trace contextRef="#ctx0" brushRef="#br0" timeOffset="196940.4406">29983 5511 2089,'0'-7'152,"2"-1"27,-1-3 32,-1-3 31,0-1 27,0 1 29,0-1 34,0 1 31,0 3 6,0 5-119,0 2-31,0 2-26,0 5-17,0 6-23,0 8-16,0 9-22,0 11-27,0 9-23,0 3-7,0 6 16,0-3 2,0-3 1,0-8-9,0-9-10,0-8-9,0-6-31,0-4-28,0-7-35,0-2-96,6-3-242,1-36-776,4 24 0,3-9 0,10-15 0</inkml:trace>
  <inkml:trace contextRef="#ctx0" brushRef="#br0" timeOffset="197458.1271">30516 5423 3096,'2'-7'132,"-1"-2"40,-1-1 12,0 3 6,-6 0 12,-5 6 15,-5 0 17,-11 1 9,-1 4 7,0 1-91,1 5-34,1 3-36,9 3-15,3 3-3,6-2-11,4-3-13,4 3-16,0-4-7,7-1-2,1-2-6,3 1 0,5-4-3,5 1 3,0-2-3,3 2 1,-1 1-4,-5 2 0,1 1-3,-5 5-3,-7 2 0,-4 3-5,-1 1 4,-7 0 4,-5-3 6,-4 1 10,-5-2 7,-8-4-2,-3-1 5,0 1 0,0-7 1,1 1-2,8-5-16,3-3-54,6-4-128,7-5-276,1-6-628,4-8 0,7-9 0</inkml:trace>
  <inkml:trace contextRef="#ctx0" brushRef="#br0" timeOffset="197911.1206">30611 4907 3022,'12'-8'88,"0"-1"5,9 1 2,4 0 1,-2 5 1,3 6-1,-1 4 3,-4 8-1,-5 2 2,-8 10-78,-6 3 1,-7-1 30,-8-1 31,-4-1 20,-2-1 8,-4 0 13,5-3 1,5 0 3,8-3 0,2-1-2,8-4-8,2-1-32,10-1-32,1-3-20,4-1-14,1-2-53,1 0-96,1-4-245,-5 1-567,1-4 0,-1 1 0,-2-1 0</inkml:trace>
  <inkml:trace contextRef="#ctx0" brushRef="#br0" timeOffset="198222.2017">30924 5595 3588,'0'0'187,"0"-1"29,0 1 16,0-2 2,0 4 5,3-2 4,3 1 0,3 4 2,12 5 0,6 7-129,12 7-55,5 5-27,7 3-15,0 4-4,-1 2-27,-8-2-39,-12-6-60,-9-3-87,-10-6-85,-5-9-128,-6-9-559,0-1 0,0-5 0,3-4 0</inkml:trace>
  <inkml:trace contextRef="#ctx0" brushRef="#br0" timeOffset="198515.5617">31289 5534 1967,'-3'-3'191,"-2"1"36,-3 4 45,-4 2 29,-4 10 18,-3 14 11,-2 8 3,-9 12 7,0 3-1,2 2-158,-1 0-31,7-9-33,8-8-49,5-5-28,1-11-28,5-3-45,3-11-132,8-3-285,-4-3-457,7-7 0,10-7 0,12-8 0</inkml:trace>
  <inkml:trace contextRef="#ctx0" brushRef="#br0" timeOffset="198781.9457">31609 5525 2811,'0'-7'222,"-2"0"10,2 0 0,-1 2 10,-1 5 12,-1 10 7,3 9 7,0 7 2,0 14-2,0 7-166,0 0-46,0 1-9,0-5-2,0-4-31,0-9-100,0-2-152,5-18-762,1 1 0,10-8 0</inkml:trace>
  <inkml:trace contextRef="#ctx0" brushRef="#br0" timeOffset="199166.683">31804 5638 2520,'-3'-3'134,"-1"0"25,-2 0 37,1 6 31,-2 3 27,-3 11 16,5 6 11,3 6 8,1 6 4,5-1-111,5-2-13,3 0-22,3-4-33,2-10-23,-1-1-16,1-6-8,1-8-8,0-3-3,3-9-3,-3-2-1,-3-10-10,-5-4-5,-5-8-14,-5-6-14,-5-2-13,-8 0-11,-2 3-5,-3 6-18,-1 11-31,0 9-50,1 6-87,9 6-222,-5-14-552,6 14 0,5 0 0</inkml:trace>
  <inkml:trace contextRef="#ctx0" brushRef="#br0" timeOffset="199910.1054">32450 5472 2205,'1'-1'208,"-1"-2"19,0 0 7,-3 1 11,-6-1 12,-4 2 7,-4 1 6,-5 0 4,1 1 0,-2 4-155,3 1-50,-2 2-17,-2 4-2,2 0-11,2 1-12,3-1-4,5-2 2,3 0 3,3-1 5,2 3 1,1-1-1,3 1-1,0 5 0,0 0-1,0 3 2,-2 0-2,0-2-6,2-1-6,-1-3-4,1-2 3,1-3 5,1-3 3,4 0 1,6-4 3,5 3 0,4-4 5,1 1 0,-2 1 1,1-2 6,-3 2-3,-3 2-4,-2 4-4,3 2 1,-2 4 0,-3 2-3,0 1 1,-4-1 7,-4 3 11,-3-4 27,-3 2 41,-6 0 40,-5-1 45,-5-2 39,-11 2-2,-3-3-1,-2-2-5,-4-1-10,-1-2-11,2-4-36,6-1-44,2-1-41,8-1-46,8 1-44,5-3 0,2 0 0,4 2-75,1-2-167,-1 1-128,3 2-318,-3-1-675,-2-1 0,-1-1 0,-6 0 0</inkml:trace>
  <inkml:trace contextRef="#ctx0" brushRef="#br0" timeOffset="200834.9567">26131 8003 2830,'-9'0'136,"-3"0"54,4 0 40,1 0 11,7-3 15,3 3 17,6 0 11,6 0 10,9 0 6,16 0-99,7-1-32,6 1-53,3-4-37,-5 0-13,-5-1-16,-12 2-36,-9 0-44,-13 3-39,-7 0-84,-5 3-176,0-3-700,-3 7 0,1-2 0,2 0 0</inkml:trace>
  <inkml:trace contextRef="#ctx0" brushRef="#br0" timeOffset="201106.1966">26232 8182 3407,'0'0'79,"0"3"36,3-2 34,7 2 17,7-2 6,12-1 5,11 0 3,10 0-1,-1-1 3,-2 1-65,-5-2-48,-10 2-95,-11-1-101,-6 1-116,-7-1-150,6-5-447,-14 6 0,-4-2 0,1 1 0</inkml:trace>
  <inkml:trace contextRef="#ctx0" brushRef="#br0" timeOffset="214115.1912">27114 7856 1530,'-5'7'122,"-1"0"46,3 1 55,-2-4 28,4-1 14,1-3 16,1-3 22,4-1 19,4-3 10,11-4-71,10-3-30,10-3-35,8 2-45,4 1-22,2 4-10,-5 5-17,-3 4-16,-3 7-16,-10 11 0,-7 7 0,-11 13 0,-9 9-5,-12 4 1,-18 6-3,-11 5-2,-10-9 2,-12 1-3,0-7 1,1-9-6,8-8-6,9-7 16,12-10 72,12-4 3,7-5 0,4-6 0,10-1-3,7-4 4,13-5-6,9-1-10,8 3-2,11 1-25,2 4-79,-2 4-8,-1 2-5,-6 0-1,-3 4-1,-9 2-16,-8 1-1,-5 2-3,-8 4-14,-9-4-34,0 0-42,-4 1-53,-1-5-48,0 0-71,2-3-181,-1-14-736,4 8 0,3-9 0,8-6 0</inkml:trace>
  <inkml:trace contextRef="#ctx0" brushRef="#br0" timeOffset="214539.7708">28027 7856 2102,'0'0'118,"0"-3"16,0 3 23,0 3 23,0 4 30,0 8 39,-1 12 26,-8 6 9,-8 10 9,-6 2-101,-7 2 9,0-2-2,6-6-13,6-9-18,8-9-24,8-6-31,2-4-18,11-8-5,8-1-9,14-1-12,15-5-14,15-1-15,2 0-28,0-2-61,-5-1-101,-9 5-101,-10 2-221,-14-17-473,-15 16 0,-7 1 0</inkml:trace>
  <inkml:trace contextRef="#ctx0" brushRef="#br0" timeOffset="214862.7255">28244 7903 1981,'0'-4'201,"0"-4"4,-3 5 22,1 0 45,-1 9 42,2 14 30,-2 14 8,0 13 2,0 13 3,0 8-179,-2 3-19,1-2-1,2-6-20,-1-4-43,0-9-42,0-5-31,0-8-9,-1-12-34,2-6-75,0-6-243,2-17-654,2-2 0,3-12 0,2-15 0</inkml:trace>
  <inkml:trace contextRef="#ctx0" brushRef="#br0" timeOffset="215339.0383">28423 7827 2323,'0'-5'214,"0"2"21,0-2 10,0 1 8,0-2 21,3 6 23,1 0 15,8 0 7,14 0 6,16 0-159,15 0-43,8 0-21,-2-1-9,-7 1-9,-15 0-21,-13 0-26,-14 0-15,-10 0-2,-4 4-1,-4 0-3,-6 7 0,-3 6 6,-1 4 1,-5 8 2,-2 10 6,4 2 10,-2 8 3,5 3-5,-1 2 0,6-3-9,3-4-2,3-3-4,1-7-5,0-4 0,-1-8-20,3-8-42,-2-3-70,2-8-220,2-19-757,3 6 0,6-10 0,10-12 0</inkml:trace>
  <inkml:trace contextRef="#ctx0" brushRef="#br0" timeOffset="216018.2579">29389 7785 3001,'0'0'94,"-6"0"29,-3-1 29,-11 1 21,-5-2 8,-14 2 12,-1 0 2,-2 2 2,6-1 0,9 4-73,9 0-17,2 0-26,3 2-25,5-3-16,-2 4-9,4 4-8,0 2 3,-1 4 4,-2 1 0,1 7 3,-3 1 4,1 0-1,1 1 0,3-3 1,2-5 2,4-1 3,7-6-1,5-5-6,8 1 1,8-6-2,7 0-7,3-3 0,-2 0-5,-3 0-1,-6 0-4,-8 5-1,-5 4 4,-4 3 11,0 5 5,-6 3 1,-2 3 11,-2 0 14,-2 0 42,-7-2 24,-6 1 10,-8-1 12,-11-1 1,-4-1-8,-1-2-7,1-7 1,1-1-9,7-5-25,6-4-88,4 0-94,9-4-59,4-3-150,6-4-141,17-9-263,7 0-414,11-1 0,12-11 0,12-3 0</inkml:trace>
  <inkml:trace contextRef="#ctx0" brushRef="#br0" timeOffset="216364.4622">29487 7977 3180,'0'-3'128,"0"3"40,-5 0 28,-1 3 22,-1 10 13,-1 6 12,2 7 7,3 6 2,3 3 4,3-1-75,4-5-41,3-3-29,5-6-22,7-8-15,5-3-11,4-7-11,3-4-5,-4-4-2,-1-9 0,-10-5-3,-8-8-10,-8-4-11,-12-4-4,-12-3-6,-8 3-7,-1 5-7,-4 5-27,0 12-32,9 8-77,4 6-184,10 0-784,5 9 0,6-4 0,11 0 0</inkml:trace>
  <inkml:trace contextRef="#ctx0" brushRef="#br0" timeOffset="216715.3168">30224 7931 3166,'-9'-7'97,"0"-3"22,-3 3 9,-9 0 11,-1 6 22,-7 4 21,-1 9 20,1 5 18,1 6 16,8 12-67,5 0-5,9 5-12,4-3-5,10-2-11,10-1-20,6-3-20,12-6-18,11-8-21,6-6-42,-1-3-91,1-6-127,-2-5-185,0-13-634,-15 2 0,-10-6 0,-12-9 0</inkml:trace>
  <inkml:trace contextRef="#ctx0" brushRef="#br0" timeOffset="217377.045">30438 7986 1274,'-3'-9'264,"-1"1"28,2-1 7,-1 0 8,3 1 29,1 8 30,-1 0 16,0 3 14,4 11 10,3 4-200,2 10-59,0 3-24,3 5-8,-3-2-5,-6-2-27,0-6-27,0-5-12,-3-6-5,0-5 17,0-6 7,0-1 0,0-7 0,0-8 1,0-8-3,0-9 0,0-11-5,0-4-4,0-3-12,3 5-27,1 8-11,2 11-3,5 7-1,4 11-2,3 2 3,3 4 0,2 7 3,-7 8 1,4 3 1,-6 7 1,-3 1 3,-3 3-1,-2-4-2,-3-3 2,0-8 6,0-1 50,-6-7 41,3-6 13,3-2-1,0-8-1,4-9 3,4-8 3,6-10-7,4-9-9,4-1-13,-1 6-60,-1 5-46,-6 15-16,-6 9 13,-3 11-3,-5 11-4,3 9 9,-3 6 8,0 9 8,0 5 3,0 2 12,-3 1-18,0-1-5,0 0-60,0-6-34,0-5-57,1-6-130,3-10-133,2-17-745,1 2 0,8-12 0,2-8 0</inkml:trace>
  <inkml:trace contextRef="#ctx0" brushRef="#br0" timeOffset="218015.0848">30909 7250 2394,'-3'-4'131,"3"-4"16,0 2 9,0-2 7,6-1 4,1 1 3,7 5 4,5-2 3,3 1 1,5 1-108,1 3-22,-4 0-17,2 0-7,-6 3-2,-1 5-6,-4 4 1,-7 8-4,-5 2-1,-2 3-2,-9 3 4,-5-3 5,1 1 3,-3-6 10,0-1 5,7-4 7,1-2-1,6-6 6,1-1 9,0-5 6,4 2 2,3-3-6,4 1-3,4 2-10,2-3-10,-1 3-1,-1 1-5,0 3-2,-4 3-11,-1 2-3,-1 5-7,-3 1 8,-3 0 14,-3 1 24,-6-1 22,-7-3 20,-5 1 24,-6-2 28,-7-3 13,-2-2 5,-1-4 6,-1-3-6,5 0-38,1-2-82,8 0-107,11 0-229,4-34-896,3 30 0,-3-5 0,1 2 0</inkml:trace>
  <inkml:trace contextRef="#ctx0" brushRef="#br0" timeOffset="219164.1646">24107 7800 2359,'0'-1'159,"0"-2"42,0-3 46,0 1 30,0-1 18,0 2 9,3 0 8,-3 4-1,0-1 4,3-1-118,4 4-5,-1 3-21,7 8-29,1 9-2,6 9 12,1 10 4,2 8 20,-2 6 10,0 0 27,0-3 8,-3-5-11,-4-8 9,-2-7-10,-4-9-30,0-4-30,-2-8-13,-3-4-27,2-4-11,0-5-29,3-5-21,1-5-14,5-10-29,2-10-5,2-8 0,-1-4 0,3-5 0,-4-2 0,-1-2 0,-1-1 0,-5 2 0,-2 6 0,-4 1 0,2 9 0,-4 6 0,-1 8 0,0 6 0,2 5 0,-4 6 0,4 3-82,-2 2-97,1 0-73,1 3-93,8 5-148,45-1-875,-42 7 0,2 4 0</inkml:trace>
  <inkml:trace contextRef="#ctx0" brushRef="#br0" timeOffset="219775.2954">24750 8211 563,'0'0'146,"1"0"83,-1 0 63,0 3 33,0-2 18,2-1 9,-8 0 16,-4 0 22,-3 0 18,-5 0-71,-5 3-62,3-2-77,1 6-61,3 1-32,5 3-15,5 5-5,3-3-16,1 3-22,4-5-14,4 2-5,0-4-4,3 0-6,6-1 0,4-1-3,-3 0-1,0-1-3,-1 2 1,-1-1-2,-4 3 0,-5 0-8,-2 5 3,-1-1-1,-5 1-1,-5 2-1,-7-3 0,-2 2 0,-7-3 0,0-2 1,2-3-2,5-3-22,8-4-94,2-6-85,8-7-228,5-5-414,9-3 0,6-4 0,11-1 0</inkml:trace>
  <inkml:trace contextRef="#ctx0" brushRef="#br0" timeOffset="220412.6283">24965 8318 2948,'-3'2'102,"0"0"32,-2 4 28,4 2 17,-1 5 5,2 2 2,0 2 1,3 2 0,-1 2 1,-1-2-63,1-1-37,-1-4-30,1-4-24,-2-5-8,0-2 2,0-1 1,0-7-2,0-1 2,0-10 1,1-5-2,2-5-2,6-2 2,0 2 0,6 4-8,0 5-7,3 6-1,-4 4 1,2 3-2,-5 4 1,1 0 0,-3 3 3,-3 1-4,-4 3-3,-1 4 1,-1 3-2,-1 0 0,1-2-1,0 1 1,0-4-2,0-2 2,0-3 9,0-2 1,0-2 0,6-3 2,1-4 0,5-4 0,2 1 0,1-5-6,-5 7-2,0-1-2,-2 6-12,-5 3-8,3 2-5,-2 2-1,-1 4-2,-3 2-4,1 7-7,-1 0-16,0 3-50,3 0-89,2-4-187,-1-9-539,0 5 0,1-4 0,4-7 0</inkml:trace>
  <inkml:trace contextRef="#ctx0" brushRef="#br0" timeOffset="220855.1834">25382 8365 1353,'-10'0'137,"-3"7"30,1-1 24,-2 2 17,7 1 18,4 3 15,1-1 13,2 2 7,2-1 5,-2 1-91,6-1-42,3-1-24,2-3-18,3-3-11,2-5-15,0 0-12,-4-3-13,0-5-6,0-3-7,-6-3-8,-3-3-4,0 2-6,-3 2-19,0 6-6,0 3 1,0 5-1,0 4-1,0 3 1,0 2 0,3 5 7,5 4 0,-1 1-1,5-2-21,0 0-83,5-3-100,2-8-150,-2 2-295,3-7 0,-1-4 0,-7-3 0</inkml:trace>
  <inkml:trace contextRef="#ctx0" brushRef="#br0" timeOffset="221138.749">25603 8162 2332,'-2'-6'215,"2"-2"43,-3-1 9,2 0 3,-2 3 14,3 8 8,-2 5 9,2 7 3,3 7 3,3 10-172,0 7-44,3 7-45,-1 1-16,-2 0-20,-4-2-28,-1-5-36,-1-4-52,0-8-66,2-4-108,19-15-622,-17-1 0,6-7 0,1-10 0</inkml:trace>
  <inkml:trace contextRef="#ctx0" brushRef="#br0" timeOffset="221743.957">25803 8144 2296,'-2'-8'143,"2"1"16,-3-2-1,0 0 2,3 5 13,0 4 27,0 6 36,0 5 43,3 9 33,2 6-98,3 9-18,-2 5-10,5 5 7,-4 4 8,-1-3-10,-3-2-25,0-5-30,-1-1-43,0-8-33,-2-2-11,0-7-12,0-7-3,1-3-3,1-6-9,-2-2 1,1-1 1,-1-2-6,2 2 1,-2-2 0,0 1-3,0 1-1,0-2-3,0 0-3,0 0-1,0 0-5,0 0-10,0 0-6,0 0-10,0 2-4,0-2-1,0 0-1,0 0 1,0 0 1,0 0 0,0 0 1,0 1 9,0 1 7,0-2 10,0 1 1,0-1-6,0-1-14,0 1-35,0 0-64,0 0-90,0 0-114,0-2-192,0-27-404,-5 28 0,2-4 0</inkml:trace>
  <inkml:trace contextRef="#ctx0" brushRef="#br0" timeOffset="224149.0134">3358 9048 1946,'-13'-6'152,"-2"0"24,-3 0 19,2 0 6,9 1 2,6 3 13,2 2 39,13 5 33,8 7 18,14 10-94,16 14-32,17 15-19,5 5-21,2 6-2,-2-1-6,-6-3-24,-11-5-76,-12-7-138,-3-10-217,-10-25-599,-1 3 0,-1-12 0,1-24 0</inkml:trace>
  <inkml:trace contextRef="#ctx0" brushRef="#br0" timeOffset="224412.0165">4168 8924 2465,'-3'-4'103,"0"-1"5,3 3 36,0 0 24,9 9 22,12 7 16,6 13 2,12 9 2,11 8-2,5 9-96,9 1-13,5 6-38,0-10-93,5-1-138,1-11-253,-16-6-308,-16-13 0,-11-12 0,-15-12 0</inkml:trace>
  <inkml:trace contextRef="#ctx0" brushRef="#br0" timeOffset="224657.7807">4353 8657 3486,'2'-1'40,"8"1"2,7 4 3,16 12 1,18 15 1,22 13 0,18 6 0,16-1-8,10-3-42,8-12-138,-6-12-140,-5-13-401,-32-2 0,-27-5 0,-26-8 0</inkml:trace>
  <inkml:trace contextRef="#ctx0" brushRef="#br0" timeOffset="224817.8602">5065 8558 3331,'-14'6'77,"-7"15"1,-14 14 0,-8 18 0,-2 9-28,-5 16-143,1-15-626,-6 8 0,-5-11 0,-6-14 0</inkml:trace>
  <inkml:trace contextRef="#ctx0" brushRef="#br0" timeOffset="225109.9953">2802 7738 5360,'25'9'-6,"26"17"-4,23 11 3,30 12-8,9 6-41,22 8-74,1-8-68,0-3-96,-6-12-137,-19-21-411,-21 1 0,-25-8 0,-26-11 0</inkml:trace>
  <inkml:trace contextRef="#ctx0" brushRef="#br0" timeOffset="225302.8784">3184 7536 3794,'-21'29'4,"-2"17"-1,-7 22-15,-9 21-87,7-1-227,-10 7-346,-4-4 0,-4-11 0,0-16 0</inkml:trace>
  <inkml:trace contextRef="#ctx0" brushRef="#br0" timeOffset="225601.2481">2664 6813 4833,'20'21'1,"18"14"-2,19 8 2,24 8-11,20-3-22,17-14-25,14-8-27,5-13-25,9-9-51,3-4-175,-6-11-474,-11 5 0,-15 4 0,-17-3 0</inkml:trace>
  <inkml:trace contextRef="#ctx0" brushRef="#br0" timeOffset="225796.0081">4565 7040 3541,'26'28'8,"20"10"2,24 9-2,28 6-19,10-10-30,20-10-32,6-12-21,4-6-76,14-17-465,-33 1 0,-20-11 0,-16-10 0</inkml:trace>
  <inkml:trace contextRef="#ctx0" brushRef="#br0" timeOffset="226007.0351">5847 6911 3333,'-3'23'57,"3"15"1,-7 21 6,-1 18 2,-4 10-1,-7 7-11,-13 3-22,-7-4-23,-11 0-47,-5-8-180,-1-10-155,-1-4-248,7-14 0,14-20 0,13-23 0</inkml:trace>
  <inkml:trace contextRef="#ctx0" brushRef="#br0" timeOffset="226247.8597">5706 7503 1184,'9'-6'122,"3"4"48,5 0 39,8 1 15,7 2 7,13 9 1,18-2 3,17-4 2,22 1 1,5-10-83,7-2-36,1-6-45,-13 0-40,-16-5-14,-15-1-9,-17 3-51,-21 2-222,-20-2-376,-13 10 0,-22 2 0,-16 1 0</inkml:trace>
  <inkml:trace contextRef="#ctx0" brushRef="#br0" timeOffset="230439.1314">2968 10239 180,'-1'-4'10,"-4"1"9,-3-1 14,0-2 17,-1 1 6,-3 1 4,0-2 4,0 4 2,3 0 0,0 2 0,1 0 16,1 0 28,1 0 14,1 0 3,1 0 15,2 0 21,2 0 7,-3 0 4,3 0-1,0 0-8,0 0-29,0 0-28,0 0-26,3 0-14,3 0-13,5 0-19,7 0-4,9 0 6,8 0 15,8 0 12,4 0 7,10 0-2,8 0-1,6 0-4,5 0-2,5 0 1,5-3 3,6 3 2,9-4-2,3 1 1,1-6 5,-4-1 5,-6 0 2,-7 2 2,-2-1-1,3 0-5,1 1-5,5-1-15,3 3-8,0-3-8,-6 2-8,-4 1-6,-8 2-2,-9 4-2,-6-3-2,-7 3 1,-5 0-2,-2 0 7,-3 0 0,-1 0 4,0 0 0,4 0-1,-2 0-2,-8 0-1,-2 0-1,-2 0-2,-5 0-1,-6 0-5,3 0-6,-1 0 1,4 0 0,7-2 0,3 0-1,3 2-2,-4-3-1,-1 2 0,-3 1-4,-6-1 2,-5 1 0,-4 0-3,-7 0-1,-7 0-1,-4 0 0,1 0 1,-2 0 1,1 0 1,-1 0 1,2 0-3,-2 0 5,-3 0-3,3 0 1,-3 0 0,0 0 1,0 0 2,0 0 0,3 0-1,-3 0 1,0 0 1,3 0-2,-3 0 4,0 0 3,0 0 2,3 0 2,-6 0 0,6 0 1,-3 0 2,0 0-1,0 0 3,0 0-1,0 0-5,0 0 3,0 0-4,0 0-3,0 0-1,0 0-1,0 0-5,0 0 0,0 0-2,0 0-1,0 0-2,0 0-4,0 0 3,0 0 0,0 1 0,0-1 0,0 1 0,0-1 0,0 0 0,0 0 5,0 0 4,0 0 0,0 0-3,0 0 0,0 0 1,0 0 0,0 0 1,0 0-1,0 0 2,0 2-3,0-2-4,0 0 0,0 0-1,0 0 3,0 0-1,0 0 1,0 0-1,0 0 0,0 0-5,0 0-1,0 0 2,0 0 1,0 0 0,0 0-4,0 0 1,0 0 0,0 0 0,0 0 0,0 0 3,0 0 0,0 0 0,0 0 0,0 0 3,0 0 0,0 0 0,0 0 0,0 0 1,0 0 0,0 0 1,0 0 0,0 0 0,0 0 1,0 0-5,0 0-1,0 0 2,0 0-2,0 0-4,0 0-6,0 0-12,0 0-7,1 0-11,1 0-42,1 0-65,2 1-94,8-1-242,-4 0-342,-1 0 0,5-1 0,-2-5 0</inkml:trace>
  <inkml:trace contextRef="#ctx0" brushRef="#br0" timeOffset="232320.8362">21973 9881 922,'0'-5'161,"0"-5"69,0 4 42,0-5 32,0-1 23,0 6 25,0-2 14,0 3 6,0 2 2,0 1-108,0 0-49,0 1-66,0 1-41,0-2-34,0 2-20,0 0-27,0 0-14,0-1-2,3 1-2,0 3-2,3 0 4,0 4 3,2 4 6,2 2 10,-1 4 5,2 3 8,-1-1 7,4 0 5,-5-2 9,0 1 7,-1 0 1,0-4-2,-5 1 0,0-2-3,4-1-8,-4-2-3,0-1-5,0-4-10,0 0-7,2 1-4,2 2-2,-3 0 1,4 1 1,-1 4 2,1 3 5,-4 1 1,5 4 4,1 7 4,-2 1 18,1 0 14,-3 3 8,3 3 8,-3-3-9,-1 2 2,1-3 0,-3-4-4,3-5 0,-3-6 2,1-6-12,1-4 5,-4-3 42,-1-3-5,2 0 2,-1-4 1,3-6-11,-1-2 3,1-6 5,6-5-14,-3-3-8,5-3-14,3-1-55,-3-6-12,4-1-2,2-9-8,-3-6 10,-2-8 2,1-4-7,-5-1 4,-1 5 1,-5 13-8,0 15-3,-1 13-5,-2 9 12,0 7-6,0 2-6,0 2-9,0 2-14,0 0-2,-2 1-18,2 1-45,0 1-89,0-1-49,0-2-51,0 0-44,0 1-49,0 0-28,0-4-26,0 5-80,24-3-543,-21 4 0,3 1 0,2 0 0</inkml:trace>
  <inkml:trace contextRef="#ctx0" brushRef="#br0" timeOffset="233081.9225">22626 10347 1718,'0'0'63,"0"0"5,0 0 4,0 0 4,0 0 23,0 0 37,-3 0 33,3 0 21,-6 0 15,-3 0-36,-4 4 10,-3 0 19,-4 6 20,-1 4 7,-1 4-15,1 3-34,6 5-33,2 3-19,8-2-12,4-3-11,7-5-14,7-9-17,-1-4-19,6-3-5,7-10-2,-4-1-1,1-6-1,-5-3 4,-2-4-7,-8-2-6,2-2-5,-6 0-8,-3 0-12,0 0-14,-6 2-17,3 7-33,0 2-82,-1 6-83,1 6-235,3 1-405,0 2 0,0-1 0,1 0 0</inkml:trace>
  <inkml:trace contextRef="#ctx0" brushRef="#br0" timeOffset="233369.9355">22780 10050 1993,'0'-3'154,"0"-1"4,0 1 28,0-1 23,0 8 21,0 13 18,0 10 12,1 10 0,4 15 4,-1 5-148,1 2-6,-1-1 0,-1-4-31,-3-8-24,0-5-39,3-7-92,5-9-250,-2-10-483,4-7 0,1-8 0,5-6 0</inkml:trace>
  <inkml:trace contextRef="#ctx0" brushRef="#br0" timeOffset="233671.904">22933 10423 2755,'-1'0'103,"-2"3"14,0 1 12,0 10 5,3 0 6,0 4 4,3 4 2,4-2 7,2-4 0,5-3-63,5-7-15,-2-4-6,6-4-8,-3-7-6,4-8-4,-5-6-1,-3-5-6,-7-4-5,-4 1-3,-4 3-24,-2 5-44,-2 6-68,3 10-137,6 0-600,-9 6 0,1 2 0,4 3 0</inkml:trace>
  <inkml:trace contextRef="#ctx0" brushRef="#br0" timeOffset="234238.1683">23151 10360 2025,'0'2'86,"3"3"18,3 4 19,2 4 11,0 3 8,0 2 8,0 6 2,-5 1 1,-1 0 3,-1 0-55,-1 0-21,0-7 7,0-4 26,0-6 34,0-4 0,0-4-4,0-6 0,0-3 2,2-9-4,1-6 1,5-5-6,0 0-23,7 4-42,3 4-47,0 6-9,0 8-3,0 2-1,1 3-2,-1 7 0,-3 2-3,-2 4-2,-5 2-1,-4 4-2,-2-3 0,-1-2 2,-1-4 4,0-1 2,0-4 13,0-3 4,4-3 0,0-5-1,3-3 2,5-7-1,5-3 2,0 2-3,-1 4-5,-4 9-2,0 1-15,-6 8-2,-1 3-2,-4 8-1,1 1-1,-2 7 2,0 2-5,0-2 2,0-1-14,1 2-66,1-6-117,26-4-794,-22-5 0,5-3 0</inkml:trace>
  <inkml:trace contextRef="#ctx0" brushRef="#br0" timeOffset="234882.0231">23708 10444 3148,'-3'-4'136,"-1"-4"30,-7 2 9,2 0 1,-3 4 3,0-1 2,6 8 0,3-1 3,-2 7 0,5 1-101,0 9-33,0-1-33,0 2-4,0-2-2,0-3 1,0-5 10,2-6 7,4-3 0,7-6-2,-2-3 1,1-5-3,6-1 1,-7-6-14,-5 1 0,-2 0-5,-4 5-15,0 1-5,-1 2-2,-4 1-1,1 5 6,-2-1-3,0-1 3,3 3 9,-4-1 3,3-1 1,1 1 5,0 1-4,2-1 0,-2 3 4,-2 0 1,-4 0 8,-6 0 0,1 5 5,-4-1 0,3 7-1,3 3 0,3 3 3,3 1 2,6 3-3,0 0-2,6 0-4,7-3-2,1-1-4,5-2-2,3-2 0,-1-9 1,-3 1-5,3-5-32,-3 0-83,-1-5-122,-4-8-765,-1 3 0,-5-6 0,-4-4 0</inkml:trace>
  <inkml:trace contextRef="#ctx0" brushRef="#br0" timeOffset="235730.0281">24706 10219 1822,'-5'0'154,"2"3"36,-2 0 30,0 0 24,3-1 26,-1-1 23,0-2 15,0 2 13,2-1 19,-1 0-92,4 0-46,-2 0-37,0 0-22,1 0-14,8 0-20,9 0-21,14 0-13,13 0-14,12 0-13,5-1-14,1-1-3,-7-1-2,-8 0-15,-13 0-26,-14 1-33,-11 2-41,-7 2-85,-1 1-107,-4 2-178,-2-20-442,-5 22 0,-5-1 0</inkml:trace>
  <inkml:trace contextRef="#ctx0" brushRef="#br0" timeOffset="235980.838">24748 10438 3356,'0'2'44,"0"-1"5,0 2 10,0 0 17,6-1 15,12 0 10,11-1 3,12-1 3,10 0-1,3 0-35,-2-1-21,-3 1-50,0-2-200,-5-29-602,-8 25 0,-3-3 0,-10 0 0</inkml:trace>
  <inkml:trace contextRef="#ctx0" brushRef="#br0" timeOffset="236700.1183">25944 9736 2135,'0'-5'142,"0"0"29,0 2 7,0-4 1,0 5 3,0 2 5,0 0 8,0 5 10,0 7 18,3 9-89,6 9-19,6 15-11,2 10 0,7 7 13,3 9 5,-1 3 5,-5-6-2,3-8-2,-6-7-10,-3-14-10,-2-10-13,-3-10 12,-4-7 22,1-9-9,4-3 2,-1-10-8,8-9 0,2-13-11,-1-11-5,4-18 8,-2-10-10,3-8-28,-4 4-25,-4 5 0,-1 14-9,-4 15-7,-5 15-8,-6 11-15,4 5-27,-4 4-42,0 4-69,0 1-113,3-1-106,2 2-759,-2 4 0,0 3 0,-2 3 0</inkml:trace>
  <inkml:trace contextRef="#ctx0" brushRef="#br0" timeOffset="237245.8686">26468 10203 3004,'0'0'126,"0"2"11,0-2 10,0 2 31,0 5 18,0 3 8,0 7 5,0 7 4,0 5 1,0 8-104,2 1-20,1 1-8,1-6-7,1-1-30,0-8-16,0-5-5,-5-6 15,0-6 17,3-4 2,3-3 2,0-9 2,5-6-4,4-7-4,3-2 0,0-2-1,3 3-4,-2 6-20,1 8-21,-5 4-3,-1 5-3,-1 2-2,-1 5 1,-6 1 0,1 4-2,-2 5 0,-3 2 0,-5 3 0,-8 3 3,-4 0-1,-9 2 2,-7-1-2,-4-4-1,3-5 0,7-5-6,5-7-43,14-5-95,6-7-150,14-16-742,8 3 0,10-3 0,8-7 0</inkml:trace>
  <inkml:trace contextRef="#ctx0" brushRef="#br0" timeOffset="237476.924">26906 10383 3554,'0'0'79,"-1"2"20,-2 5 14,0 7 3,-1 3 5,0 7-2,1 5 2,3 2-1,0 1-19,3-3-98,1 0-123,10-7-190,4-27-513,9 10 0,8-5 0,4-8 0</inkml:trace>
  <inkml:trace contextRef="#ctx0" brushRef="#br0" timeOffset="238098.1082">27257 10456 2143,'-7'-9'153,"0"0"11,-3 1 9,-3-2 7,3 5 7,-4 5 8,-2 5 12,2 1 14,2 6 13,-3 4-125,3 3-9,-1 6-3,5-1-1,2 1 0,4-4-2,2 0 2,0-8 6,5-4-6,4-6-9,4-3-9,4-7-8,7-4-3,-3-5-12,-4-2-4,-1-5-6,-5 3-10,-6 6-17,-4 4-11,1 3-4,-2 6 0,0 2-1,0 8-4,1 4 7,2 10 4,1 8 4,-1 9 7,0 4 10,-1 5 9,-2 1 25,2-3 16,-2-2 22,-4-4 52,-6-3 50,-8-4 43,-6-5 31,-9-6-6,-8-5-9,-2-7-10,0-5-22,3-5-18,2-2-21,8-5-55,6 1-51,7-1-49,7-1-37,1 0 0,4 2 0,2 1 0,3 2-67,0 1-154,0 1-80,3-2-124,7-3-285,3-2-583,1-8 0,5-9 0,7-9 0</inkml:trace>
  <inkml:trace contextRef="#ctx0" brushRef="#br0" timeOffset="238573.1711">27699 10043 3587,'0'0'37,"0"0"11,0 0 19,0 0 14,3-3 22,3 3 13,11 0 11,16-2 8,18 0 2,14 1-28,10-3-6,0-1-9,-3-3-19,-10 1-12,-14-1-28,-13 2-44,-16 3-69,-9 3-107,-9-7-264,-4 7-390,-6-1 0,0-2 0,0 0 0</inkml:trace>
  <inkml:trace contextRef="#ctx0" brushRef="#br0" timeOffset="239047.8346">28490 9702 2900,'0'-3'121,"0"1"3,0-2 10,0 1 38,5 5 26,-2 8 13,6 13 11,2 12 3,8 15 2,2 11-103,6 4-9,0 0 6,-1-5 1,3-6-21,-10-12-10,-8-9-3,-1-10 13,-7-8 64,-3-7 41,3-5-6,0-7-2,5-9-7,7-14-10,2-15-17,5-16-15,5-11-3,0-4-24,-3 3-67,-4 5-40,-4 14 0,-5 9-13,-5 11-44,0 10-82,-3 8-76,1 4-100,1 5-130,10 3-253,-3 2-402,0 5 0,3 6 0,3 6 0</inkml:trace>
  <inkml:trace contextRef="#ctx0" brushRef="#br0" timeOffset="239465.8043">29163 9997 2778,'0'0'109,"-5"0"16,-3 0 22,-6-3 16,-4 6 19,-6-3 11,1 4 9,1 2 3,1 5 6,9 3-85,0 1-19,7-1-12,2 2-20,3-4-13,0 0-14,3 0-10,2-4-5,8 1-3,4-3-6,7 2-2,-2-3 1,1 2-5,-5 3 0,-6 2-2,-4 0-3,-5 5 0,-5 4-5,-4 2 1,-7-3 1,-6 3-2,-5-3-2,-4-1 3,4-7-2,4-5-7,5-4-39,12-3-93,3-3-106,39-12-706,-16-5 0,7-6 0,8-9 0</inkml:trace>
  <inkml:trace contextRef="#ctx0" brushRef="#br0" timeOffset="240069.5477">29308 10096 2856,'-5'2'114,"-2"3"16,-2 3 26,-2 6 18,4 2 10,2 9 7,4 2 5,1-1 4,0 4 1,4-5-92,-1-2-21,-1-6-5,-1-7-1,2-4-12,-3-5-9,4-2-6,-4-6-4,3-7-3,1-8-1,0-6 1,4-9-4,1 5-6,1-1-28,1 8-4,2 8-3,-1 8-1,5 6 1,0 1-3,2 7 4,2 4-6,-3 1 5,-3 6-2,-4 0 1,-4 1-2,-2-5 2,-5 1 6,3-9 15,-3 3 20,0-7 1,0 0 6,3-5-2,4-5-3,5-4 1,9-7 2,2 0-1,-2 6-6,0 6-18,-6 4-18,-6 6-2,-3 8-5,-6 6 2,0 3 3,0 5 0,2 1-3,-1 3-4,5-3-29,3-1-40,6-6-89,6-2-86,6-7-147,25-8-569,-18 0 0,5-6 0,-3-8 0</inkml:trace>
  <inkml:trace contextRef="#ctx0" brushRef="#br0" timeOffset="240869.7597">29888 10196 2816,'-14'-3'134,"-6"3"15,-3-3 16,-2 6 20,5 0 15,5 6 13,6 2 7,6 3 4,2 1 5,1 0-115,3-4-14,1 0-12,2-5-9,6-3-14,3-2-11,3-4-12,2-5-6,-2-2-5,-1-4-2,-7-2-2,-1 0-6,-5 4-7,-2 6-7,-2 4-4,0 7-3,0 4 2,5 8-4,-1 3 2,8 2-1,6 2 0,6-5 4,0-3 4,2-6 0,-5-4-1,2-4 0,-6-4 0,-1-6 0,-3-6 2,-2-8-4,-2-9 0,1-11 0,-4-6 0,-3-15-1,0-1 3,2 0 1,-4 7 8,3 13 2,-1 13-4,-3 17 5,0 12 3,1 10 3,-2 13 0,2 12 4,-1 7-2,2 10 0,-1 4-13,5-6 4,0-4-2,5-5-3,0-6-5,3-8-12,-2-7-29,3-9-69,5-6-97,1-3-108,3-11-106,-3-10-56,-3-9-1,-8-9 41,-5-13 58,-5 0 103,-3-2 103,-2 10 113,1 5 136,0 14 111,-1 10 120,0 9 72,4 8 19,-1 12-28,2 8-53,2 10-88,1 9-73,0 5-47,2 1-40,3 1-8,2-1-28,0-5-80,2-1-141,27-10-792,-33 0 0,-9-6 0,-12-6 0</inkml:trace>
  <inkml:trace contextRef="#ctx0" brushRef="#br0" timeOffset="241612.0456">24861 11609 2956,'-5'3'129,"-2"-2"34,0 4 22,0-2 10,4-2 19,0 0 16,3 2 10,3 0 2,7-2 2,9 2-96,11-1-28,15-2-32,13-2-23,5-1-18,1-2-66,-4 1-114,-11 1-139,-13-2-180,-14-10-426,-12 15 0,-9 0 0</inkml:trace>
  <inkml:trace contextRef="#ctx0" brushRef="#br0" timeOffset="241858.8185">25040 11754 2146,'-5'4'193,"-1"0"49,1 2 44,2-2 15,3-3 12,8-1 7,8 0 4,7 0 1,12-1-1,13-3-142,2-2-52,4-1-63,-1 2-118,-6 1-219,-11-20-696,-12 21 0,-8 0 0,-13 1 0</inkml:trace>
  <inkml:trace contextRef="#ctx0" brushRef="#br0" timeOffset="243353.2192">26102 11537 477,'0'-2'97,"0"1"47,0 0 54,0-2 51,0 2 36,0-2 24,0 0 28,0 0 19,0 0 17,0 0-30,0-5-18,0 3-26,0-2-39,0 4-41,0-1-32,0 2-19,2 2-26,-2 0-15,0-2-17,0 2-27,1 0-20,-1-3-17,0 3-17,0 0-7,0-2-6,0 2-3,0 0-3,0 0-3,0 0 1,0 0-2,0 0 0,0 0-6,0 0 1,0 0 3,0 0-1,0 0 1,0 0 0,0 0 2,0 0 0,0 2 3,0 5 1,0-2 3,0 4 1,0 1 0,0 1 10,0 2 9,0 3 18,0 5 19,0 5 48,0 3 16,0 8 7,0 3 15,0 0 12,0 1 10,0-4-3,0-2-1,0-3-6,0-2-26,0-3-41,0-1-24,0-7-5,0-2-17,0-3-8,0-4-17,0-5 1,0-2-12,0 0-12,0-3-27,2 3-103,-1-3-66,1-3-92,3-1-159,3-9-864,0 2 0,4-4 0</inkml:trace>
  <inkml:trace contextRef="#ctx0" brushRef="#br0" timeOffset="243811.835">26474 11732 3331,'-9'0'101,"-3"0"31,-2 0 21,-6 4 14,3 4 12,5 6 14,6 6 13,3 6 6,4 3 4,7 0-66,4-2-19,2 0-29,3-5-15,6-6-14,-2-5-7,9-8-11,0-6-14,5-3-5,2-9-3,1-7-10,-5-4-7,-3-7-9,-13 0-11,-7-5-4,-10 1-2,-14 3-4,-8 2 2,-8 7-1,-6 8-1,-1 8 1,2 6-1,6 3-6,7 2-36,11 2-66,2-1-114,15 5-268,-3 1-430,6-1 0,8-4 0</inkml:trace>
  <inkml:trace contextRef="#ctx0" brushRef="#br0" timeOffset="244229.0824">26892 11633 2720,'0'-4'156,"0"-2"41,0-2 18,0 5 1,0 0 4,0 2 6,0 1 14,0 7 17,0 7 24,3 9-93,1 8-29,-3 8-27,2 3-9,0 6 3,-3-5 3,0 3 1,0-7-1,0 0-6,0-8-24,0-4-19,0-5-12,0-3-12,0-5-10,0-5 2,0-3-15,2-3-20,-2-1-41,1-2-44,-1 0-58,4 2-72,-1-2-124,26-4-804,-17 4 0,4-8 0,6-4 0</inkml:trace>
  <inkml:trace contextRef="#ctx0" brushRef="#br0" timeOffset="244845.0529">27353 11669 3220,'0'-5'115,"0"-2"23,0-3 12,-2 0 6,4 0 1,4 1 2,9 0 2,6 1-1,9 4 2,3 1-89,0 2-26,-7 5-21,-3 0-10,-9 4-8,-6 4 2,-5 5-3,-3 2 0,0 0 1,-6 1-2,0 2 3,-10-1-1,-4-1-3,-4 0-1,-2-3 1,8-2-2,6-4-1,6-4 0,4-3 3,6 0 0,2 0 0,4-2 2,8 5 0,3-2 3,7 2 3,0 3-1,2 3 5,-4 2-2,-2 3-3,-5 6 3,-11-1-2,-4 5 3,-7 0 8,-9-2 1,-9 2 1,-4-5 2,-12-3-2,-6-2-2,-1-7 4,3-3-6,4-5-17,13-6-69,9-11-187,10-25-722,13 12 0,11-11 0,8-6 0</inkml:trace>
  <inkml:trace contextRef="#ctx0" brushRef="#br0" timeOffset="245288.2322">27723 11567 2178,'0'-2'136,"0"0"6,0 1 5,0-1 11,5 2 12,5 0 9,5 2 5,14 1 10,11-1 7,3 0-117,3-2-11,1 0-3,-11 0-3,-10-3-7,-9 2-8,-10-1-6,-6 1 13,-1 1 2,-5 5 6,-2 5 7,1 7 14,-1 7 13,-6 9 2,0 9 1,4 7 2,1 1-1,1-1-18,4 4-11,3-9-13,0-2-14,0-3-15,0-8-16,0-6-24,0-4-62,0-7-120,7-10-826,1-4 0,7-9 0,9-16 0</inkml:trace>
  <inkml:trace contextRef="#ctx0" brushRef="#br0" timeOffset="245764.8297">28495 11464 2617,'-3'-2'109,"-4"0"29,-6 4 26,-3 4 26,1 11 15,-3 12 22,3 9 27,0 11 15,3 7 6,-2 1-83,5 0-15,3 1-25,3-7-23,6-5-24,6-7-15,6-6-19,0-8-22,9-5-13,2-13-2,-1-3-9,2-8-5,-4-7-2,0-2 1,-4-3-2,-10-1 6,-3 3 21,-6 0 3,-6 4 1,-10 2-3,-10 3 2,-14-2 1,-13 4-3,-1-1-8,0-1-17,8 0-26,12 1-64,13 1-99,7 0-124,19 3-309,-4 0-367,4 0 0,-1-3 0,-1-2 0</inkml:trace>
  <inkml:trace contextRef="#ctx0" brushRef="#br0" timeOffset="246440.288">28870 11797 1772,'-5'1'149,"2"1"28,0-1 31,0 0 24,3-1 15,0 0 20,2 0 29,1-1 24,7 1 9,14 0-100,8 0-36,13 0-25,11 0-27,6 0-27,-2 0-14,-2 0-15,-2 0-34,-12 0-21,-10 0-9,-9 0-9,-12 0-3,-9 0-9,-4 0-21,0 0-27,-1 0-43,-7 0-31,1 0-18,1 0-50,1 0-240,2-1-391,3-2 0,6-2 0,1-4 0</inkml:trace>
  <inkml:trace contextRef="#ctx0" brushRef="#br0" timeOffset="246961.419">29565 11615 2160,'-3'-2'104,"-3"1"31,-1-3 33,1-3 21,4 4 4,1-3 5,10-5 7,5 2 10,12-3 10,9-2-52,7 1-39,1 0-23,-2 3-33,-3 2-16,-8 6-6,-6 2 1,-5 6 0,-5 8-4,-8 9 2,-3 9-4,-6 8-3,-9 12 0,-12-3-5,-6 2-1,-8-4 8,-3-6 5,0-7 3,6-8 5,6-6-2,5-5 7,15-6 15,3-7-7,9 1 5,3-6 0,14 3-9,4-4-8,12-2-11,11 1-13,5-1-8,7 1-19,-5 5-40,0 0-43,-4 0-87,-2 0-144,23 0-750,-35 3 0,-10-3 0</inkml:trace>
  <inkml:trace contextRef="#ctx0" brushRef="#br0" timeOffset="247283.3416">30265 11562 1857,'0'-4'95,"1"1"56,-1 3 28,0 5 14,-3 4 12,0 14 11,-4 0 6,-4 9 5,-1 0 4,3-4-74,2-2-4,5-5-47,7-7-19,8-2-10,14-5-15,8-4-7,12-3-6,7 0-17,3-3-55,0 1-115,6-8-279,-16 2-338,-11-4 0,-11 1 0,-11-3 0</inkml:trace>
  <inkml:trace contextRef="#ctx0" brushRef="#br0" timeOffset="247540.1695">30507 11558 2989,'0'-3'43,"0"2"28,0 1 18,2 4 25,-2 10 26,6 11 18,1 8 8,10 13 0,2 7 2,2 3-34,-3-1-5,-5-6-27,-6-3-19,-6-5-25,-2-7-44,1-5-84,-2-5-163,4-19-631,1 3 0,6-8 0,7-13 0</inkml:trace>
  <inkml:trace contextRef="#ctx0" brushRef="#br0" timeOffset="247990.3405">30757 11431 2099,'-2'-3'161,"1"1"23,-1 1 14,1-2 9,1 3 11,4 0 17,11 0 20,8 0 15,14 0 11,10 0-131,4 0-22,-4 0-19,-8 0-14,-16 0-6,-8 0-12,-12 0-17,-2 0-20,1 0-7,-2 0-4,0 6 3,0 2 6,1 7 0,-1 5 8,-3 6 10,-1 8 3,-2 4 6,-3 6 5,1 1-8,2-2-4,6-1-7,-3-7-10,3-3-1,3-9-11,-3-3-14,3-5-32,5-4-102,8-5-245,7-16-659,3 6 0,9-10 0,6-10 0</inkml:trace>
  <inkml:trace contextRef="#ctx0" brushRef="#br0" timeOffset="248512.3305">31678 11446 2211,'-8'-4'143,"-1"1"43,-12-1 20,-7 1 7,-4 3 14,-6 7 5,1 0 12,5 6 11,8 2 17,5 5-95,8 0-31,5 1-40,3-1-14,3 4-4,3-2-9,5-2-2,8-3-10,2 2-10,12-6-15,2 0-10,1 0-4,-1-4-5,-5 4-6,-5-1-4,-10 2-3,-4 1 1,-12 4 8,-10 0 11,-12 2 11,-10-2 8,-9-1 6,-9 0 2,-2-2 3,3-4 2,8-5-2,10 0-4,13-6-21,14-1-38,4-5-60,13-2-120,12-4-181,13-14-669,9 5 0,11-2 0</inkml:trace>
  <inkml:trace contextRef="#ctx0" brushRef="#br0" timeOffset="249059.9983">31940 11538 2163,'0'0'122,"0"0"38,-5 5 32,1 1 26,-1 10 30,0 8 26,1 8 16,4 2 12,0 1 8,4 2-54,1-5-46,1-6-32,3-1-19,5-9-18,1-5-22,7-7-18,2-2-18,5-4-9,4-5-7,2-5-8,-2-8-11,0-7-5,-9-5-12,-7-7-3,-10 2 7,-10-4 36,-7 9 21,-9 1 20,-8 11 33,-10 3 34,-1 8 19,-1 3 13,4 5 4,8 1 3,8-1-13,7 2-43,2 0-18,6 2-22,1-3-35,2 0-36,1 3-20,0-3-13,0 0-6,0 0-24,0-3-25,0 3-49,0 3-56,0-3-66,0 0-59,0 0-134,0 3-197,0-9-688,1 9 0,-4-3 0,-12-3 0</inkml:trace>
  <inkml:trace contextRef="#ctx0" brushRef="#br0" timeOffset="249978.1726">24533 13138 3099,'0'0'73,"0"2"16,0-2 34,0 3 25,0-1 19,0 0 12,0 1 14,1-1 14,4 0 12,5-1-50,4-1-8,8 0-14,2-1-29,5 1-25,1 0-16,0 0-12,3-2-12,1 1-13,-6 1-11,2-1-10,-3-1-5,-2 2-8,0 0-8,-2 0-16,1 0-18,-2 0-16,-4 0-23,-3 0-36,-6 0-19,-6 0-28,0 0-59,-3 0-85,0-1-144,0-8-342,-3 8 0,0-2 0,0 2 0</inkml:trace>
  <inkml:trace contextRef="#ctx0" brushRef="#br0" timeOffset="250315.3169">24674 13410 3034,'0'1'60,"2"1"11,2-2 12,2 0 8,3 1 5,11-2 6,4 1 1,6 0 4,6-3 0,4 1-47,-2-2-11,-1 1-14,-7-2-13,-8 2-32,-5 1-47,-7 2-84,-4 0-75,-6 0-138,0-11-294,0 11 0,-3 4 0,0-4 0</inkml:trace>
  <inkml:trace contextRef="#ctx0" brushRef="#br0" timeOffset="254981.8909">26291 12829 1335,'-2'0'148,"0"-2"48,-4 0 38,0-2 28,1 4 21,0-3 20,2 3 15,1-2 13,2 2 17,0 0-88,-3 0-35,0 0-36,0 0-23,3 0-24,0 0-17,0 0-12,0 0-7,9 0-4,5 2-13,9-2-13,11 3-6,14-3-12,3 0-14,8 0-5,-4 0 0,-1 0-10,-10 0-6,-6 0-7,-11 0-7,-8 0-4,-8 0 1,-6 0 3,-4 0 0,-1 0 5,0 0 1,0 0 1,0 0 0,0 0-1,0 0 2,0 0 1,0 4-2,0-2-1,0 6 0,0 4-3,-1 8 0,-2 6 3,-5 6 0,-4 7 3,0 8 9,-6 1 11,0 6 7,3-2 2,6-5 12,1-4 12,1-3 17,3-9 2,4-6 11,-2-4-4,1-6-2,1-1-4,0-5-8,0-3-4,0-3-16,0 0-11,0-3-20,0 1-5,0 1-9,0-1-2,0 3-6,-2-1-3,2 0 0,0 0-8,0 0 8,0 0-6,0-3-1,0 5-20,-1-4-18,1 3-18,-2-2-24,2 0-23,0 1-9,0-1 5,0-2-20,0 0-38,0 0-61,0-2-68,0 2-62,0-7-147,0-15-496,0 12 0,0-2 0,0 0 0</inkml:trace>
  <inkml:trace contextRef="#ctx0" brushRef="#br0" timeOffset="256248.9914">27369 12717 568,'0'-1'93,"2"1"30,-2 0 31,0 0 42,0-2 43,1 2 34,-1 0 25,0 0 16,0 0 4,0 0-51,-3 0-27,-5 0-19,-3 2-21,-3 2-26,-4 2-20,-4 4-18,2 3-3,-6 6 0,-1 0 9,-3 6 4,2 4 2,-1 3-3,5 2-3,6 3-9,0 2-15,7-1-6,0-1-12,4 2-10,-2-1-7,6-1-7,-1 0-7,1 0-5,3-5-4,3-3-5,7-3-5,0-1-9,7-10-5,3-1 0,4-8 1,3-3 5,2-2-6,-1-5 1,-1-2-4,-4-1 1,-6 0-3,-4-5 2,-7 1-3,-3-1-7,0 0-7,-3 0-4,0 0 6,-6 5-3,0-4 0,-7 3 1,-3 1-3,-8 4-2,0 0 6,-3-1-4,-3 4 1,2-1 8,-2 1-7,1 0 2,-1 0-1,9 0 2,3 0-1,5 0-2,6 0 1,4 1 2,3-1-9,-3 0-11,3 0-1,0 0-31,0 0-39,0 0-54,0 0-79,0 2-80,3-2-156,0-10-671,6 10 0,5-5 0,2-2 0</inkml:trace>
  <inkml:trace contextRef="#ctx0" brushRef="#br0" timeOffset="256954.3541">27815 12786 1177,'0'-2'128,"0"2"52,3-1 45,-3-1 20,0 2 14,-6 0 21,-2 2 20,-6 4 29,-3 2 23,-12 8-71,-1 6-16,-2 7-36,-4 7-25,-3 3-6,6 5-2,6 3-12,6 5-12,3-1-29,10-1-18,8-1-14,0-5-20,8-4-13,5-8-19,3-7-11,6-2-11,7-9-6,1-6-6,4-7 1,6-2-6,0-6-3,-4-3-4,-3-4-3,-7-1 2,-12-2-3,-8-2-1,-8-1-5,-9 5 1,-8-2-4,-4 4-1,-7 1-1,-7 4 1,1 4-13,4 3-14,3 1-32,5 0-56,12 0-91,6 1-124,3-1-731,3 4 0,5-4 0,5 0 0</inkml:trace>
  <inkml:trace contextRef="#ctx0" brushRef="#br0" timeOffset="257530.3847">28096 12941 2235,'-4'-2'153,"2"-1"32,-1 0 34,0-3 24,3 1 6,0-1 3,2-2 4,8 0 4,5-5 9,12-1-110,5-2-31,7 0-28,0 2-32,-6 3-25,-3 3-4,-10 4 0,-2 4-3,-4 5-4,-4 7-3,-4 8-1,-3 8 2,-3 7 2,-4 7 8,-11 2 8,-5 4 4,-9-3 8,-11 0 6,-2-6 6,-1-1 5,3-9 4,9-7-2,9-5 18,10-7 21,8-6-3,4-5-8,9-5-9,7-3-12,11-6-11,8 2-30,7-3-28,5 6-13,-3 1-34,-4 6-39,-2 3-17,-5 3-29,-5 7-35,-1 2-61,-3 4-99,-1-1-196,1 0-482,-1-4 0,4-5 0,3-3 0</inkml:trace>
  <inkml:trace contextRef="#ctx0" brushRef="#br0" timeOffset="258021.6615">29031 12722 1618,'0'-8'163,"0"0"41,0 2 16,0-2 13,-3 4 9,-3 7 19,-5 6 26,-7 7 20,-3 9 24,0 9-98,-6 12-11,1 5-24,-2 6-7,2 4-7,4-1-10,8-2-15,6-1-24,8-9-18,11-5-20,4-4-22,8-12-30,7-5-15,9-8-9,0-8-2,0-6-2,5-6-4,-8-8 1,-6-1-4,-8-2-3,-11-7 0,-9 2-2,-10 2-4,-13 1-1,-7 4 2,-10 6-1,-4 3-3,3 3-17,4 3-26,10 2-44,6 0-97,12 1-148,1-7-699,9 7 0,7-3 0,10 0 0</inkml:trace>
  <inkml:trace contextRef="#ctx0" brushRef="#br0" timeOffset="258388.0087">29742 12983 2109,'0'-5'146,"-4"-5"20,-3 4 17,-9 2 16,-6 0 12,-5 4 23,-3 5 16,1 7 22,1 1 22,5 7-96,2 6-24,6 4-13,6 4-13,6 0-13,3 3-14,9-4-20,7 1-15,13-8-28,7-1-48,12-8-67,2-8-107,9-2-218,-7-7-548,-5-2 0,-7-10 0,-6-4 0</inkml:trace>
  <inkml:trace contextRef="#ctx0" brushRef="#br0" timeOffset="259144.0741">29928 13021 2129,'0'-5'146,"0"3"7,0-3 2,-2 1 16,4 3 13,-2 4 9,0 4 10,3 8 6,0 6 2,3 6-115,1 4-29,2 1-5,-3 0 0,-1-6-14,-4-2-9,1-5-4,-2-6 16,0-3 15,0-8 2,0-2-2,0-5-1,0-5 1,-2-14-4,1-3-6,1-8-4,0-1-4,0 4-22,0 7-21,3 4-3,0 8 0,6 1 1,0 5 0,6 2 3,0 5 2,3-2 4,0 4-1,-1 6-1,-1 3 0,1 6 0,-2 1 0,1 1 3,-7-1 2,-4 0 4,-2-1 5,-3-2 4,0-3 6,0 0 11,0-8 32,2-1 9,-2-3 2,0-3-3,4-5-2,0-6-6,4-7-7,4-8-6,6-2-4,1 1-17,1 5-31,3 0-9,-1 8-2,-2 5-4,1 9 2,-3 1 1,2 9 2,-4 10 2,-1 5-2,-3 5 2,-3 9 1,-6 0-1,-3 0 1,-3-2 0,3 0-2,-3-8-1,3-4-13,0-2-38,0-7-25,0-4-124,11-7-302,2 0-501,3-6 0,6-9 0,3-11 0</inkml:trace>
  <inkml:trace contextRef="#ctx0" brushRef="#br0" timeOffset="260061.7746">30543 12438 1883,'0'-2'143,"2"0"19,1-1 7,4-2 3,-1 1 3,6 2 3,6-1 1,9 0 3,3-1 1,7 1-99,-4 2-36,0-1-20,-8 1-3,-6 5 8,-6 1 4,-8 4 6,-4 4 11,1 3 20,-7 2 14,-4 1 8,-4 0 17,-6 0 4,-5-1-2,5-1-7,1-1-7,6-3-7,4-1-6,5-5-22,2-1-16,1-1-8,1-2-16,5 2 0,5-4 0,11 2-3,4 0 0,4 0-2,-1 2-6,-4 4 5,-7 2 2,0 4 2,-9-1 8,-1 4 9,-5-1 14,-5 0 19,-7-5 14,-1 5 19,-10-6 31,-3-2 42,-7 0 38,-4-6 33,4-3 28,-5 0-12,5 0-17,2 0-17,3 0-17,1-3-17,9 2-34,3-4-44,3 1-40,2-1-41,2-1-40,-1 1 0,3 0 0,2 0 0,-1 2 0,2 1 0,0 0 0,0-1 0,0 3 0,0 0 0,-2 0 0,2 0 0,2 0 0,-2 0 0,0 0 0,-2 0 0,2 0 0,0 0-17,0 0-157,0 0-94,0 0-127,0 0-222,0 3-727,-1-3 0,-11 2 0</inkml:trace>
  <inkml:trace contextRef="#ctx0" brushRef="#br0" timeOffset="300473.8838">22062 14023 1047,'0'-2'85,"0"2"31,0-3 32,0 1 23,0-2 20,0 0 18,0 0 14,0-2 15,0 0 16,0 3-44,0-2-17,0 1-26,0 1-28,0 1-21,0 2-20,0 0-18,0 0-14,0 0-13,0 0-9,0 0-4,0 2-8,0 4 13,0 3 18,0 8 15,0 3 13,0 9 7,1 4 8,1 8 4,-1 2-1,2 6-1,1-1-3,0 0-14,-2 4-21,-1-2-13,1-6-14,-2-1-5,0-5-7,0-5-6,0-3-5,0-4-3,0-8-3,0-5-1,0-4-3,0-3-6,0-3-5,1-3-19,-1 1-17,0-1-25,0-1-22,4 1-26,-4 0-18,0 0-30,0 0-52,3 0-149,-3-31-460,0 24 0,3-1 0,4-2 0</inkml:trace>
  <inkml:trace contextRef="#ctx0" brushRef="#br0" timeOffset="300936.5367">22736 14001 1223,'0'0'130,"0"3"53,0 7 39,2 8 27,-1 7 12,4 14 5,-1 9 3,3 8 4,-3 6 0,0 2-61,-1-2-66,-3-7-52,0-5-38,0-7-25,0-6-13,3-9-7,-3-4-18,0-6-79,0-10-175,3-8-451,-1 3 0,4-6 0,1-1 0</inkml:trace>
  <inkml:trace contextRef="#ctx0" brushRef="#br0" timeOffset="301207.6473">22939 14418 3063,'0'0'69,"3"2"16,-3 5 7,3 7 2,-3 8 3,0 8 1,0 3 1,0 3-1,0-2-2,3-2-53,-3-4-75,3-2-121,3-11-178,-2 1-352,1-9 0,1-2 0,3-10 0</inkml:trace>
  <inkml:trace contextRef="#ctx0" brushRef="#br0" timeOffset="301486.9496">23150 14155 1914,'0'-5'135,"0"2"33,0 0 30,0 8 15,0 5 8,1 21 4,-1 9 2,0 14 1,3 5 1,-3 3-119,3-1-22,0-6-42,-3-6-46,0-5-36,0-7-56,0-9-124,0-12-151,0-3-291,0-8 0,0-5 0,-3-9 0</inkml:trace>
  <inkml:trace contextRef="#ctx0" brushRef="#br0" timeOffset="302089.6009">23090 14526 2242,'1'-4'106,"8"0"24,5 0 20,4-2 13,4-1 9,5 6 4,2-1 3,-1 2 0,-2 0 0,0 4-81,-7 3-25,-3 0-21,-5 7-20,-1 3-12,-6 4-9,1 0-5,-4 1-2,1 3 2,-2-3 1,0-4 3,0 2 5,0-8 18,0-2 33,-2-3 13,1-5 4,-1-7 4,1-4 0,1-8-1,0-8 0,3-3 1,7-2 4,5 1-7,6 6-27,11 6-10,4 5-4,7 1-3,1 4 1,3 2-2,-8-2-3,-6 0-9,-7 1-14,-14 0-16,-3-4-16,-5 0-6,-5-2-2,-8 0 2,-6-4-1,-3 2-2,-5 0 0,0 5 8,1 5 3,3 2 5,0 10 13,7 5 6,3 8 1,3 3-3,6 9 4,0 2 4,3-1-1,6 2-14,6-1-55,7-3-98,15-4-263,-4-10-465,8-4 0,5-10 0</inkml:trace>
  <inkml:trace contextRef="#ctx0" brushRef="#br0" timeOffset="302509.6251">24882 14509 2046,'-3'0'133,"0"3"16,0-1 17,2 2 16,1-1 18,3 1 8,7 0 2,2-4 6,11 0 0,5 0-125,5 0-63,-3-3-114,2-1-205,-14 3-402,-6 1 0,-9-3 0,-3 3 0</inkml:trace>
  <inkml:trace contextRef="#ctx0" brushRef="#br0" timeOffset="302732.7756">24829 14727 3394,'0'2'37,"0"0"17,0 1 15,3 0 7,15-1 3,8-1 2,18-2-22,13 1-66,12-2-211,3-4-506,-6 0 0,-4-4 0,-10 0 0</inkml:trace>
  <inkml:trace contextRef="#ctx0" brushRef="#br0" timeOffset="303188.5366">25814 14345 2375,'0'0'99,"0"0"19,0 0 25,0 3 20,0 11 16,0 7 14,1 13 11,-1 8 2,4 8 2,-1 2-92,3-3-4,-2-3-17,-1-7-26,1-9-33,-2-8-75,1-6-184,5-11-587,3-2 0,7-8 0,6-11 0</inkml:trace>
  <inkml:trace contextRef="#ctx0" brushRef="#br0" timeOffset="304340.7039">26135 14437 2315,'-7'2'130,"-6"2"28,0 7 17,-5 7 10,6 5 4,8 8 6,1 5 7,3 3 1,4 3 1,8-6-92,3-2-23,2-8-14,7-8-7,-2-7-1,-2-7-1,1-2-5,0-10-7,-7-4-8,-1-8-14,-4-3-20,-4-13-22,-7-3-14,-1-1-11,-6 2-11,-6-2-1,0 9-1,2 5 0,1 6 8,2 8 18,6 3 11,4 2-1,0 5 5,0-1 10,7 0 6,10-1 5,10 0 7,10 0 7,9 2 3,-1 0 1,-6 1 3,-6 4 16,-11 1-3,-6 5-6,-11 7 3,-2 3-4,-3 5-6,-3 5-3,-2 0-3,2 3-5,0-1 0,0 1 2,3-3 7,1-3 4,4-4 2,6-4 2,2-9 2,5-2 2,2-7-2,-2 0 0,6-7-1,-3-5-1,1-5-9,-2-5-8,-3-2-12,-8-5-12,-3-3-3,-8 1-5,-5-1-3,-7 0 0,-5 1 0,-2 5 0,-1 2-4,0 5 4,5 5 4,8 4 7,3 4-3,5 1-6,-1 3 6,5 0 2,5 2-2,10 0 2,10-2 2,16 2-2,10 2 2,6 0-1,-1 3 2,-11 2 7,-10 1-2,-14 4-1,-12 5 4,-9 2 5,-5 4 2,-5 2 5,-3 4-2,0 3-2,-3 0 2,2 0 2,5 1 2,3-3 11,6-1 7,3-3 5,9-6 6,2-5 8,7-4 3,6-9 4,2-2-1,2-8 2,3-4 0,-3-2-12,0-11-11,-9-7-22,-4-3-18,-12-6-14,-7-3-12,-10 1-8,-4 2 3,-8 6-6,-4 9-10,-7 9-12,2 10-26,-4 3-24,4 8-64,2 0-58,14 4-98,0-4-681,9 9 0,4-4 0,9-6 0</inkml:trace>
  <inkml:trace contextRef="#ctx0" brushRef="#br0" timeOffset="304695.8663">27497 14355 1558,'-9'2'135,"-7"3"23,-5 4 15,-6 3 12,-2 5 14,6 6 14,2 4 11,8 2 9,4 0 7,6 4-98,8-4-28,5-2-23,5-2-14,9-4-10,6-8-14,6-2-20,4-9-33,3 0-54,-1-6-95,3-7-156,-9-21-372,-6 13 0,-9-6 0,-13-1 0</inkml:trace>
  <inkml:trace contextRef="#ctx0" brushRef="#br0" timeOffset="305341.905">27687 14450 2139,'0'-4'112,"0"1"9,0 1 26,0 0 20,0 2 16,0 4 9,0 8 8,3 3 1,0 7 1,3 2-111,3 4 2,-3 0-8,-1-1-26,-1-1-17,-2-1-15,-2-7-4,0-1 2,1-6 14,-2-4 5,2-6 3,-1-4-4,0-9-1,0-10 4,2-9-4,5-8 0,-1-3-4,3 1-2,0 3-12,3 8 4,0 9-2,2 5 2,1 10-1,1 1-1,3 8 0,-1 3 2,-2 5 2,1 5-9,-1 5-2,-7 4-9,0 2-1,-6-4 1,-1 0-1,-2-6 4,0-4 13,0-4 21,0-5 8,0-4 2,0-7 0,3-9 2,3-7-3,4-9-3,8-8 2,8-1-8,4 4-11,2 4-24,-2 13-10,-4 8-3,-6 7 1,-4 10-3,0 10 3,-2 6 1,-2 5 0,-5 7 3,-4 3-3,0-1-6,-3 0-11,0-3-28,0-4-59,0-5-74,0-5-97,0-12-687,3-2 0,5-9 0,-1-11 0</inkml:trace>
  <inkml:trace contextRef="#ctx0" brushRef="#br0" timeOffset="306359.5602">28241 13885 1737,'0'0'135,"0"0"18,0 0 17,0 0 5,3 0 6,4 0 3,7-2 5,5-1 3,3 3 2,3 0-100,-1 0-33,-1 3-18,-8 1-14,0 6-4,-8 2-5,-5 4-2,1 2-4,-6-1-1,-3 2 0,-3-1-2,-2-3-1,-1 0 0,0-5-2,6 0-3,5-2-1,-1-1 0,2-2-1,2 1-2,1 0 0,1-1 0,8-2 1,0 3 2,6-1 2,2 1 5,0 2 4,-1 5-1,-4-1 3,-2 2 7,-3 1 16,-7 2 21,-2-5 24,-5 2 18,-4 1 15,-7-9 16,-5 3 16,-7-4 14,-3-3 10,-1-2 6,2 0-11,5 0-16,8-1-18,5 1-18,6 0-14,2 0-19,3 0-17,0 0-13,0 0-12,0 0-11,0 0-4,0 0-3,0 0-2,0-1 9,0 1 9,0 0 0,0 0 6,0-3-3,0 3 0,0-1-2,0 0 3,0 1-9,0 0 2,0 0-12,0 0-12,0 0-4,0 0-4,0 0-1,0 0 1,0 0 0,0-1-13,0 1-1,0 0-8,0 0-4,0 0-4,-3 0 4,3 0 1,0 0 0,0 0 0,-3 0 0,3 0 9,0 0 12,0 0 4,0 0-11,0 0-16,0 0-8,0-4-20,0 3-25,0-2-44,0 3-77,0-1-93,0 1-244,0 0-464,-3 0 0,-5 0 0,-6-3 0</inkml:trace>
  <inkml:trace contextRef="#ctx0" brushRef="#br0" timeOffset="307997.7731">22217 15330 1271,'0'0'77,"0"0"27,0 0 34,0 0 38,0 0 39,0 0 33,0 0 18,0 0 9,0 0 8,0-1-52,0-3-5,0 1-20,0-3-24,3-2-32,3 3-32,7-4-26,4-1-12,7 2-1,2-1-3,5 3-2,-2-1-12,-2 3-6,-4 1-5,2 3-7,-5 0-8,1 0-4,-5 3-5,2 4-8,1 2-5,2 4-4,-5 6 5,-1 5-4,-6 3-1,-3-1 3,-3 4 1,-5 1 5,-3-4 7,-6 4 7,0-6 2,-9-1 5,-3-2-1,-2-1 0,0-7 1,0-2-1,-1-1 0,1-5-5,4-5-8,2 1-5,1-7-9,6-2-16,1-2-30,1-2-58,6-2-87,2 5-199,4-9-569,-1 7 0,5 3 0,6 0 0</inkml:trace>
  <inkml:trace contextRef="#ctx0" brushRef="#br0" timeOffset="308614.6671">22885 15270 1426,'-5'-1'88,"-1"1"35,-5 0 28,-5-2 25,3 2 22,-4 2 16,2-1 12,0 4 12,0-1 12,0 8-48,-1 0-24,0 3-27,2 1-12,-2 4-12,6 1-7,2 5 4,2 2-6,5 0-9,1 2-8,0-1-5,0-2-1,4-2-3,1 1-10,1-5-11,10-3-9,-2-1-17,2-6-6,4-3-2,1-5-3,0 0-5,-1-3-4,-2 0-3,0 0-6,-3-2-2,-5 2-8,-1-1-2,-4 0-2,-2-1-6,-1-1-10,-1-1-27,-1 3-53,2 1-62,-1 0-142,53-7-626,-49 7 0,-4-2 0,4 0 0</inkml:trace>
  <inkml:trace contextRef="#ctx0" brushRef="#br0" timeOffset="309291.534">24468 15441 1645,'0'0'108,"0"0"35,3 3 35,-3-3 21,0 1 20,3-1 18,-3 1 12,6-1 35,3 0 20,9 0-71,8 0-25,12 0-31,5 0-34,8 0-21,-1-1-22,0 0-23,-8-2-50,-4 3-76,-7 0-107,-7-4-163,-6-9-506,-10 11 0,-4-1 0,-4-1 0</inkml:trace>
  <inkml:trace contextRef="#ctx0" brushRef="#br0" timeOffset="309544.5552">24631 15608 2472,'0'1'38,"1"2"10,-1 3 15,8-1 14,2 1 6,13-3 2,5-1 2,10-2 0,3 0-5,-1-1-52,2-2-97,14-4-550,-23 4 0,-4-5 0</inkml:trace>
  <inkml:trace contextRef="#ctx0" brushRef="#br0" timeOffset="310781.7058">25613 15245 1292,'-3'2'132,"0"-2"36,3 3 18,-4 1 11,2 0 10,2-3 25,0-1 19,0 0 25,2 2 32,8-2-43,6 1-61,9-1-32,11 0-14,9 1-10,-1-1-10,-1-1-23,-2 1-18,-8 0-23,-9 0-36,-7 0-17,-7 1-8,-7 1-2,-3 3 0,0 2 0,-3 4 2,2 4-1,-5-2-2,0 8 3,0 4 8,0 3 6,-2 6-2,1 3-1,-1 4-2,2 2-2,3-2-3,-1-2 3,2-3 1,2-8-8,0-5-28,0-6-77,2-5-59,2-5-226,5-5-492,2-8 0,2-9 0,8-13 0</inkml:trace>
  <inkml:trace contextRef="#ctx0" brushRef="#br0" timeOffset="311232.5952">26463 15184 1940,'-7'-1'139,"-5"1"26,-5-1 28,-8 3 16,-4 4 17,-1 8 28,-3 5 20,-2 8 11,4 7 11,-2 7-105,10 3-25,10 6-23,7-4-25,4 0-14,8-5-9,4-6-21,6-6-16,0-5-6,7-12-7,3-6 0,1-3-7,1-7-2,4-6-6,-2-3-12,-5-3-29,-4-5-22,-9 1-14,-7 1-6,-8 2-9,-8 6-3,-5 3-1,-1 5-24,-7 2-31,-1 3-28,-1 6-44,12-4-121,0-2-484,7 5 0,6 0 0</inkml:trace>
  <inkml:trace contextRef="#ctx0" brushRef="#br0" timeOffset="311785.8953">26832 15261 1892,'-4'-2'113,"-4"2"23,-4-1 12,-2 1 11,0 1 17,1 3 9,0 2 7,2 2 11,1 3 5,0-1-78,3-1-18,3 0-2,-2 0 9,1 0 9,-4 2 2,0 5 9,-7-2 4,-2 6-4,-3 2-1,-2 5-6,3 2-9,4 2-20,7 1-18,3 0-18,4 3-19,4-4-14,5 1-10,7-8-4,2-2-5,5-9 1,6-3 1,-2-7-1,0 0-1,-2-7-2,-5-1-5,-5-5-13,-5 0-13,-5-7-22,-3 0-16,-6-3-16,-5-1-28,-3 4-32,-3 0-39,-3 5-73,5 3-157,5-14-438,2 19 0,7 1 0,1-1 0</inkml:trace>
  <inkml:trace contextRef="#ctx0" brushRef="#br0" timeOffset="312212.5244">26939 15376 2431,'0'-3'104,"0"-1"37,0 1 24,0-1 12,4 0 7,3 0 12,3-1 14,11-3 10,5 1 12,8 0-65,-1 0-23,2 5-32,-2-1-23,-9 4-11,-8 5-1,-9 5-12,-6 6-12,-4 2-12,-10 7-9,-5 4-11,-6-1-4,-8 1-5,3 2-4,9-7 0,7-1-6,6-3 0,7-6 1,7-3 2,6 0 0,6-3 2,8-2-13,9-3-51,5-2-63,5 1-128,34-10-667,-30 5 0,-5-6 0,0-7 0</inkml:trace>
  <inkml:trace contextRef="#ctx0" brushRef="#br0" timeOffset="313062.6688">27790 15190 2284,'-2'-4'122,"-3"0"14,-4 1 23,-6-1 24,0 6 31,-6 7 28,3 3 15,-1 6 14,-1 10 9,0 5-99,-1 3-8,0 6-9,2 1-18,-1 0-21,6 0-31,7-3-22,6-2-7,1-6-7,7-3-7,5-7-4,0-6 0,9-6-2,2-6-4,5-4-2,-6-4 3,0-5-3,-6-1-6,-6-2-7,-7-5 0,-2-2 2,-7 1 4,0 0 11,-6 1 6,-2 6 5,-3 3 3,-2 4 3,1 0-1,0 4-2,3 0-2,3 0 0,0 0-9,0 0-5,0 0-5,0 2-7,3 0 1,-1 0-7,4 0 2,2 0 15,3-2 7,1 0 19,0 0 23,1 0 22,-1 0 9,0 0 0,0 0 4,0 0 0,0 0-4,0 0-12,0 0-3,0 0-23,0 0-26,0 0-30,0 0-5,0 0 1,0 0-9,0 0 0,0 0-8,0 0 8,0 0-13,0 0-2,0 0 2,0 0-8,0 0-14,0 0-18,0 0-29,0 0-30,0 0-33,0-1-45,0 0-8,0-1-12,0 0-18,0 0-36,0 2-89,0-2-35,2 2-104,-2-5-576,0 5 0,2 0 0</inkml:trace>
  <inkml:trace contextRef="#ctx0" brushRef="#br0" timeOffset="315553.9391">22482 16565 1738,'0'1'100,"0"-1"28,0 3 38,0 1 30,0-4 28,0 0 25,0 0 29,0 0 17,0 0 9,1 0-72,8 0-15,7 0-23,12-3-37,11 2-25,6-3-30,8-4-24,-1 3-28,-8-3-17,-8 4-8,-9 0-13,-12 3-9,-7 1-4,-7 0 3,-1 0-2,-1 1 0,-1 0 2,1 3 0,-4 2 1,0 2 6,-1-1 13,-2 5 11,3 4 3,2 5 2,-1 4 3,2 7 2,-3 4-2,1 3 0,-5 0 0,3 2-7,-3-3-8,3-6-5,0-3-7,3-5-5,3-6-17,0-6-28,0-5-59,0-5-129,0-4-777,6-3 0,0-6 0,8-7 0</inkml:trace>
  <inkml:trace contextRef="#ctx0" brushRef="#br0" timeOffset="316075.7793">23428 16504 2875,'-12'0'95,"-3"0"18,-6 2 16,-3 0 28,4 5 30,-1 6 25,-1 8 14,-2 3 7,-7 11 3,4 4-71,2 5-17,6 2-17,6 0-9,7 0-22,6-6-27,3-4-20,6-6-7,4-4-1,3-11 2,6-8-2,5-3-1,4-8 0,0-6-8,-2-5-6,-6-2-8,-7-3-9,-10-1-16,-3 0-10,-9 3-9,-5 0-9,-3 4-9,-6 3-19,-3 2-24,4 8-21,4-1-35,-2 4-44,7 1-78,6-2-246,0 5-329,1-1 0,6-1 0,-3-2 0</inkml:trace>
  <inkml:trace contextRef="#ctx0" brushRef="#br0" timeOffset="316573.5507">23759 16527 2076,'0'-3'164,"-3"1"14,-2 0 20,-5 2 22,-5 2 24,-7 9 18,1 8 11,-5 3 10,5 12 6,0 5-146,2 4-11,6 1-8,4 1-12,3-1-17,6-3-17,6-5-11,6-7-7,2-5-5,5-7-3,7-11-1,1-1-4,-2-10-5,4-6-13,-4-4-16,-8-3-27,-4-6-26,-6-1-30,-13 0-25,-5 4-18,-8-1-30,-1 7-52,-1 6-106,4 0-111,3-1-368,6 10 0,5 0 0,3 0 0</inkml:trace>
  <inkml:trace contextRef="#ctx0" brushRef="#br0" timeOffset="316984.6856">23987 16595 1725,'1'0'160,"1"0"33,1-4 26,2 1 18,2-1 12,3 1 7,7-2 5,2 2 0,9 3 3,3-3-129,8 3-35,-3 3-36,-4 3-26,-11 5-21,-9 7-10,-11 7-5,-14 7-4,-10 5 0,-11-1-1,-10 5 0,-4-4 3,4-4 4,14-4-1,9-9 6,14-8 5,8-4 4,12-5-2,9-3 2,10 0-7,8 0-22,8 0-53,6 0-119,5-9-619,-5 4 0,-4-4 0,0-3 0</inkml:trace>
  <inkml:trace contextRef="#ctx0" brushRef="#br0" timeOffset="317416.7589">24721 16477 2731,'-6'-3'101,"-3"-1"20,-6 1 27,-2 2 28,-4 7 23,3 8 17,0 8 13,3 11 6,5 7 4,3 6-83,4 1-11,0-1-18,3-3-25,3-6-18,0-8-3,4-9-6,7-7-6,5-9-4,6-1-1,2-10-3,0-6 2,-7-1-2,-7-6-6,-6-4-9,-10 1-19,-14 3-12,-6 6-6,-8 8 0,-7 4-5,-1 9-32,0 8-57,4 5-89,2 3-160,4-31-684,10 34 0,8-5 0,7-5 0</inkml:trace>
  <inkml:trace contextRef="#ctx0" brushRef="#br0" timeOffset="317853.5458">25076 17143 3008,'-3'5'9,"-3"-1"5,-12 6 10,-6-1 33,-12-2 43,-6-2 44,-8 1 35,-9-1 28,-7-1 21,-9 3 13,-13 3 12,-15 4-1,-13 5-9,-15 2-32,-12 2-41,-15 1-40,-6 2-36,-6-3-18,3 2-3,10-7-11,14-1 17,29-5 17,28-4 30,35-4 10,22 1-8,22-5-2,4 0-7,6 0-45,4 0-71,1 0-51,-2 2-86,5 3-113,-2-1-126,61 0-799,-57 1 0,-2 0 0</inkml:trace>
  <inkml:trace contextRef="#ctx0" brushRef="#br0" timeOffset="318299.5503">23285 17657 2922,'-1'0'43,"-2"0"20,0 5 19,0 7 22,1 5 14,1 14 8,1 9 10,0 6 4,1 5 0,-1 1-32,0-3-20,0-6-42,0-6-69,0-8-131,9-13-188,-4-6-377,4-5 0,4-11 0,8-7 0</inkml:trace>
  <inkml:trace contextRef="#ctx0" brushRef="#br0" timeOffset="319585.5864">23552 17724 2175,'-2'0'79,"1"8"49,-4 2 32,-1 7 20,-1 7 11,4 8 8,0 2 4,3 4 4,4-2 9,5-5-36,6-3-20,5-10-43,7-6-28,3-6-19,4-6-7,3-9-8,-4-6-11,-5-7-14,-9-7-17,-9-10-9,-9-2-14,-8 0-6,-10-2-3,-4 8-1,0 4 1,-4 12 0,-1 4 6,8 8 9,6 2 9,3 3 5,6 0 10,0 1 18,9 0 10,4-2 4,11 0 3,13-2 1,11 2 2,7-1 2,4 2 2,-6 2-6,-7 0-10,-16 4-19,-8 3-10,-9 4-5,-8 6-5,-2 6 1,-2 4-3,-4 5 2,0 4 3,2-1 0,1 5 2,0-2 3,4-4 0,8 0-1,5-7 2,-1-7 0,7-3 3,1-11-2,-1-1-2,-3-5-1,0-5 1,-4-4-6,-3-8 0,-4-8 0,-5-5-2,-4-7-3,-6-4-2,-6-1-2,1 5 0,-5 2 0,1 8-2,4 6 5,5 8 0,5 4 0,2 2-1,2 3 1,3-1-1,6-1 0,8-2-2,7-1 0,10 2 3,9-3-6,3 4 1,1 3 2,-4 0 0,-11 3 0,-9 5-2,-10 4 1,-7 5 5,-6 6 5,0 3 3,-3 10 3,3 1 4,0 6 2,0 2 5,0-1 8,3-6 10,2-3 14,8-8 15,3-5 23,9-8 16,2-6 17,0-4 6,3-4 4,-3-8 5,-5-5-7,-5-3-6,-4-10-8,-10-4-23,-2-5-23,-2 1-19,-10-1-9,0 5 10,-5 8 27,-8 5 11,-2 8 1,-1 3 9,2 4-7,2 2 7,9 2-4,3 1-3,4 0-9,-2 0-18,6 0-34,-4 0-24,4 0-2,0 0-10,1 1-1,2-1 1,0 0-3,0 0 2,0 3-4,0-3-18,0 1-24,0-1-9,0 4-58,0-3-81,0 1-32,0 4-37,0 0-45,0 0-71,0 2-83,10-4-294,-9 0-320,2-3 0,0-6 0</inkml:trace>
  <inkml:trace contextRef="#ctx0" brushRef="#br0" timeOffset="320626.5352">26093 16976 1688,'0'0'72,"0"0"24,0 0 30,0 0 33,0 0 30,0 0 19,0 0 15,0 0 15,0 0 7,0 0-39,0 0-8,0 0-8,0 0-18,0 0-22,0 0-18,0 0-4,0 0-5,2 0-4,1 0-1,3 0 1,3 2 3,6-1-9,6-1-6,13 2-7,4-4-7,9 1-13,7 1-8,-3-2-9,-5 1-7,-9-1-14,-11-1-14,-10 3-8,-4-2-5,-10 2-8,1 0-5,-3 0-10,0 0-12,0 0-15,3 0-22,-3 0-42,0 0-59,0 0-26,0 0-44,0 0-143,0 0-560,-5 2 0,-1 3 0,-6-1 0</inkml:trace>
  <inkml:trace contextRef="#ctx0" brushRef="#br0" timeOffset="321084.5522">26209 17173 3018,'0'2'41,"0"1"27,0 2 27,2 0 33,-2-2 36,4 0 28,5-2 19,8-1 17,9 0 15,7 0-13,9-1-8,1 1-23,2-2-24,-1 2-32,0 0-35,-7 0-27,-7 0-19,-3 0-16,-8 0-15,-8 0-11,-6 0-8,-2 0-3,-3 0-3,0 0-1,0 0-1,0-1 1,0-1-1,0 2-1,0-1-2,0 1 0,0 0-6,0 0-20,0 0-36,0 0-60,0 0-76,2 0-118,-1-5-691,2 3 0,3 1 0,6-4 0</inkml:trace>
  <inkml:trace contextRef="#ctx0" brushRef="#br0" timeOffset="322951.7771">27250 16695 1417,'0'0'158,"-3"0"26,-1 0 34,0 0 29,2-1 22,1 1 26,1 0 27,-2-2 24,2 2 26,0-1-101,-1 1-31,1-1-15,0 1-21,0-2-21,1 2-10,-1 0-19,0 0-20,0 0-20,0 0-23,0-1-12,0 1-10,0 0-9,0 0-14,0 0-5,0 0-12,0 0-6,0 0-8,0 0-3,0 0-1,0 0-1,0 0-4,0 0 1,0 0-1,0 0-2,0 0-1,0 0 4,0 0 1,0 0 1,0 0 4,0 0 15,0 0 12,0-2 6,0 2 9,0 0-1,0-2 3,0 2-2,0 0 2,0 0-2,0 0-4,0 0-8,0 0-13,0 0 9,0-1-3,0 1-1,0 0-2,0-2 0,0 2-5,0 0 0,0 0 3,0 0-11,0 0 1,0 0-17,0 0-4,0 0 0,0 0 0,0 0-4,0 0-9,0 0 1,3 0-1,3 0 12,6 0 2,6 0 0,8 0 0,9 0 3,2 0 5,1 0 7,-1-1 7,-2-1-3,-10-1-3,-4 2-8,-10 1-10,-5-3-8,-3 3 13,1 0-4,-1 0-4,2 0-2,-2 0 5,0 0 3,0 0-5,-3 0 1,3 0 6,-3 0 9,0 0-13,0 0 0,0 0 0,0 0 0,0 0 3,0 0-8,0 0 13,0 0 4,0 0-4,0 0-1,0 0 1,0 0 0,0 0-2,0 0 0,0 3-5,0 6 10,-3 3-4,0 10 11,-3 12 24,-7 10 0,-1 9 9,2 15-7,2 0 8,3 1-1,7-5 3,0-11 2,0-7-2,0-12-16,0-10-10,0-10 8,0-6-11,2-6 3,-2-1-25,0-4-29,0-5-31,0 1-61,0-3-72,0 1-71,0 4-126,1 0-187,1-54-645,4 47 0,4-4 0,4-3 0</inkml:trace>
  <inkml:trace contextRef="#ctx0" brushRef="#br0" timeOffset="323582.6635">28254 16573 2782,'0'-7'160,"-3"2"25,2-2 12,-5 0 5,0 4 20,-3 3 27,-5 3 29,2 7 17,-5 6 10,-2 4-110,0 9-28,-3 3-14,-5 4-5,-3 5 2,0 2 6,3 1-4,6 4-22,9 1-12,5-2 0,9-1-6,7 0 8,2-4-2,7-7-1,3-3 3,2-7-17,4-8-23,1-7-4,1-6-6,1-4-3,-3-7-8,-9-5-12,-1-7-11,-8-5 2,-6-4-13,-3-4-7,-5 2 0,-4 6 4,-7 2 2,-2 8-16,-8 6 7,-6 5-3,2 3 5,-3 0-13,6 0 1,5 0-9,6 1-32,10 1-48,2 3-92,4-5-65,0 4-99,4 1-117,19-4-814,-11 1 0,2-2 0</inkml:trace>
  <inkml:trace contextRef="#ctx0" brushRef="#br0" timeOffset="323888.7078">28415 16970 3874,'0'-3'166,"0"0"22,0 0 8,0 0 4,2-1-1,-2 1 5,0-1 1,0-2-2,0-2-7,3 4-149,-3-4-87,3 2-116,3 1-99,4 0-227,-4 1-467,2 1 0,5-6 0</inkml:trace>
  <inkml:trace contextRef="#ctx0" brushRef="#br0" timeOffset="324478.3976">28984 16593 2705,'0'-2'105,"-5"2"27,-3-1 26,-3 1 32,-4 1 22,-3 6 26,2 6 16,0 3 21,3 6 16,-1 9-77,4 5-10,1 5-15,1 5-25,1 5-27,0 5-23,2-2-23,3 3-13,2-6-19,0-3-17,6-8-4,2-8-6,5-12-11,7-5 2,8-5-5,1-8 0,4-4-2,0-9-2,-1-3 1,-10-4-2,-8-7 3,-8-1-6,-2 3 1,-11-1-2,-2 5 4,-5 4 0,-5 1-7,-10 6 2,-1 4-4,2 1 2,1 3-12,1 0-15,6 0-28,5 0-52,3 3-116,7 1-184,0-40-671,5 36 0,0-5 0,9-2 0</inkml:trace>
  <inkml:trace contextRef="#ctx0" brushRef="#br0" timeOffset="325084.4735">29223 16774 2069,'-4'0'109,"-3"0"19,2 0 16,-1 0 19,4 0 28,1 0 39,1 0 56,0 0 48,0 0 20,0 0-82,3-4-21,0-1-18,9-3-14,9-1-16,5-3-27,5 0-39,4 7-54,1-2-48,-6 6-19,-3 1-5,-4 8 1,-11 4-4,-8 11-2,-3 6 0,-11 8-3,-10 7 0,-7 2-2,-11 0 0,-9-3-2,-1 0 4,1-8-1,5-4 2,10-10 2,11-7 0,8-3 11,8-6 2,7-4 0,8-2 2,8-6 1,9 0-6,8-3 2,11 2 0,-5 1-3,1 1-1,-1 5-14,-5 2-20,-6 5-31,-3 3-43,-7 2-50,-5 1-58,-6-1-79,7-5-260,-10 0-369,-1-4 0,3-5 0</inkml:trace>
  <inkml:trace contextRef="#ctx0" brushRef="#br0" timeOffset="325566.9634">29803 16697 2347,'0'0'127,"-3"-3"19,-5 1 18,-1 1 17,-3 0 42,-1 6 28,1 6 17,1 6 16,-2 11 16,2 8-92,-1 7-13,0 6-18,-3 4-16,3 0-13,4 2-37,2-4-22,3-7-10,8-4-8,4-6-11,3-9-6,7-7-4,8-6 0,4-7-1,3-5-2,2-8-5,-4-4-5,-8-6-4,-12-1-6,-5-7-4,-10 3-5,-7 2-7,-7 6-2,-5 4-3,-7 6-19,-4 5-39,-3 2-57,4 3-111,14 2-292,-4-3-516,8 1 0,8-5 0</inkml:trace>
  <inkml:trace contextRef="#ctx0" brushRef="#br0" timeOffset="326073.9389">30182 16556 2138,'0'0'110,"0"0"34,2 3 30,-2 4 24,0 8 18,0 11 27,4 11 13,0 14 5,-2 6 3,1 6-43,0 1-61,-3-4-33,0-6-29,-3-4-19,3-11-20,-3-7-46,3-9-101,3-6-194,0-11-596,6-6 0,4-11 0,7-7 0</inkml:trace>
  <inkml:trace contextRef="#ctx0" brushRef="#br0" timeOffset="326284.6168">30325 16954 2093,'0'0'128,"0"0"33,0 2 19,1 3 6,1 7 0,3 7 2,1 10-4,-1 4-2,0 1-10,1-2-152,0-3-96,18-9-278,-16-1-296,5-9 0,2-6 0</inkml:trace>
  <inkml:trace contextRef="#ctx0" brushRef="#br0" timeOffset="326568.4732">30573 16673 1986,'-1'-3'73,"-1"1"37,1 0 36,-2 6 41,3 6 21,0 14 8,1 6 4,5 13 1,0 6 0,3 3-41,-3 2-32,-3-7-40,-1-4-40,-2-5-52,0-7-41,0-6-67,0-10-200,-2-9-447,-1-6 0,-3-6 0,-1-14 0</inkml:trace>
  <inkml:trace contextRef="#ctx0" brushRef="#br0" timeOffset="327117.7289">30536 16970 2135,'1'-3'140,"-1"0"11,0 0 19,2 3 21,1-3 13,6 3 10,4 0 11,11 0 10,6-2 6,2 2-128,-2 0-10,-6 0-6,-6 2-15,-7 7-21,-1 5-11,-8 9-11,1 2-10,-2 6-11,-1 0-4,0-2-2,0-6 3,0-2 8,0-7 25,0-6 5,0-6 12,0-7 7,0-5 5,0-14 4,0-7 2,5-10-1,3 2 3,3-2-6,6 11-25,4 4-5,6 9-11,0 5-6,6 5-3,3 2-4,-1-2-3,-8 3 2,-6-2-4,-9 1-4,-10-2-3,-2-2-4,-8 1 1,-4 0 0,-4 2-4,-7-1 1,0 4 1,2 3-5,2 5-2,8 3 0,4 6-3,1 4 1,4 5-6,7 0-13,2 0-44,7 0-55,11-3-67,16-3-114,25-11-693,-1-2 0,4-5 0</inkml:trace>
  <inkml:trace contextRef="#ctx0" brushRef="#br0" timeOffset="327403.9433">31270 16883 2448,'-9'0'156,"-6"3"20,1 4 13,-2 4 22,7 2 29,7 3 32,2 2 20,5 1 13,8 1 4,2-3-121,8 3-30,1-2-16,-6 4-12,-6-1-19,-6-1-26,-16 3-33,-13-2-18,-13 2-14,-17 0-27,-12-4-48,-8-2-84,-4-7-120,-6-10-752,-4-3 0,-3-6 0,-5-8 0</inkml:trace>
  <inkml:trace contextRef="#ctx0" brushRef="#br0" timeOffset="331325.693">21010 13476 733,'0'0'97,"0"0"37,0 0 44,0 0 40,0 0 37,0 0 38,0 0 19,0 0 26,0 0 36,0 0-44,-1 0-30,-1 0-36,1 0-39,-1 3-36,2 4-25,0 6-34,0 3-15,0 8-24,0 3-34,0 2-19,0-2-3,0 0 3,0-8-2,0-3-2,0-4-6,0-4 3,0-5 2,0 0 12,0-3 6,0 2 9,0-2 10,0 0 2,0 0-4,0 0 2,0 0-7,0 0-6,0 0-4,0 0-13,0 0-6,0 0-12,0 0-9,0-2-6,0-1 1,0 0-3,0-2 0,0-1 0,0 0-1,0 3 0,0-1-6,0 2 2,0 2 1,0-1-3,0-1-5,0 2-6,0 0-7,0 0-15,0-3-46,0 3-55,-2 0-69,2-4-128,2-3-231,-5 1-321,3-3 0,0-2 0,1 0 0</inkml:trace>
  <inkml:trace contextRef="#ctx0" brushRef="#br0" timeOffset="331435.8909">20989 13547 803,'0'-7'69,"0"-2"5,0 0 0,0-2-76,0 0-201,0 8 0,0 0 0,3 0 0</inkml:trace>
  <inkml:trace contextRef="#ctx0" brushRef="#br0" timeOffset="332335.7893">21240 13353 1602,'0'0'112,"-1"0"41,-5 0 28,-3 2 23,-3 1 20,-8 1 22,-4 2 24,-4-1 22,-5 2 11,-1 0-71,0-1-38,4-2-38,7 0-28,8-1-19,6-3-14,5 0-14,4 0-19,0 0-26,0 0-9,0 1 2,0 2 2,0 0-1,0 4 5,4 3 1,-1 4 2,4 3 2,3 7 7,-3 7 12,2 4 7,-3 5-2,-1 3 0,-4 2 0,1-1-4,-2-6 0,1-4-2,-1-8-2,0-11 7,0-4 5,3-8-5,-3-2-1,3-6-4,4-6 4,3-7-7,-3-7-1,7-9-6,-1 2-8,5 1-15,1 6-19,1 7 0,4 4-1,2 4-1,2 2-5,6 2 3,-7 3 2,-6 3 0,-5 0-2,-3 0-6,-7 0 3,-5 0 2,2 5-3,-3-1 6,0 4 1,-3 2 2,0 0 3,0 5-3,2 2 4,1 4 0,-3 3 0,3 0-3,3 3-8,-3-2-16,0-2-44,1-8-72,4 2-118,10-11-268,-8-3-535,11-1 0,-3-8 0,5-5 0</inkml:trace>
  <inkml:trace contextRef="#ctx0" brushRef="#br0" timeOffset="332780.7162">21496 13636 2307,'0'0'107,"0"5"15,-1 2 6,1 6 6,0 3-1,-2 8 3,4 2 2,-1 2 0,1-2 0,-1-4-82,1-3-20,-1-4 5,-1-3 8,0-7-2,0-5 2,2-3-4,-1-9-1,3-7 0,1-5 1,1-13-2,3 5 5,3 3-10,0 3-11,5 12-1,-4 5 0,4 6 1,0 3 5,0 2-3,-1 5 1,2 2 1,-5 4-9,2 5-9,-4 3-9,4 2-5,-5-3-5,3 6-16,-3-1-24,-3-4-38,0-1-105,40-8-608,-39-1 0,0-6 0</inkml:trace>
  <inkml:trace contextRef="#ctx0" brushRef="#br0" timeOffset="333229.9825">22026 13445 2681,'0'-8'133,"0"1"1,0 2 16,-4-1 30,0 9 28,4 11 14,-3 7 2,3 11 5,3 7 4,-3 8-125,0 0-5,0-1-2,0-4-14,0-6-29,0-6-28,0-5-11,0-10-1,0-6-14,0-4-27,0-7-12,-3-7-14,-6-8-5,-2-4-3,-5-4-1,-5 4-3,4 7-1,0 6-2,1 8 11,6 8 24,5 4 10,2 2 11,5 3-2,7 3-8,7-2-22,4-4-9,3-5-51,5-1-161,-1-21-513,-1 10 0,-1-4 0,2-2 0</inkml:trace>
  <inkml:trace contextRef="#ctx0" brushRef="#br0" timeOffset="333443.8447">22244 13684 2026,'-3'0'148,"-3"3"28,3 1 14,-1 6 7,2 2 2,2 5 3,-1 5 2,1 2 1,1-2 0,-1-3-129,0 1-106,50-9-729,-44-1 0,6-6 0,0-3 0</inkml:trace>
  <inkml:trace contextRef="#ctx0" brushRef="#br0" timeOffset="333850.2944">22328 13655 2095,'-2'0'85,"2"0"21,-2 3 13,2 5 11,0 1 2,4 8 2,-1 3 2,3 1 1,-3-4 1,3 2-50,-3-4-28,1-3 2,-3-6-2,-1-5-9,2 1-1,-2-4-2,2-10 1,1-3-2,2-9 0,2-4-1,4-4-2,2 4-22,1 7-10,4 7-1,-3 9 0,2 3 0,-4 9 0,-1 3-1,-1 3-3,-2 1-7,-2 7-28,-1-2-44,-3 2-147,5-11-509,-3 6 0,5-2 0</inkml:trace>
  <inkml:trace contextRef="#ctx0" brushRef="#br0" timeOffset="334276.8261">22662 13604 3126,'-15'5'88,"2"0"7,-7 7 5,1 3 6,11 4 13,5-1 10,3 2 5,3-2-1,5-4 4,4-5-76,1-2-5,2-3-8,0-4-8,2-6-38,-2-3-51,-2-3-50,-4-2-27,1 0-10,-4 1-4,-2 8 0,-3 3 4,2 5 4,0 6 8,2 11 36,3 6 44,2 5 42,-4 6 22,-3-1 12,0 4 0,-3-5-2,-3 1-14,-6-7-38,-4-5-210,-13-2-374,-10-7 0,-9-6 0,-8-6 0</inkml:trace>
  <inkml:trace contextRef="#ctx0" brushRef="#br0" timeOffset="335199.3888">23485 13546 2102,'0'12'85,"2"10"13,2 7 9,1 10 3,0 0 5,-1 2 6,-1-3 3,1-2 4,-4-8 9,0-7-58,0-6-2,0-7-6,0-3-3,0-5-2,0-11-4,0-6-6,0-4-2,6-6 3,2-3 3,8 3-12,0 8-7,6 6-7,-3 8-6,-2 0 0,-4 5-2,0 0 4,-5 0-2,-4-3-6,-1 0-11,0-4-6,-3-2-2,4-5 1,-4 1-2,0-7 0,0-3 1,0 0 1,0 2 7,0 4-2,0 3 1,0 11 18,0 6 16,3 6 19,4 11 18,0 9 10,-1 7 4,4 5-2,-5 3-4,-2-4 2,-1-3 1,-2-5-14,0-8-17,0-7-9,0-4-13,1-12-10,2-1-2,5-6-2,4-8-1,6-7-2,4-2-5,4-2-2,-1 7-7,-3 4-14,-3 11-7,-5 3-12,-7 10-10,-1 3-14,-4 6-24,-1 3-51,1 5-40,-1-1-91,7-5-211,-1-3-350,1-4 0,1-4 0</inkml:trace>
  <inkml:trace contextRef="#ctx0" brushRef="#br0" timeOffset="335556.396">24042 13739 1983,'0'5'141,"0"-3"26,0 2 22,3 1 12,0-7 6,5 4 3,5-4-1,1-1 0,1-3-9,-3-3-138,-6-2-40,-2-3-31,-8 0-24,-5 2-10,-5 5-3,-4 2 12,-2 5 13,-2 9 6,1 5 14,3 5 28,8 6 19,4 6 9,6 1 1,1 0-2,8 0-23,8-6-45,7 2-187,7-7-529,8-5 0,2-10 0,7-3 0</inkml:trace>
  <inkml:trace contextRef="#ctx0" brushRef="#br0" timeOffset="336133.2591">24835 13845 1314,'0'0'193,"0"0"32,0 0 15,0 0 2,0 0 8,0 0 13,0 3 8,0 5 0,3 2 4,1 4-137,-3 8-52,5-1-32,-2-1-14,-1-3-2,-3-2-6,2-3-8,-1-5-2,-1-4 1,0-2-1,2-5 2,-1-6 0,2-9-1,1-5-1,3-9 2,6-4 5,4-1 10,0 4 7,0 6 5,3 9-1,-2 8-1,-1 7-3,-1 2 4,2 4 0,-4 6 0,-3 3-8,-1 6-14,-7 6-10,-2 3-6,-1 0-2,0 0-2,0 0-4,0-1-28,0-7-54,2-1-101,43-11-709,-36 0 0,5-6 0,4-4 0</inkml:trace>
  <inkml:trace contextRef="#ctx0" brushRef="#br0" timeOffset="336417.3033">25228 13796 2240,'-4'3'103,"-1"1"22,0 5 38,-2 1 24,7 5 8,0 2 9,6 3 4,1 0 7,4-2 3,7-4-71,-1-2-25,1-4-19,-1-6-35,0-4-28,0-3-12,0-7-37,-3-5-32,-3-3-45,0-6-61,-4-3-113,14 0-504,-18 5 0,3 6 0,0 7 0</inkml:trace>
  <inkml:trace contextRef="#ctx0" brushRef="#br0" timeOffset="337023.8301">25515 13810 2488,'0'2'90,"0"3"25,0 3 17,2 4 7,-1 2 3,2 3 2,2 2-1,0 2 2,-1 0 2,2-2-61,-6-5-28,4-1-19,-4-5-6,0-4-6,0-4-1,0 0 0,3-7 1,0-4-2,5-8-2,7-5 2,6-5 5,6 5 1,-3 2-9,3 8-1,-8 7-1,0 2 0,-7 7 2,0 2 0,-3 4 2,-4 2-2,-1 3-4,-2 2-4,-2-2-2,0-3 2,0-4 6,0 0 6,0-4 4,0-2 0,0-2 1,3-6 2,4-5-1,5-1 0,6-9 6,6 3-3,-1 2-6,1 5-10,-6 6-4,-6 2 0,-3 5 0,-3 7-2,-3 3 1,0 2-6,-3 5-7,0 6-11,0 2-19,0-1-45,2 0-58,1-3-133,46-12-594,-38 3 0,3-8 0,1-3 0</inkml:trace>
  <inkml:trace contextRef="#ctx0" brushRef="#br0" timeOffset="337464.9333">26033 13693 2772,'0'-6'60,"0"3"17,0 0 14,0 3 11,3 8 9,0 10 1,3 5 3,2 4 1,2 7 2,-1 0-56,-3 3-4,-3-4-15,-1 1-14,-2-6-9,0-8-7,0-5 3,0-6 0,1-4-1,3-5-1,1-6-2,6-5 0,3-6-3,5 3 1,3-3-2,2 2-2,-7 6-5,-2 3-4,-3 4 0,-4 2 1,-3 3 1,0 7 0,-5 1 1,0 4 1,-1 2-1,-7 1 3,-2 0-3,-1-1-8,-7-2-46,7-4-82,4-5-198,6-6-362,-1 0 0,5-12 0</inkml:trace>
  <inkml:trace contextRef="#ctx0" brushRef="#br0" timeOffset="338069.7408">26340 13892 2304,'0'2'120,"-2"-1"8,2 1 16,0 3 16,4-5 9,2 3 4,1-3 1,5 0 0,3-1 2,0-6-107,-6 1-15,-3-5-12,-2-3-17,-8-3-16,-2 1-9,-3 0-3,-4 7 0,-1 4 1,1 10 3,-1 3 9,6 10 13,1 2 13,4 5 6,3 2 3,0 0 5,3-3 5,6-6 8,3-1 1,2-5 0,5-7-5,-1 0-12,-2-7-8,-2-4-6,-3-3-5,0-4-9,-3-2-3,-3 3-11,-2 1-7,0 6-7,0 2 0,0 8-3,0 2 1,0 3 0,1 2 4,-1 5 3,-1 0 0,-2-2 1,0-3 8,3-1 14,-6-5 29,3-4 4,3 0 2,-3-6-1,0-5 0,0-5-1,0-7-12,6-10-27,3-1-24,6 1-58,5 4-79,10 8-166,0-17-563,3 28 0,0 1 0,8 0 0</inkml:trace>
  <inkml:trace contextRef="#ctx0" brushRef="#br0" timeOffset="338427.5458">27035 13828 2414,'-7'6'124,"1"4"14,0 2 13,0 5 9,4 0 9,2-1 6,-1 3 5,2-3 1,4 0 4,1-5-93,3-4-21,4-3-12,4-3-12,-1-2-8,4-6-8,-2-3-7,-5-4-3,-6-5-4,-4-5-3,-8-1-8,-7 4-4,-3 3-2,-1 5-2,-3 7-14,3 4-25,5 4-70,8 1-205,0-11-446,6 10 0,8 1 0,8-5 0</inkml:trace>
  <inkml:trace contextRef="#ctx0" brushRef="#br0" timeOffset="338796.6197">27302 13658 2467,'-11'-6'110,"-1"0"13,-4 3 19,-1 1 30,4 11 27,3 9 15,0 5 13,4 7 7,3 6 8,-2 5-96,4-2-8,-4 1-14,4-5-18,1-4-31,-2-4-22,2-8-14,2-4-6,-2-5-7,0-8-4,0-4-4,0-4-2,1-8-1,2-8 1,2 0-1,1-3-3,4 2-2,-1 6-10,4 9-7,0 2-49,5 6-67,8-3-140,4-16-646,0 17 0,3-1 0</inkml:trace>
  <inkml:trace contextRef="#ctx0" brushRef="#br0" timeOffset="339318.9562">28042 13566 1735,'-2'6'85,"1"7"20,1 4 15,-2 5 23,2 3 20,2 1 5,-2 3 3,1-3 3,1-1 2,-2-1-44,2-7-40,-1-1-24,-1-6-59,3-1-158,2-12-489,2 5 0,5-7 0,3-3 0</inkml:trace>
  <inkml:trace contextRef="#ctx0" brushRef="#br0" timeOffset="339553.6257">28173 13723 2089,'3'0'106,"-3"0"6,3 1 12,0 3 3,-1 3 3,2 3 0,0 7 2,1 0 1,0 3-1,-1-3-107,-1-3-27,3-3-159,2-7-454,-1 0 0,2-2 0,2-4 0</inkml:trace>
  <inkml:trace contextRef="#ctx0" brushRef="#br0" timeOffset="340399.4688">28338 13549 1201,'0'-12'135,"0"1"7,0 3 14,0-2 34,0 7 26,0 12 16,0 3 10,0 8 5,3 6 3,-1 8-96,4 1-36,-3-1-6,3 1-13,-6-6-35,2-2-29,-2-5-24,-2-2-47,-1-8-100,3-5-112,0-6-388,-6 1 0,0-4 0,3-6 2226,-4-4-1844,2 0 86,5-1 71,2-3 38,-2 6 13,0 8 19,0 2 52,0-2 107,4 1 120,5-1 74,6-3-63,8 1-87,2-4-70,-2 2-38,-2 0-11,-5 3-10,-3 1-16,-6 7-9,0-1-8,-5 8-4,-2-2-1,0 7 2,0 2 0,0-3 1,0-3 3,0-3 2,0-1 9,0-3 6,0-6 0,0 2-2,0-4 1,0-5-2,0-6-3,0-2 1,3-11 0,3 2 3,6 0-3,6 2-3,8 3 0,1 7 2,1 3 0,-1 4-3,-4 4 4,-6 1-1,-4-2 0,-8 2 0,-1-3-7,-1 3-6,-3-2-3,-7 1-4,1-1 1,-11 1 2,-2 1-1,-4-1 0,2 3-6,3 6-3,9 2-1,3 3 4,3 7 2,3 0-2,7 3-5,4-5-4,8 3-43,11-6-33,5-3-39,6-7-98,2-5-135,-2-12-281,-6 7 0</inkml:trace>
  <inkml:trace contextRef="#ctx0" brushRef="#br0" timeOffset="340691.72">28871 13661 1796,'-9'0'99,"-3"0"6,3 3 14,-3 1 15,5 0 17,5 6 17,2 1 12,0 2 10,2-3 9,5 2-87,2-1-7,3-3-5,6 1-12,0 1-13,-6 0-17,-1 4-17,-5-1-12,-3 1-10,-5 3-7,-6-2-4,-3-2 0,-7-2-2,-3-4-27,3-2-266,-8-3-411,6-2 0,1-7 0,10-7 0</inkml:trace>
  <inkml:trace contextRef="#ctx0" brushRef="#br0" timeOffset="341369.5039">29466 13716 1796,'0'0'167,"0"0"21,0 0 8,0 0 2,0 0 4,0 0 13,0 0 9,0 5 9,0 4 6,0 5-131,0 1-34,0 7-18,0 0-10,0-3 0,0-2-12,0-2-45,1-3-58,8-10-191,-1-54-476,4 46 0,4-3 0,5-7 0</inkml:trace>
  <inkml:trace contextRef="#ctx0" brushRef="#br0" timeOffset="341797.7652">29609 13684 2056,'-2'0'118,"-1"3"20,0-1 17,0 5 18,3 3 13,0 5 6,0 3 3,3 2 2,0 2 2,2-2-80,0-2-35,0-3-17,-3-4-2,-1-5-1,-1-3-9,0-1-4,0-4-1,0-1-2,0-9 0,0-5-2,0-4 1,5-7-2,-1 0-10,10 4-12,-1 4-3,5 6 1,1 9 0,-3 3 0,-1 3-4,0 7 2,-4 4 0,-1 1-2,-4 6-2,-3 1-6,0 1-2,-3 1-4,0-2-20,0-2-42,0-1-61,3-6-205,0-22-499,2 14 0,8-6 0,7-4 0</inkml:trace>
  <inkml:trace contextRef="#ctx0" brushRef="#br0" timeOffset="342820.1567">30077 13539 2458,'0'-5'94,"0"5"22,0-3 33,0 6 22,0 5 21,0 10 7,1 7 2,5 6 1,0 5 2,-1-1-90,2 2-1,-2-6-22,-4-3-31,-1-8-23,2-6-14,-2-4-7,0-7-9,0-3-17,0-5-7,0-10-14,0-4-15,1-8-5,4-4-5,1-1-7,4 8-7,1 8 0,3 5 7,-1 9 16,1 2 6,-4 0 14,2 1 10,-4-2 12,-5 1 5,1 0 8,-1 0 1,-3-2 1,2-3 0,-2-4 1,0-6-1,0-5 1,0 0 1,0-3 7,0 3 8,0 11-1,0-1 4,1 8 10,2 3 8,3 5 1,0 8 11,5 3 8,-1 7 10,-2 5-3,0 5-4,3-2 3,-6 2-3,-2-5-7,0-5-5,0-2-4,-3-5-9,3-5-10,1-5-7,2-5-10,3 0-10,5-4-4,4 0-7,6-5-3,-1-2-2,-4-2 1,1-1-1,-5 3 2,-3 1 3,-6 4-1,-3 1 5,3 1 3,-3 2 3,1 0 3,1 0 2,3 0-1,-1 0-1,2 0-1,5 0-4,-2-3 4,4 0-9,-5-2-4,1-4-5,-8-3-3,-1-2-8,-3-6-1,-3 0 0,-1-1-3,-4 0-2,-2 8-2,-1 6 6,-4 2 4,1 5 7,3 5 1,-1 5 8,2 4 3,3 1 3,4 8 5,3 0 4,3 0-1,4 0 3,1-1-4,7-4-2,12 0-17,5-6-38,5 0-59,1-7-140,-2-10-654,-3 5 0,0-7 0,-1-5 0</inkml:trace>
  <inkml:trace contextRef="#ctx0" brushRef="#br0" timeOffset="343441.35">30998 13341 1822,'0'0'97,"0"0"-2,0 0 12,0 0 26,0 0 23,0 6 17,1 5 14,1 9 13,2 6 11,0 12-85,-2 3-3,1 7 4,0-4-13,-3-1-23,0-6-23,0-8-16,0-4-14,0-7-10,0-8-7,3-3-4,0-7-5,-3 0 4,3-9-5,2-5-2,4-6-1,-3-6-1,3-3 0,2 1 0,2 7-8,-4 4 2,2 5-1,0 7-1,0 5 5,-1 0 0,1 3 2,0 3-3,-1 2 1,-2 2-2,1 2 3,-2 3-3,-1 0 3,-3 1-4,-3-4 3,0 0 1,-10 0 4,-2 2 5,-6-5 1,-5 2 0,-3-4-3,4-2 4,3 0-4,6-3-18,4-2-61,8 0-188,-1-16-519,8 9 0,5-1 0,11-3 0</inkml:trace>
  <inkml:trace contextRef="#ctx0" brushRef="#br0" timeOffset="343850.6117">31303 13551 1874,'0'-2'116,"0"2"2,0 0 5,0 0 17,0 0 11,0 7 11,0 1 11,0 8 10,3-1 9,-3 6-97,7 1-10,0-2 1,0-3 1,1-3-9,-2-2-3,3-4-7,1-5-7,-2-3-10,5-2-9,-2-2-4,2-4-4,-1-6-16,2-4-21,-2-7-26,-3-2-25,-1-1-7,-5 3-8,-1 4-9,0 7-13,-2 8-69,1-1-228,1 5-235,0 1 0,-1 1 0,2-2 0</inkml:trace>
  <inkml:trace contextRef="#ctx0" brushRef="#br0" timeOffset="344135.8564">31647 13436 1867,'-11'0'115,"-3"0"16,-4 3 23,-4 5 21,2 0 12,2 8 8,6 6 7,0 3 2,9-1 3,3 5-80,0-3-31,9-1-14,6-1-22,4-9-21,8-1-29,1-7-75,4-5-194,-1-34-446,-5 23 0,-1-2 0,-2-7 0</inkml:trace>
  <inkml:trace contextRef="#ctx0" brushRef="#br0" timeOffset="344383.7656">31735 13253 1838,'0'-2'116,"0"-3"7,0 2 22,4 3 17,-4 3 25,0 12 16,2 10 5,1 7 2,0 11 3,0 6-110,-1-2-6,-1 1-5,1-7-21,-2-4-19,-2-4-49,2-8-106,38-6-641,-35-2 0,4-10 0</inkml:trace>
  <inkml:trace contextRef="#ctx0" brushRef="#br0" timeOffset="345190.4736">31905 13425 1885,'0'0'91,"0"1"32,-6 3 17,-3 8 9,-3 1 5,0 11 2,0 5 2,1-3 4,5 1 5,3-5-45,3-8-19,-1-5-7,2-6-10,2 0-8,5-3-4,4 0 1,6 0-1,6 0-1,6-3-4,-1-3-6,4-2-23,-2-1-25,1 3-11,-8-3-9,-4-1-8,-4 0-2,-7 1-4,-6-2-2,-3-2 0,-4 0 0,-5 1-1,-6 1 2,-2 3 5,-2 5 7,-1 0 7,0 6 4,4 8 4,4 4 7,4 3 7,1 7 6,4 1 1,3-2 0,7 0 6,5-3-2,12-1 2,8-7-4,10-6-17,3-4-32,1-4-35,-3-6-51,-7-5-64,-6-8-45,-7-12-26,-11-8-5,-9-8 5,-3-8 18,0-2 69,-3 1 71,0 5 66,0 3 73,-2 11 84,1 10 45,1 12 19,3 7 13,0 6 13,0 12 7,0 9-38,0 8-27,3 12-32,1 9-25,2 6-19,-1 5 2,4-2 1,-3-2-6,1-4-18,-1-7-22,-2-4-14,-1-10-22,-2-2-13,-1-5-32,0-10-68,0-6-188,0-8-631,0 0 0,-1-9 0,-4-9 0</inkml:trace>
  <inkml:trace contextRef="#ctx0" brushRef="#br0" timeOffset="345489.908">32241 13558 2097,'-8'-4'190,"-1"1"22,-3-2 30,3 1 30,9-1 44,0 5 37,5 0 17,7 0 5,7 0 4,14 0-138,14 0-46,1-3-23,6 3-26,-6-3-30,-10-2-45,-16 4-34,-6-4-20,-12 5-11,-4-2-4,0 2-5,-3 0-9,-1 0-17,-3 0-32,1 0-59,-4 2-109,7 0-328,-3 4-402,-5 0 0,-5-6 0,-3 3 0</inkml:trace>
  <inkml:trace contextRef="#ctx0" brushRef="#br1" timeOffset="811629.3762">11512 545 249,'0'-1'65,"0"-1"21,0 1 22,0-1 20,0 2 22,0 0 17,0 0 1,0 0 1,0 0 0,0 0-43,0 0-24,0 0-19,0 0-19,0 3-21,-2 1-20,1 3-17,1 3-1,0 3 2,0 2 0,0 2 8,0 5 2,0 4 1,0 1 3,0 5 0,1 6 5,2 2 23,2 5 27,3 4 10,0 4 12,1 1 10,1 1 10,-3 4 4,2 2 7,-3 2 9,-5 1 3,2 2-9,2 1-19,-1 0-8,-1-3-6,2-1-9,-2-3-8,3-4-5,-3 1-5,4 2-6,-2 0-6,-1 5-10,-1 2-6,4-1 0,-4-1-3,0 0-3,-1-4 0,1-3-1,0-5 0,2-1 0,-2-5 3,0 1 0,0-2 2,-1 2-2,1 2-2,0 0-5,-3 6 9,4 1-1,-4-2 1,3 4 6,-2 0 1,1 0 2,-1 1-1,1 1 4,-2 2-2,0 2 5,-2 6-12,-2 4 2,-3 1-2,1 7-9,-4 0-9,1 3-1,1 0-6,1 2-2,0 4-3,-1 0-1,-1 2 4,5 3-5,-4-1-2,4-1 3,-1 1-1,-1 1-6,2 3 3,-2-2 0,3 3 3,-3 1-1,2-2-5,0-2-3,-3 2-1,2 2 2,1-3 4,-3 3 2,4 0-2,3-4 0,-4 2-1,0 1-2,1 3 7,-2-1 2,-1 2 5,3-2-3,0 2-4,0-5 1,3 3-1,0-6-1,0-4 1,0-7 1,0-6-4,3-8 1,1-11-8,4-7-16,7-7-44,-3-7-88,4-7-130,3-10-233,-4-5-440,-3-7 0,7-12 0,7-14 0</inkml:trace>
  <inkml:trace contextRef="#ctx0" brushRef="#br1" timeOffset="813649.7389">18140 335 397,'2'-1'117,"-2"-2"31,0 1 14,0 1 0,0 1 1,0 0 2,0 0 3,0 1 8,0 2 14,0 3-68,0 3-37,0 3-27,0 1-7,-3 7 5,0 1 6,-2 5 3,1 2 7,-2 6-4,3 1-11,-3 6-4,6 5-2,-8 0 2,8 8-1,-3 1 1,3 2 0,-3 4 2,3 2-6,0 1 3,0 3 1,0-3 5,0 3 3,0 1 1,0 2-1,0-4-1,0 1-5,0-4-3,0-5-3,0 2-4,0-3-2,0 0-3,0-1-6,0 4-4,0 0-4,-6-1 0,0 4 2,-4 0 1,-2-1 2,-2-1-2,1-1 2,-6 1-1,1-2 4,-3 0 1,2 2-1,-5-1-4,0 6-1,0-1 1,1 0-1,3 0 1,2-1-1,3-4-3,2 0 1,4-2 1,1-4 8,-2 2 0,1 1 4,-1 0-8,-4 4-3,0 5 5,-1 1-2,0 2 0,3-1-2,1 2-5,2-4-5,3 0-1,0-2-6,0 1 2,0 2-3,-1 2-1,-4 0 2,1 4-1,-1 0 0,-2-2-2,0 0-2,4 0 2,-2-3 1,3 0-1,3 1 1,2-1 1,3-3 3,0-3 2,6-1 5,4-4 5,1-1-2,5-1 0,-2-1-2,2 0 3,-2 4 1,0-1-6,4 5-3,-1 2-2,-2 1 0,0 0-2,-2 4 7,-4 0 4,-2 4 6,-3-1 0,-2 6 7,-1 2 8,-2 3 0,-4 0 11,-3 2 2,-1 1 4,-6 2 1,-1-5 1,1 0-1,3-1-2,1-1-4,2-3 6,6 2-1,2-5-5,1-3 1,0-4-4,1-6-3,2-2-8,0-5-3,6-2 4,-1-4-3,2-5-9,0 0-7,0-6-4,-6-1-2,4-6-8,-3 1-4,-2-2 5,-2-4 0,1-2-2,0-1-6,-2-6-2,0 0 12,2-5-10,-2-3-2,0-4-8,1-2-50,-1 0-95,3-3-288,-3 1-746,-3-5 0,-16-16 0</inkml:trace>
  <inkml:trace contextRef="#ctx0" brushRef="#br1" timeOffset="817520.1969">12052 973 610,'-2'0'139,"1"0"25,-2 0 43,0 0 33,3-2 20,-2 1 15,2 0 14,-1-1 11,2-1 16,-2-2-95,1 2-21,-2 0-19,2 2-44,-3-1-36,3 2-16,0 0-14,0 2-11,0 8-7,5 9-13,-1 5-10,2 13-8,3 6-5,2 6 2,-2-2 6,-2 4-3,0-5 2,0-5-2,-1-4 2,0-5 2,-1-7 6,-1-4 4,3-10 8,-4-3 5,-1-5 6,2-2 7,1-1 2,0-1-1,2-2-2,3-4-1,0-1-7,-1-5-6,-1-5-8,2-4-3,0-4-9,4-6-7,-1-6-5,8-7-1,-2-1-3,3-1-5,-2 4 1,-5 8 0,-3 4-1,-6 8-4,-3 5 2,-2 6-6,2 4-2,0 1-5,0 3-2,3-1-4,-1-1-8,1 0-1,0 3 0,-3-2-6,-2 3-16,1 2-24,-2 0-27,0-2-40,0 2-33,0 0-60,2 0-103,11 0-422,-10 2 0,-2 5 0</inkml:trace>
  <inkml:trace contextRef="#ctx0" brushRef="#br1" timeOffset="817904.9735">12444 1314 2070,'0'1'151,"0"-1"27,0 1 21,0-1 19,0 0 13,0 0 4,0 0 9,4 0 5,-1 0-1,3-1-115,10-1-29,8-1-26,8 0-21,5-3-16,4 1-17,1 2-2,-10 1-19,-5 2-31,-11 0-33,-5-2-35,-5 2-44,-3 0-66,-3 0-88,11-2-438,-11 4 0,1-2 0</inkml:trace>
  <inkml:trace contextRef="#ctx0" brushRef="#br1" timeOffset="818149.5963">12482 1472 1484,'0'8'133,"0"-3"52,0 2 17,2-3 20,1-3 8,10-1 2,10 0 1,8-1-1,8-1-2,4 2-82,-1-8-116,-2 2-190,1-7-523,-11 6 0,-7 3 0</inkml:trace>
  <inkml:trace contextRef="#ctx0" brushRef="#br1" timeOffset="819317.1261">13164 1059 794,'0'-5'142,"0"-4"51,0-1 35,0 2 25,-3 0 11,3 4 0,0 2 4,0-1 6,0 6 12,0 9-79,0 9-46,3 11-45,0 12-34,0 6-26,0 4-10,0 1 0,-2-6-4,-1-3-4,2-5-24,-2-7-54,0-8-97,1-9-177,-1-14-342,0 6 0,0-6 0,-4-6 0</inkml:trace>
  <inkml:trace contextRef="#ctx0" brushRef="#br1" timeOffset="819605.1643">12910 1659 2182,'3'0'72,"7"0"21,13 0 13,16-3 16,11 2 21,18-3 14,5-1 2,2 1 3,-6 1 1,-13 1-64,-15 2-43,-13 0-115,-14 0-63,-7 0-139,-5 0-353,-13 4 0,1-1 0,-13 0 0</inkml:trace>
  <inkml:trace contextRef="#ctx0" brushRef="#br1" timeOffset="820175.9354">12948 1872 1329,'0'2'79,"3"0"43,2 1 30,9-2 22,4-1 19,10 0 14,4 0 11,-2 0 4,-1 4 8,-6 3-56,-7 3-18,-9 6-39,-3 4-25,-4 4-22,-11 5-17,-9 5-15,2 2-9,-7-1-4,1-2-5,5-5-6,9-8-5,5-5-4,5-7 3,3-4 5,4-4 8,6 0-4,4 0 3,7-1 2,6 1 0,0 3 2,-2 2 7,-4 5 3,-3 9-4,-8 4-3,-10 5 4,0 4 10,-13 0 4,-6 0 4,-5 0 6,-9-3 5,-8 0 5,-2-4-2,-1-4-1,1-4-1,6-9-20,9-4-35,6-6-48,9-8-42,3-4-104,5-4-155,2-10-440,2 0 0,5-5 0,3-8 0</inkml:trace>
  <inkml:trace contextRef="#ctx0" brushRef="#br1" timeOffset="820694.1743">13728 1117 1773,'0'0'95,"0"0"14,0-2 2,0 2 2,0 0 9,0 2 12,2 7 9,2 8 2,2 8 3,-1 13-67,-1 3-26,-1 5-11,-3 5 1,-1-6-1,1 0-8,0-8-22,1-6-59,-1-13-150,0-10-399,3-4 0,3-2 0,5-8 0</inkml:trace>
  <inkml:trace contextRef="#ctx0" brushRef="#br1" timeOffset="820982.7047">13904 1100 1582,'0'-2'62,"2"2"12,-1 2 27,2 6 14,6 7 5,-1 11 3,2 14 0,0 4 4,-3 7-2,-7 1-58,3-5-1,-3-4-21,0-5-58,0-8-113,0-15-112,0-1-232,0-6 0,-3-5 0,-8-8 0</inkml:trace>
  <inkml:trace contextRef="#ctx0" brushRef="#br1" timeOffset="821315.852">13573 1059 1408,'0'0'162,"0"0"28,0-3 11,0 1 5,0 0 9,3-1 9,3 2 10,8-1 9,10 1 6,10-2-119,12 1-37,6-3-24,5 0-11,-3 0-4,-5-4-13,-7 3-42,-5-3-129,7-1-241,-21 4-284,-13 2 0,1-1 0</inkml:trace>
  <inkml:trace contextRef="#ctx0" brushRef="#br1" timeOffset="821991.7002">14174 778 646,'0'-2'93,"0"-3"15,1 2 6,-1-1 1,0 3-1,0 1 2,0 0 2,0 0 6,0 3 9,0 4-47,5 8 26,2 9 17,3 13 9,1 12 16,6 6 12,-5 8 12,-6 2 16,-2 0-4,-2-5-4,-4-2-23,2-7-47,0-7-26,2-6-12,-2-9-11,0-10 11,0-8 15,0-7 2,0-4 1,0-3-4,0-6 4,-2-5 0,-1-12-2,2-6-2,-1-5-7,2 1-23,2 5-32,4 6-15,7 10-6,1 4 1,8 8-4,7 6-3,0 5-21,-5 6-26,-3 4-33,-6 5-46,-4 0-134,12-3-595,-16 7 0,-3 2 0,-8 2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3:26:23.402"/>
    </inkml:context>
    <inkml:brush xml:id="br0">
      <inkml:brushProperty name="width" value="0.05292" units="cm"/>
      <inkml:brushProperty name="height" value="0.05292" units="cm"/>
      <inkml:brushProperty name="color" value="#FF0000"/>
    </inkml:brush>
  </inkml:definitions>
  <inkml:trace contextRef="#ctx0" brushRef="#br0">3104 3589 2024,'0'0'68,"0"0"8,0 0 2,0 0 2,0 0 4,0 0 0,0-2 4,-9 2 6,-10-1 9,-10 1-58,-10 1 25,-12 4 6,-8 3 26,-4 4 25,-7 4 29,-7 6 20,-7 7 4,0 2-4,0 10-9,7 3-14,8 3-16,15 0-15,7 2-28,14-3-25,11 4-38,9-1-17,9 0-11,7 2-1,9-1 3,12-1-4,12 3 0,17-3 1,13 0 4,18-1-2,17 2 7,20-4-3,27-3 5,25 0-2,20-5 0,24-4 2,19-2-2,12-3-1,11-5-4,15 1 0,3 1-2,3-9 0,12 0 0,-2-1-1,4-12 1,5-3-4,0-2 3,1-12 1,-9-8 2,-13-8 0,-12-11 2,-25-9 0,-27-8-2,-28-4 1,-27-5 2,-27-1 1,-25-5 5,-23 0-2,-16 1 0,-20 0 1,-20 2-2,-14 2-2,-14 0-11,-21 1-7,-26-3-8,-24-1-2,-22 2-8,-24-2 2,-22 5 0,-17-1-2,-12 8-2,-12 3 6,-12 6 10,-9 5 8,-9 4 2,-7 5 4,-15 4 2,-10 6 0,-2 10 0,-6 9 0,-13-1 1,7 14-2,-1 2 0,-2 6 2,5 9-1,9 3 0,-2 2-2,7 0-2,15 1 0,8-2 0,11-3-8,19-2-38,22 3-100,91-12-772,-58 4 0,18 2 0,16 2 0</inkml:trace>
  <inkml:trace contextRef="#ctx0" brushRef="#br0" timeOffset="1355.5352">2105 4153 640,'0'7'30,"3"6"4,1 6 4,2 9 24,6 12 52,9 11 21,8 9 14,1 11 18,5 13 31,-5 6 0,3 14 2,-8 12 17,4 12 13,1 10-9,2 14-38,1 7-3,3 6 5,2 7-9,-1 7-19,-1 10-3,2 2-4,1 7-15,2 8-4,4 0-9,9-3-12,5 3-20,4-3-4,5-6-2,0-5-6,-4-1-12,-5-8-3,-5-7 1,-6-4-6,-7-10-8,-8-2 1,-6-10 2,-3-6-12,-3-6-5,-9-6-11,0-7-5,-4-1-4,-7-8-7,1-8-2,-4-3-1,-1-12-1,0-12-2,-3-9-1,0-11-1,2-8 3,2-12 2,2-9-2,0-7 0,0-10 0,0-4 6,0-5 2,0-5 4,0 1 1,0-2 0,0 0 1,0-2-1,0-1 1,3-1-2,2-4-1,1 1-4,7-4-1,-1 2-6,6-3 1,-1-1-2,7 2 0,6 2 1,15 0-2,23-2 1,27-3 2,25-7-1,26-4 1,17-4-3,14 2-1,7 0 2,4 3 1,3 0-1,3 5 1,-6 1-1,2 0-4,4-2 0,-1-1-1,-2 0 2,-2 0-1,-2-1 1,-10 4 0,-11 6 0,-14-2-1,-18 5 0,-12 1 2,-20 2 1,-16-1-1,-17-1 1,-18-2 1,-13-2-15,-20-4-70,-9-2-121,23-5-327,-26-4-402,-3-5 0,6-5 0,4-9 0</inkml:trace>
  <inkml:trace contextRef="#ctx0" brushRef="#br0" timeOffset="2821.8544">8868 4180 2526,'-2'0'44,"1"0"2,-1 0 1,-1 3 4,-2 6 2,1 8 2,-3 10 5,-1 11 4,2 11 2,0 8-41,-4 6-1,0 10 13,-3 13 19,-7 10 3,-4 17 3,-4 6 3,-4 8-2,-1 7 3,-5 4 6,-1 1 14,-5 6 9,-2 3-5,-2 2-16,0 3 0,1 0-2,-1-2 3,4-1 2,-1-3-3,3-6 0,4 0-8,3-6-6,7-3-7,1-7-5,7-6-5,5 1-6,0-3-4,5-5-2,-1 0-3,2-7-9,-2-2-5,4-7-4,-6 1-5,-4-2 0,0 0 5,-2-7 0,2-4 0,-1-1 1,5-8 0,1-4 1,3-1 0,-2-2 0,6-1 2,-3 0 2,3-3-4,0-1 3,1-5 3,1-4 0,0-4 1,0-5 2,-1-5 7,-2 0 0,1-1 3,0-3 1,-1-1 2,-2-3-4,3-2-3,-1-5-2,1-1-1,-1 0-4,2-1-5,1 5-2,0 5-2,-3 6-7,3-1 1,0 4 3,-3-1-3,2-6 0,-1-7-2,2-3 1,-3-6 1,3-7 1,0-3 0,0 2 4,3 0-2,-2 1-5,0 0 2,1-1-1,-2 0 2,0-1 1,-1-3 0,2-4 1,1-2 1,-1-1-5,1-2-42,-1-5-97,1 0-111,1-12-759,0 2 0,0-3 0,0-4 0</inkml:trace>
  <inkml:trace contextRef="#ctx0" brushRef="#br0" timeOffset="4780.6204">9367 4375 757,'-7'-14'107,"-2"-2"37,1-4 36,-2-5 37,5 5 14,1 4 18,4 2 20,-4 3 15,4 1 12,0 4-55,0 0-30,0 3-39,0 2-32,-1-1-32,1 7-10,0 4-12,-2 8-12,2 8-6,2 10-7,-2 11-6,1 12-6,3 9 5,2 13-3,4 9 5,-1 15 17,2 7 4,-1 11-5,-2 11-3,-2 9-6,-3 11 5,-2 6 3,-1 2 6,0 5 6,-1 2 4,-1-2-10,1-1 9,-7 4 4,-1 1 8,-7-4 11,3 2-7,-5-1-4,6-3-8,1-2-2,3 0-14,-4-7-7,4-1-21,2-4-9,3-4-11,2-6-3,1-6-8,0-7-2,1-9-1,2-8 1,-3-4-4,2-9-1,-1-5 15,-2-7 3,-5-8 0,3-6-2,-6-7 0,-2-8 2,2-5 5,0-5-8,3-7 5,2-6 1,1-8-18,3-7 4,0-5-20,0-7-25,0-2-16,0-4-15,0 3-39,0-1-9,0 0-25,0-2-29,0 7-63,0-1-73,13-1-271,-13 1-374,3-3 0,-1-5 0,-2-5 0</inkml:trace>
  <inkml:trace contextRef="#ctx0" brushRef="#br0" timeOffset="5050.78">8937 9949 2996,'-3'2'133,"3"-2"38,-3 2 21,3-2 18,0 1 7,7-2 5,10-1 2,11-3 3,18-2 1,18-1-96,18-4-35,18 1-52,6-1-82,6-1-164,-6-10-770,-19 7 0,-21-5 0,-22-3 0</inkml:trace>
  <inkml:trace contextRef="#ctx0" brushRef="#br0" timeOffset="5687.4001">9101 3984 313,'-3'0'70,"0"7"-21,-2-21-135,1 21 0,1 0 0,3 0 0</inkml:trace>
  <inkml:trace contextRef="#ctx0" brushRef="#br0" timeOffset="5926.3879">9083 4088 2870,'0'1'150,"0"1"24,0-1 11,1 0 16,4-1 12,8 0 10,11 0 7,14-1 0,16 0 3,14-1-120,9-3-54,-1 0-112,0 0-171,-10-42-696,-15 38 0,-12 3 0,-12 0 0</inkml:trace>
  <inkml:trace contextRef="#ctx0" brushRef="#br0" timeOffset="6506.8252">10187 5871 2622,'-1'0'140,"-5"-2"24,0-2 23,-6 1 10,-6 3 5,-1-1 6,-5 4 6,-4 7 7,-5 9 3,-2 14-97,-5 14-28,0 16-19,3 19-22,2 16-5,9 6-3,13 5-2,7-2-6,12-9-9,11-15 1,6-14-5,11-20 3,5-18 8,-1-17 2,5-14-2,-2-14 1,-5-12-5,-6-5 0,-7-4-1,-14-4-4,-9 3-8,-12 8-20,-9 6-44,-11 7-77,-1 6-69,-2 6-146,14 3-203,-1 3-299,10 3 0,12-1 0,0-2 0</inkml:trace>
  <inkml:trace contextRef="#ctx0" brushRef="#br0" timeOffset="6992.7795">10285 6420 3499,'0'-4'29,"0"4"-1,0-3 2,1 1 13,4 2 34,6 5 39,10-5 26,4 2 11,10 0 4,0-2-26,-1-2-1,-7 2-1,-4 2 1,-13 6-11,-5 6-31,-2 5-38,-11 9-27,-8 5-7,-5 4-4,-5 0-8,1 0 2,8-5 2,9-5-4,11-6 8,13-6 13,11-8 21,6-4 11,6-3 2,4 0 1,-6 4 7,-4-1 3,-14 9 2,-10 2 2,-13 7-5,-17 7-15,-18 1-17,-16 3-10,-14 4-5,-7 3-8,2-1-53,0-1-101,5 1-79,10-7-185,5-47-613,13 32 0,13-6 0,9-17 0</inkml:trace>
  <inkml:trace contextRef="#ctx0" brushRef="#br0" timeOffset="8133.909">5072 9590 1916,'0'-1'110,"-1"1"40,-1-1 33,1 1 31,1-2 44,-2 2 37,2 0 38,0-3 20,0 3 12,0-2-68,0 2-30,0 0-34,0 0-31,0-3-21,5 1-40,6-5-34,6-1-37,9-2-19,7-2-13,-1 1-11,-2 1-7,-6 9-11,-4-1-2,-6 7-14,-6 7-2,-3 5-2,-4 3-3,-8 9 0,-7 4 2,-6-3 3,1 2 2,-4-6 6,4-3 1,8-7 3,5-3-6,5-8 3,2-4 5,6-1 2,9 0 1,2 0 0,6 0-1,2 4 2,2 0 0,-5 5-1,-4 4 6,-7 2-4,-7 5-6,-4 0-1,-10 6-2,-10 1 1,-7 2 0,-8 1 0,-1-7 0,-1-2 1,6-7-16,7-8-73,8-9-151,12-15-306,3-16-450,15-10 0,18-16 0,23-9 0</inkml:trace>
  <inkml:trace contextRef="#ctx0" brushRef="#br0" timeOffset="8419.8577">5590 9586 3866,'-5'22'67,"-1"9"4,3 12 5,0 6 4,6-3 10,8-4 4,4-9 24,5-9 30,4-10 22,1-7-44,1-12-4,-8-11 1,0-9-4,-7-6-7,-5-8-16,-9-4-20,-8-3-33,-12-2-37,-2 8-35,-5 4-75,-3 11-144,7 4-796,-4 9 0,-1-4 0,-1-4 0</inkml:trace>
  <inkml:trace contextRef="#ctx0" brushRef="#br0" timeOffset="9510.2309">5098 3975 1383,'0'0'132,"1"2"35,-1-2 27,0 0 18,0-2 10,2 2 9,-1 0 5,1 0 8,-2 0 7,2 0-83,-2 0-35,0 0-31,0 0-13,0 2 7,0 5 6,0 9 7,-2 9 2,-3 6-3,-5 6-2,-2 4-6,-3 0-4,0-7-2,3-4-16,7-9-12,2-6 5,-1-6 11,8-7 2,-1 0 0,8-5-4,8-3-4,10-2-11,7 0-13,5-2-16,4 0-40,-2 6-80,-2 1-81,-4 2-97,-5 1-208,-12 0-425,-7 0 0,-7 0 0</inkml:trace>
  <inkml:trace contextRef="#ctx0" brushRef="#br0" timeOffset="9761.2291">5343 4070 2909,'-1'-4'150,"-2"-5"2,0 4 3,-2 0 5,3 8 7,2 13 6,-1 7 3,1 10 1,0 13-2,1 7-116,-1 5-49,0-2-43,2-3-104,10-9-254,-4-6-389,5-13 0,4-11 0,8-10 0</inkml:trace>
  <inkml:trace contextRef="#ctx0" brushRef="#br0" timeOffset="10417.0715">5766 4103 3204,'-9'-7'91,"-6"-2"32,-3 0 24,-8-1 16,-1 8 5,-3-1 3,0 6 3,3 4-1,3 4-1,9 5-77,8 5-9,3 3-32,3 4-26,2-1-14,7-1-7,1 1-1,5-3-1,8-3 0,5-2 3,2-2 2,-2-5-6,0 2-1,-7 0 0,-4 3-2,-10 1 4,-3 8 2,-9 5 0,-12 1 1,-9 4 3,-9 0 14,-5-4 28,-1-6 31,-2-6 31,7-7 84,8-8 11,5-10 7,9-14 1,8-10-3,14-14-8,7-11-25,9-6-20,9 4-24,4-1-29,-1 12-80,-3 7-10,-5 7-16,-6 9 1,-6 4 2,0 4-2,-5 5 6,-3 1-18,-3 0-22,-1 1-16,-2 3-24,-1 0-32,2 1-7,-4 2-25,2 1-31,2-1-35,-2 1-49,0 0-34,0 0-53,0 0-170,0 0-478,0 1 0,1 2 0,2-2 0</inkml:trace>
  <inkml:trace contextRef="#ctx0" brushRef="#br0" timeOffset="15706.9031">14225 3269 478,'3'4'110,"0"7"32,0-1 26,3 3 41,-3 1 28,1-2 32,2-4 22,0 3 21,3 4 29,4 3-47,4 7-31,7 10-16,0 11-12,-1 9-12,4 2 6,0 1-22,0-3-13,1-8-18,-3-5-25,-8-9-12,-5-8 14,-5-8 17,-2-12-4,-1-2-27,-1-11-33,5-12-10,2-2-4,3-14-7,3-7-6,5-9-7,0 0-23,8-6-33,-2-2-7,-2-1-16,-1 1-1,-5 6-4,-8 13-12,-3 9-12,-5 13-45,-1 12-44,-2 2-68,1 5-90,2 1-183,-1 3-516,-1-1 0,1 1 0,0-1 0</inkml:trace>
  <inkml:trace contextRef="#ctx0" brushRef="#br0" timeOffset="15973.4723">15128 3546 3459,'-3'0'138,"0"0"21,0 0 10,3 0 5,0 2 13,3-4 3,10 2 1,11 0 4,17 0 1,10 0-98,8 0-68,0 0-172,59 0-866,-83-3 0,-9 0 0,-10 0 0</inkml:trace>
  <inkml:trace contextRef="#ctx0" brushRef="#br0" timeOffset="16152.892">15174 3788 2982,'0'5'59,"5"1"4,10 0 1,11 0-53,47-3-646,-1-3 0,30-4 0,18-9 0</inkml:trace>
  <inkml:trace contextRef="#ctx0" brushRef="#br0" timeOffset="16537.2109">17456 3277 2990,'0'-4'67,"0"0"0,0 1 23,0 3 26,3 12 32,1 14 16,6 11 16,-2 16 2,1 12 6,2 5-67,-8 6 6,0-3-8,-3-9-61,3-4-92,-3-11-196,-3-55-640,3 32 0,0-11 0,0-10 0</inkml:trace>
  <inkml:trace contextRef="#ctx0" brushRef="#br0" timeOffset="16771.2045">17090 4112 3851,'0'1'89,"1"-1"6,9 0 2,11 0 2,18 0 4,26-3-1,30-2 1,24 2-2,19 0-8,4 0-159,-1 3-228,-27 2-580,-27 0 0,-31 1 0,-34 1 0</inkml:trace>
  <inkml:trace contextRef="#ctx0" brushRef="#br0" timeOffset="17276.7456">17207 4417 3706,'-1'3'13,"1"1"9,0 2 9,7-2 15,13 3 9,13-5 7,15 5 4,14 2 3,4 1 2,-1 1-6,-10 5-3,-14 3-6,-14 4-9,-15 2-10,-12 5-5,-10 2-1,-16 5 2,-12-1-1,1 0 1,-4-4-1,11-2 0,13-8 1,9-7 5,16-4 10,12-2 2,10-2 1,9 0 0,7 7-2,3 1 2,-7 7-4,-9 5 0,-15 3 5,-8 2 3,-20 3 1,-14-2 5,-18-2 11,-12-1 16,-21-3 17,-12-4 0,-10-1-20,-5-12-57,-3-4-90,11-10-137,58-20-909,-2-17 0,34-22 0,34-22 0</inkml:trace>
  <inkml:trace contextRef="#ctx0" brushRef="#br0" timeOffset="17587.0038">18432 3495 2852,'0'0'112,"0"0"31,0 7 28,0 11 18,3 5 8,5 14 3,1 11 2,-2 4 0,7 3-2,-10-5-95,-1-1-54,-3-3-86,0-9-173,-1-16-668,5-2 0,2-13 0,4-9 0</inkml:trace>
  <inkml:trace contextRef="#ctx0" brushRef="#br0" timeOffset="17820.7556">18706 3431 3148,'-4'-12'122,"-1"-1"0,0 3 15,-2-1 22,7 18 7,0 17 6,0 22 6,1 9-4,4 20-60,-2 7-177,3 0-122,0-11-74,4-12-142,-10-11-315,4-15 0,-4-16 0,-8-9 0</inkml:trace>
  <inkml:trace contextRef="#ctx0" brushRef="#br0" timeOffset="18074.8104">18203 3370 3602,'0'-3'120,"2"-1"10,-2 0 4,4-2 7,9 3-5,15-3 3,22 1 1,19 0 0,18-2-14,10 1-173,14-2-333,-15 1-496,-8-3 0,-16-2 0,-12-2 0</inkml:trace>
  <inkml:trace contextRef="#ctx0" brushRef="#br0" timeOffset="18676.0527">19327 2951 2058,'-1'-6'179,"1"-2"-2,0 2 8,0 1 53,0 9 44,0 14 32,1 18 18,1 15 15,3 20 4,-1 16-157,1 12-19,-4 7 9,2-4-9,-3-6-51,0-13-41,0-13-27,0-17-9,0-13-5,0-14 25,0-8 5,0-12 2,0-10 0,0-14 2,0-10-6,0-12 3,3-6-6,2-3 9,1 4 0,1 8-20,8 4-11,3 10-8,9 6-5,4 8 0,0 6 4,5 4-8,-2 10-2,-4 5-3,-6 3-27,-3 8-32,-6 3-11,-3 1-1,-6 1-13,-5 3-13,-1 1-5,0-1-22,-4 1-30,2-1-58,1-3-72,-1-3-131,0-22-640,2 9 0,2-7 0</inkml:trace>
  <inkml:trace contextRef="#ctx0" brushRef="#br0" timeOffset="19378.721">20614 2688 2975,'-1'1'110,"-5"2"47,-8 1 31,-1 6 24,-7 4 25,-10 8 23,-6 11 10,1 9 18,-11 14 10,4 15-82,3 13-25,11 13-43,14 15-36,8 4-20,5 5-24,10-3-20,6-6-15,5-11-64,1-14-104,8-9-150,4-28-805,-1 3 0,-2-17 0,2-16 0</inkml:trace>
  <inkml:trace contextRef="#ctx0" brushRef="#br0" timeOffset="20221.283">21452 3380 1532,'-3'-6'164,"3"-1"38,0-5 30,0 1 26,0 1 26,-4 2 2,4 3 1,0 3 14,0 7 26,0 12-108,7 16-33,-4 18-33,3 18-25,1 12-23,3 4-25,-3-3 0,-3-11-1,0-11-13,1-17-19,-4-11 14,-1-14 3,0-12-3,0-10-3,-1-15-2,-1-14-2,-1-23-5,-1-19 0,0-14-3,4-11-1,0-1-31,4 10-8,5 14-5,5 16-1,0 16-6,7 15 5,5 10 1,-2 11 3,3 6 2,5 10-6,-4 7 1,-2 8-3,-7 7 2,-6 9 1,-7 2 2,-9 3-5,-16 3 2,-8 1-2,-8-1 1,-8 0 2,1-8 4,7-1-2,11-11 6,9-4 0,11-15 5,7-2-3,12-10-2,12-5-2,12 0-2,10 6 4,10-1-3,-6 14 0,-3 11-13,-11 9-10,-12 10-28,-8 7-47,-8 4-60,-8-6-64,2-3-186,-5-7-539,1-7 0,3-11 0,2-9 0</inkml:trace>
  <inkml:trace contextRef="#ctx0" brushRef="#br0" timeOffset="20674.9679">21951 2898 2658,'3'-10'84,"8"-3"13,3-3 10,10 1 9,2-2 5,7 8 2,-2 3-1,1 1 0,-3 8 6,-5 8-54,-11 7-12,-7 9-8,-6 6-1,-13 6-4,-13 1 2,-4 0 0,-5-5 0,4-1 2,5-8-4,12-4-1,7-6-2,10-5 5,12-2-7,9-3-1,12 0-9,18 0-1,19 0-3,10 2-55,5 2-150,-2-4-695,-17 6 0,-22 1 0,-14-4 0</inkml:trace>
  <inkml:trace contextRef="#ctx0" brushRef="#br0" timeOffset="20948.7894">22668 3082 3723,'0'0'89,"6"11"29,2 9 10,2 16 3,-1 15 1,1 18 0,-4 6-2,-3 6-19,-1-4-18,-2-4-75,0-7-86,0-7-79,0-14-141,0-16-572,0-7 0,-2-13 0,-1-14 0</inkml:trace>
  <inkml:trace contextRef="#ctx0" brushRef="#br0" timeOffset="21116.7557">22575 3508 3518,'0'-6'49,"0"2"14,0 0 9,0 1 13,8 3 4,7 0-11,13 0-54,19 0-135,19-44-662,9 34 0,2 0 0,0-1 0</inkml:trace>
  <inkml:trace contextRef="#ctx0" brushRef="#br0" timeOffset="21536.9811">23272 3384 3726,'0'7'57,"3"7"22,1 8 6,2 13 4,-1 9 3,0 8 2,-4 2 2,-1 1 1,0-9 1,0-3-35,0-14-9,0-4 24,0-13 12,0-7 7,-1-15 7,-1-10 0,-3-14-2,-1-22 2,-1-10 1,1-9 2,-3 0-7,3 11-43,1 14-11,4 14-12,-1 16-14,2 8-5,0 5 1,6 4-4,6 2-17,16-1-56,10 1-126,22-6-274,1-3-560,0-4 0,-5-8 0,-9-3 0</inkml:trace>
  <inkml:trace contextRef="#ctx0" brushRef="#br0" timeOffset="21905.5987">23609 2980 3218,'0'-6'172,"0"-4"22,0-1 10,1-4-4,4 3 6,4-1 0,10 2 1,4 4 2,5 2-3,4 5-128,-6 7-38,-3 3-23,-10 4-9,-7 7 7,-6 5-1,-12 2 2,-8 1 4,-4 2-2,-1 0 4,-1-2-3,6-3-3,7 0 1,10-5 2,2-4-4,5 0-2,9-2-4,4-3-18,12-3-49,9-2-125,29-4-315,-19-2-428,-1-5 0,-6-7 0</inkml:trace>
  <inkml:trace contextRef="#ctx0" brushRef="#br0" timeOffset="22293.6498">24659 3033 1424,'-3'-12'188,"3"1"34,0 2 7,-3-3 12,0 8 34,3 8 42,-3 9 37,3 13 30,3 17 19,-3 14-130,6 18-46,-3 10-38,1 7-3,0-1-11,-1-5-38,0-14-62,-2-8-70,-1-15-112,0-13-153,-1-21-727,-1-6 0,-2-11 0,0-13 0</inkml:trace>
  <inkml:trace contextRef="#ctx0" brushRef="#br0" timeOffset="22473.7909">24456 3434 3093,'0'-3'103,"-2"2"46,2-4 23,0 0 11,5 1 9,7 4 0,21 0-16,21 0-119,55-3-920,-4-2 0,14-7 0,-8-5 0</inkml:trace>
  <inkml:trace contextRef="#ctx0" brushRef="#br0" timeOffset="22967.6499">25243 3316 3622,'0'0'38,"0"0"30,1 1 50,-1 6 27,0 7 14,4 8 9,0 10 0,5 9 2,-1 7 8,-1 2-30,-2 1 0,-5-5-30,0-7-36,-2-10 2,4-12 7,-2-6 4,0-10 13,-2-8-2,1-12-11,-2-18 0,-3-11-3,-2-12 6,2-11-14,-1 4-35,-1 3-8,2 13 6,0 13 1,2 10 3,2 12 1,-1 6-4,1 3 5,2 5 10,0 0 37,0-1 9,2-1-10,3 1-25,5-2-22,11-3-22,11 1-70,10-2-61,14 1-64,5 1-133,6 1-173,2-5-752,-6 4 0,-11-3 0,-9-2 0</inkml:trace>
  <inkml:trace contextRef="#ctx0" brushRef="#br0" timeOffset="23528.5727">25830 2786 3140,'0'-9'144,"0"-2"9,0 0 0,0 2 17,0 13 28,3 17 28,2 20 24,1 17 4,2 20 6,0 17-102,-2 6-36,-6 1-8,2-3-1,-2-7-14,0-12-19,-2-14-24,2-14-23,0-13 6,-3-17 3,3-10-3,0-10-1,0-16-3,0-15 0,0-14-4,0-13-9,3-4-2,5 4-3,1 10-8,1 11-11,-1 14-1,8 9-1,0 5 3,8 4-1,8 2 1,6 4 3,3 0-4,-1-1 4,-4 1-2,-14-2 3,-13 1 1,-5-2 4,-10 0-2,-6 0 2,-5 0-3,3 0-2,-1 0-6,5 0-24,4 0-45,5 0-85,-2 0-77,2 0-181,0-45-618,0 43 0,0-3 0,0 0 0</inkml:trace>
  <inkml:trace contextRef="#ctx0" brushRef="#br0" timeOffset="24711.7271">25860 2851 1961,'0'-5'207,"0"-2"28,0-2 17,0-3 9,0-1 4,0 2 9,0 1 5,3 3 6,3 1 3,9 2-169,3 1-32,14 1-24,8 2-13,10 0-6,9-2 0,4 2-6,-3 2-6,-9 0-6,-19 1-3,-8 5 9,-15 3 16,-6 6 19,-3 7 15,-6 4 3,-3 4-2,-7 7 0,-7-1 3,-3 3 2,-4 6 2,1-1-13,-4 0-19,2-3-18,-2-3-15,1-4-7,4-5 3,-4-4 3,6-4-4,-1-3 2,8 0-1,4-8 3,4-3 15,5-4 35,6-2 44,-3-3 44,3 0 12,3 0 4,-3 0 1,3 0 4,8 0-3,10-3-2,9 3-10,11 0-37,5-2-49,7 4-38,-2 4-17,2 1-15,-10 6 10,-2 5-15,-11 2 2,-9 1-5,-9 4-3,-4 1-2,-4-3-20,-2 3-32,1-3-69,1 0-82,2-4-61,3-4-120,9-6-314,-1-4-530,4-10 0,6-7 0,3-17 0</inkml:trace>
  <inkml:trace contextRef="#ctx0" brushRef="#br0" timeOffset="25166.0876">26689 2484 3454,'0'-5'88,"0"-3"0,0 1 12,7 3 26,7 4 22,7 13 17,11 12 14,9 13 8,4 14 6,5 19-56,2 13 18,-2 12 19,-7 6 2,-13 5 3,-16-3-8,-20-3 1,-19-4-2,-18 0 5,-8-10 5,-3-7-13,4-10-18,7-15-4,7-11-5,7-10-30,12-9-8,2-11-13,9-3-15,3-7-74,0-2-97,0-2-69,0 0-126,-1-2-174,-2-19-808,-2 17 0,-4-4 0,-12-3 0</inkml:trace>
  <inkml:trace contextRef="#ctx0" brushRef="#br0" timeOffset="25950.7746">15704 6271 4570,'0'0'60,"2"0"5,5 0 5,4 0 4,11 0 0,10 0-18,10 0-62,7 0-91,13-1-255,-6 1-550,-3 0 0,-8-2 0,-5 2 0</inkml:trace>
  <inkml:trace contextRef="#ctx0" brushRef="#br0" timeOffset="26153.8224">15936 6503 2674,'0'7'82,"1"0"12,7 1 0,11-1 1,17-5-18,22-4-111,76-8-582,-44 1 0,10-6 0,1-7 0</inkml:trace>
  <inkml:trace contextRef="#ctx0" brushRef="#br0" timeOffset="26485.7592">17216 6125 3442,'0'-5'109,"0"1"0,0 1 24,3 3 18,1 15 13,7 13 4,3 11 3,1 17-1,-1 10 1,-4 3-103,-6-1-2,-4-4-2,0-9-37,0-7-63,0-4-110,3-14-318,1-5-409,-4-14 0,0-4 0,1-11 0</inkml:trace>
  <inkml:trace contextRef="#ctx0" brushRef="#br0" timeOffset="26748.0165">16946 6904 4294,'-2'3'68,"1"-3"20,-1 4 14,10-3 3,13 2 4,16-3 0,22-3-14,17 0-17,16-2-15,5 3-104,2-1-174,-10-26-756,-16 26 0,-20 2 0</inkml:trace>
  <inkml:trace contextRef="#ctx0" brushRef="#br0" timeOffset="27283.4931">17126 7258 4456,'-3'3'64,"2"0"12,-1 0 16,0 2 13,13 1 12,9-6 5,11 1 2,12-1 1,14 0 1,1 0-43,-1 6-23,-9 5-14,-16 4-16,-18 9-9,-16 5-9,-16 3-6,-16 4 1,-9 0 0,1 0-1,-4-2-1,9-5 0,17-6 4,9-7 7,8-5 4,10-5 5,14-4 14,9 0 1,7-1 0,11 2 3,3 2 2,-9 5 6,-4 5 2,-11 3-9,-12 5-1,-10 0 15,-5 4 17,-13 0 24,-8 1 44,-15 1 50,-13-5 8,-11 4-4,-11-5-2,-7-3 0,1-11-6,2-4-112,8-12-152,19-10-121,19-10-213,19-14-1012,23-12 0,20-8 0</inkml:trace>
  <inkml:trace contextRef="#ctx0" brushRef="#br0" timeOffset="27918.0029">17958 6266 3928,'0'-3'101,"0"3"16,0 0 40,3 3 17,6 10 2,11 8 2,10 5 1,12 13 1,11-3-38,4 6-148,-6-4-100,-3-4-213,-13-7-661,-8-5 0,-5-11 0,-6-7 0</inkml:trace>
  <inkml:trace contextRef="#ctx0" brushRef="#br0" timeOffset="28148.877">18306 6220 4076,'-9'9'114,"-11"11"11,-7 16 3,-14 13 5,-3 9 2,-3 11-9,-3-1-33,8-4-79,13-4-107,19-14-286,4-10-515,12-14 0,7-13 0,8-16 0</inkml:trace>
  <inkml:trace contextRef="#ctx0" brushRef="#br0" timeOffset="28541.2197">18554 6217 3638,'0'-9'48,"0"1"6,2-4 6,8 2 10,7 3 15,10 3 9,11 3 2,3 2 1,0 6 3,-5 3-48,-5 5-16,-8 6-8,-6 4-9,-10 7-7,-3 3-11,-12 5 11,-15 3 14,-10 5 4,-12-1 2,-5-1 5,9-5 9,9-11-1,21-8 9,11-6 0,14-8 0,18-5-22,9-3-28,17-2-36,9-4-54,10-3-86,25-5-293,-21-1-367,-11-3 0,-11-6 0,-25 1 0</inkml:trace>
  <inkml:trace contextRef="#ctx0" brushRef="#br0" timeOffset="28926.644">19131 6198 3561,'0'-3'91,"3"-1"17,5-1 23,12 0 14,7-2 9,11 0 7,7 2 4,0 2 1,-1 0 1,-10 4-77,-4 4-12,-14 7-19,-8 2-21,-5 8-12,-9 5-8,-12 4-4,-4 5-4,-8 1-3,-6 4 5,4-3 1,7-4-5,12-2 6,12-10-3,12-1 2,16-8-5,10-4-7,17-2-12,16-4-41,8-3-81,9 0-144,0 0-682,-10 6 0,-14 0 0,-15 2 0</inkml:trace>
  <inkml:trace contextRef="#ctx0" brushRef="#br0" timeOffset="29154.5462">19932 6679 2346,'-13'7'264,"-11"9"39,-11 3 27,-13 6 19,-14 3 11,-19-2 6,-15 3 1,-23 3 3,-27-3 3,-18 2-191,-12-2-67,0-2-38,16 0-27,32-3-23,40-5-73,37-2-29,33-7-77,32-2-150,17-11-758,14 2 0,12-3 0,9-5 0</inkml:trace>
  <inkml:trace contextRef="#ctx0" brushRef="#br0" timeOffset="29587.6875">18960 7265 4422,'-5'7'123,"0"-1"24,0-2 10,1 4 10,16-6 9,14-2 3,17 0 6,17-2-1,17-2 6,4 3-90,-7-2-32,-5 2-22,-20 2-6,-19 6-2,-14 0 22,-11 7 5,-10 7 1,-5 5 3,1 6-10,-1 7 1,-3 4 6,2 3-6,5 5-1,-2 1-9,3-1-30,2-1-12,1-3-3,2-4 3,0-5-25,5-12-58,4-4-91,1-13-107,10-8-219,0-13-678,1-12 0,1-11 0,-1-13 0</inkml:trace>
  <inkml:trace contextRef="#ctx0" brushRef="#br0" timeOffset="29924.7722">19919 6203 3586,'-1'-12'185,"-1"-5"5,1 2-1,-1 1 9,11 11 8,12 6 7,9 11 2,13 5 2,11 5 0,4 6-155,1-1-41,3-1-31,-7-5-100,-8-1-238,-10-6-658,-7-8 0,-11-3 0,-4-10 0</inkml:trace>
  <inkml:trace contextRef="#ctx0" brushRef="#br0" timeOffset="30150.6085">20374 6092 4418,'-5'0'168,"-4"7"60,-8 14 30,-10 12 10,-12 14-3,-13 16-15,-16 12-75,-13 3-62,-2 6-92,3-6-244,15-8-278,13-9-587,19-16 0,13-19 0</inkml:trace>
  <inkml:trace contextRef="#ctx0" brushRef="#br0" timeOffset="33950.7555">21079 5626 1686,'0'0'112,"0"0"15,2 0 32,2-2 25,-2-1 9,-1-1 10,2 0 18,0 0 16,0 1 16,-3 0-74,0 0-2,0 3 12,0 0 6,0 0 10,-6 0 21,-7 5 15,-2 3 21,-11 5 38,-4 10 28,-3 6 25,-5 8 7,-2 7-17,5 10-37,5 2-35,10 4-31,13-2-24,7-1-41,10-2-52,9-9-44,5-5-43,4-7-24,8-9-12,-2-10 0,-3-9 0,-1-4 0,-3-7 0,-6-7 0,-4-5 0,-7-4 0,-7-10 0,-3-1 0,-7-5-22,-7 5-29,-1 4-59,-10 11-67,-6 10-58,3 7-73,-1 4-124,5 7-189,8-2-626,7 1 0,6-3 0</inkml:trace>
  <inkml:trace contextRef="#ctx0" brushRef="#br0" timeOffset="34709.8404">21290 5721 3580,'-4'-12'168,"-3"2"26,4-1 13,-3 1 8,6 3 6,0 6 6,0 0 3,3-1 20,-3 2 8,9 0-124,11 0-37,7-3-29,9 3-10,6 0-9,0-1-4,-6 1-6,-2 6-5,-9-2-18,-7 7-10,-7 2 0,-8 6 3,-5 1 5,-6 0 6,-12 6 0,-3 0-1,-5-1 6,-2 1 10,6-2-8,5-7 0,7-2-5,8-5-5,4-6 5,3-1-1,6-1 2,1-2 4,7 2-7,4-2-6,5 0 6,2 3-2,-1 1 4,5 2-1,-2 6-9,-2 2-4,-4 6 0,-7 2-9,-5-1 16,-7 4 12,-4 1 77,-7-2 59,-9 3-2,-4 0 1,-13-1 2,-7-2-3,-11 0-3,-4-6 4,-6-3-13,1-4-15,3-5-75,13-4-59,11-2 0,9 0 0,10-1 0,10 1 0,0 0 0,3 0 0,-1-1 0,1 1 0,-2 0 0,1 0-62,1 0-127,-2 0-73,-1 0-116,3 0-233,-2-2-726,1-2 0,2-4 0,4-3 0</inkml:trace>
  <inkml:trace contextRef="#ctx0" brushRef="#br0" timeOffset="35603.69">22576 5250 3641,'0'0'177,"0"0"36,0 0 9,-1 0 6,-9 0 16,-3 0 35,-7 4 87,-7 11 47,-7 8 41,-3 17-112,-3 16-52,2 16-35,4 18-10,13 13-5,11 3-16,5 6-36,11-5-87,8-9-46,2-4-41,2-10-14,5-5 0,-3-12 0,-3-6 0,-3-7 0,-1-15 0,-2-3 0,-5-10 0,1-8 0,-3-4 0,-4-6 0,0-5-48,0-2-209,0-1-191,0-11-1039,-4-2 0,-6-9 0,3-14 0</inkml:trace>
  <inkml:trace contextRef="#ctx0" brushRef="#br0" timeOffset="39764.7676">5033 3719 1877,'0'0'59,"0"0"12,0 0 9,0 0 16,0 0 13,0-1 10,2 0 6,-2 0 3,3-2 7,1 0-35,2 3-16,3-2-12,-3 2-6,5 0-11,1 0-13,3 2-8,6-2-3,4 6-4,3-3-5,6 2-2,8-4 3,11 4 16,15-5 10,13 0 13,20 0 6,21 0 4,21-5 1,21 4 5,21-4-3,9 2-2,5-3-2,4 9-16,-11 3-11,-8 5-20,-10 6-4,-8 3-5,-10 1-3,-11 2-3,-10-3 0,-16-5-1,-18-2-3,-21-9 0,-17-1-4,-16-2 2,-15-2-4,-15 1 1,-6 0-8,-8 0-21,-1 0-94,-2-3-128,0-7-515,0 7 0,-6 2 0,-11-3 0</inkml:trace>
  <inkml:trace contextRef="#ctx0" brushRef="#br0" timeOffset="42091.0475">22822 5724 3310,'-6'2'53,"-5"-1"8,2 2 4,-1-2 3,4 4 9,3-3 27,1-2 60,4 3 68,-2-3 19,0-3-40,1-6-7,11-5-4,3-4-1,8-6-3,10 0-7,8-1-27,-1 4-56,-4 6-72,-1 4-17,-9 8 0,-9 6-3,-6 14-6,-6 9 0,-2 10 3,-8 10-2,-9 10 5,-5-1-4,-7 3 3,-10-4 1,0-4-3,3-6 1,4-10 17,10-8 29,7-9 41,3-9 1,4-5 3,-1-7 3,3-9 3,0-5 3,3-4-11,5 0 0,7 1-13,3 6-28,10 6-42,4 4-4,4 2-16,6 3-24,-1 5-29,2 1-57,3 3-26,-6 3-73,0 2-122,0-6-262,-13 4-539,-9-9 0,-3 0 0</inkml:trace>
  <inkml:trace contextRef="#ctx0" brushRef="#br0" timeOffset="42407.1814">23457 5687 3354,'0'-3'109,"0"0"25,-6 7 21,-5 9 15,1 10 4,-7 14 2,1 7 3,2 1 0,7-1 0,5-7-101,2-8-3,3-11-22,8-3-17,8-6-14,8-7-3,11-2-4,5-1-17,7-7-60,3-1-90,-1-2-171,-2-4-590,-8-1 0,-12 1 0,-10 3 0</inkml:trace>
  <inkml:trace contextRef="#ctx0" brushRef="#br0" timeOffset="42661.7767">23759 5671 2680,'0'-8'183,"-3"-3"1,3 1 34,0 3 39,0 13 16,-4 16 10,8 13 5,-4 15 2,0 10 0,0 11-156,0-1-24,0 0 0,0-5-39,0-4-58,0-8-69,3-9-130,9-12-286,-8-9-462,0-13 0,3-13 0</inkml:trace>
  <inkml:trace contextRef="#ctx0" brushRef="#br0" timeOffset="43115.7923">23789 5155 2131,'2'-14'166,"4"-1"19,0 0 15,9-4 9,3 7 9,8 5 4,1 2 3,4 3 2,3-1-2,-3 3-143,-4 3-32,-1 5-28,-8 3-28,-5 6-21,-8 6-13,-4 4-1,-8 0-2,-10 3 0,-4 1 5,-4-1 4,-10 0 8,6-1 12,2 0 14,12-6 12,8-4 12,7-6 1,7-3 2,8-4-2,9-2-5,8-1-19,10-3-152,12-19-615,3 15 0,2 0 0,0-3 0</inkml:trace>
  <inkml:trace contextRef="#ctx0" brushRef="#br0" timeOffset="43432.7143">24698 5460 3552,'-1'0'152,"-1"0"3,2 0 1,-4 0 8,4 11 13,0 9 5,0 17 2,0 15 5,0 17 0,0 6-137,0 5-14,0-5-2,-1-5 0,-3-12-11,1-8-16,-4-8-51,-1-13-74,-1-7-59,3-10-173,-3-44-575,0 24 0,-3-11 0</inkml:trace>
  <inkml:trace contextRef="#ctx0" brushRef="#br0" timeOffset="43620.1554">24501 5929 2298,'-4'-6'171,"1"0"22,-2 0 45,0-2 38,5 2 8,2 6 13,4-3 2,13 2 2,16-1 0,24 2-157,18-5-70,10 1-132,32-4-905,-41-1 0,-13-2 0,-23-1 0</inkml:trace>
  <inkml:trace contextRef="#ctx0" brushRef="#br0" timeOffset="45321.1711">3706 11206 1842,'3'-2'20,"-3"2"0,3 0 8,-3-1 24,3 1 34,-3 0 22,2 0 12,3 0 17,1 0 17,4 0-4,4 0 8,5 0 7,8 0-2,3 0-19,5 0-30,5-2-21,4 1-10,5-2-17,6-4-15,6 0-13,10-1-4,7-3-3,16 0 7,17 0 9,17 0 8,15-2 6,13 0 3,16-2 11,11 1 5,9-2 9,8-2 0,6-2 0,2 2-10,-5-4-12,0 2-5,-6-2 0,-6 3-1,-22-3 0,-11 3-2,-22 0-7,-21 4-2,-25 0-7,-16 2 2,-22 2-4,-18 4 1,-16 0 15,-11 3 0,-8 0-8,-8-3-5,-6 4-2,-3-4-1,-4 0 2,-3 0-2,4 2 2,6 2-7,6 0-23,6 0-10,3 3-10,0-1-9,0 1-7,0 0-6,0-2-7,0 2-6,-2 0-6,2 0-2,0 0-8,0 0-18,0 0-3,0 0 2,-1 0-8,1 0-12,0 2-56,0-1-117,11 1-247,-7 0-297,-1 0 0,0-4 0,3 2 0</inkml:trace>
  <inkml:trace contextRef="#ctx0" brushRef="#br0" timeOffset="46380.2872">25610 5627 3509,'-3'-4'159,"-1"-2"13,1 2 3,0-3 5,3 7 15,0-1 15,0 1 4,1 0 12,-1 0 30,0 8-116,0 11-31,0 12-7,0 10 3,0 14-7,0 5-8,0-2-12,0-6-12,0-3-25,0-3-61,0-10-105,5-7-196,2-65-810,5 44 0,6-14 0,9-8 0</inkml:trace>
  <inkml:trace contextRef="#ctx0" brushRef="#br0" timeOffset="46813.9395">26031 5538 3446,'-7'-4'88,"-6"-2"10,-4 3 16,-6-2 8,-2 10 6,1 10 0,1 7 4,8 7 1,2 6 2,8 3-71,5-3-12,6-1-8,8-9-10,5-4 0,7-4-2,4-5-2,3-4 0,-1-2 0,-4 2 0,-4 4-3,-1 3-2,-11 4 0,-6 5-4,-2 5-6,-11-1-3,-4 4 1,-6 0-2,-3-4 0,-9-1 0,-3-4-8,2-9-23,0-5-94,8-9-216,2-12-592,5-16 0,9-13 0,6-20 0</inkml:trace>
  <inkml:trace contextRef="#ctx0" brushRef="#br0" timeOffset="47199.6488">25990 5049 3200,'1'-15'103,"7"-2"20,2 2 15,7-3 9,2 9 6,11 8 3,3-2 0,5 3 0,-1 4-8,-2 7-88,-12 7-18,-10 7-20,-10 6-10,-9 1-3,-10 1-3,-4 2 1,-2-3 1,-2-1-1,8-4 9,3-4 7,13-7 1,9-5-1,9-3-13,8-1-39,7-5-71,9-1-66,15 2-230,-1-3-415,2 0 0,1 0 0,3 0 0</inkml:trace>
  <inkml:trace contextRef="#ctx0" brushRef="#br0" timeOffset="47832.7795">26832 5404 2996,'0'-4'148,"0"0"20,0-2 8,0 1-4,0 5 4,0 0 4,0 5 10,0 2 10,3 12 7,-1 11-101,-1 13-47,2 10-15,0 10-5,-3 1 8,2-2-1,-2-3-4,0-7-12,0-11-6,0-4-8,0-11-19,0-4-107,0-10-210,0-6-606,0-7 0,0-11 0,0-8 0</inkml:trace>
  <inkml:trace contextRef="#ctx0" brushRef="#br0" timeOffset="48027.9649">26718 5717 4254,'-2'-7'134,"2"4"7,0-3-3,0 0 6,8 1 0,11 3-15,12-2-70,12 1-189,16-46-872,10 38 0,-1-1 0,0-6 0</inkml:trace>
  <inkml:trace contextRef="#ctx0" brushRef="#br0" timeOffset="48654.5433">27321 5410 3834,'0'0'45,"0"0"21,0 0 18,0 1 12,0-1 23,5 0 14,8 0 5,7-1 5,13-2 1,8 0-31,-1-4-12,-5 3-25,-6 3-18,-9-1-12,-6 8-23,-4 5-12,-6 9-7,-1 7 0,-10 11-3,-6 5 2,-11 3-3,-3-1 4,-4-1 5,-1-10 3,12-4-3,5-9-1,9-6 1,5-6 4,5-6 4,8-3 0,9 0 0,11 0 4,11 0-13,7 0-15,7 0-100,1 0-177,0-12-713,-4 9 0,-7-3 0,-11-2 0</inkml:trace>
  <inkml:trace contextRef="#ctx0" brushRef="#br0" timeOffset="48938.5857">27861 5479 2647,'0'-2'99,"0"0"25,-1 1 47,-1 4 38,2 6 29,-6 11 12,1 3 6,-1 8 2,-4 5 0,6-3-96,2 1 1,2-9-20,8-1-39,14-3-39,8-6-30,14-4-12,13-3-8,5-2-22,3-5-127,10-1-344,-25-4-442,-14-7 0,-13-1 0,-12-8 0</inkml:trace>
  <inkml:trace contextRef="#ctx0" brushRef="#br0" timeOffset="49163.7721">28170 5504 2510,'0'0'138,"-3"4"24,3 2 20,0 11 16,0 6 13,3 12 5,0 11 8,0 4 2,3 6 2,1-3-107,1-2-105,4-5-186,0-28-682,3 14 0,0-12 0,5-12 0</inkml:trace>
  <inkml:trace contextRef="#ctx0" brushRef="#br0" timeOffset="49424.109">28460 5535 3499,'0'-6'117,"0"2"1,0 0 6,3 1 17,8 6 6,10 11 1,9 8 2,15 9 1,13 5-4,5 4-111,0 0-36,-3-2-113,-3-10-305,-23-4-431,-17-7 0,-7-10 0,-6-7 0</inkml:trace>
  <inkml:trace contextRef="#ctx0" brushRef="#br0" timeOffset="49657.5962">28849 5468 3164,'-3'0'84,"-2"7"29,-2 9 18,-7 9 4,-6 11 0,-5 15 7,-10 4 2,-1 2-8,2-2-26,6-3-100,7-8-193,14-68-641,7 47 0,9-14 0,10-12 0</inkml:trace>
  <inkml:trace contextRef="#ctx0" brushRef="#br0" timeOffset="49933.8291">29163 5436 3057,'0'-9'131,"0"-2"5,0 2-1,3 2 11,-3 3 17,0 15 17,0 9 5,3 9 5,0 13-2,3 6-96,-4 4-34,1-1 2,-1-8 0,2-4-23,-1-3-109,4-9-265,1-5-544,-2-10 0,6-7 0,3-13 0</inkml:trace>
  <inkml:trace contextRef="#ctx0" brushRef="#br0" timeOffset="50388.9784">29696 5379 2724,'0'-4'156,"-3"-4"11,-8 0 10,-8 0 13,-7 5 13,-10 1 4,-3 6 1,-3 7 3,6 3 2,7 4-139,13 10-12,9-1-10,6-4-8,9 2-3,5-3-7,8 0 3,5-3 9,10 0 5,0 1 2,2-3-2,-2 2-3,-9 2 2,-4 4 5,-12-1-9,-6 6 0,-7-1-7,-8 2-8,-10-3-7,-7 0-6,-7-4 2,-11-4 1,-1-5-12,1-4-46,5-6-98,11-7-192,10-67-654,13 43 0,15-14 0,22-15 0</inkml:trace>
  <inkml:trace contextRef="#ctx0" brushRef="#br0" timeOffset="50752.9236">29910 4928 3582,'0'-10'88,"1"-1"5,5 0 0,2-1 1,7 7 7,13 12 7,9 10 10,6 18 10,4 13 12,7 17-57,0 13-3,2 11 5,-11 0 14,-5 1 21,-24 2 0,-16-1 11,-23-5-7,-21-4-5,-16-7-7,-5-5-20,-4-14-4,6-8-10,16-9-12,14-14-21,11-7-39,8-5-73,7-6-149,4-3-926,-2-4 0,1-4 0</inkml:trace>
  <inkml:trace contextRef="#ctx0" brushRef="#br0" timeOffset="51549.7018">15582 9575 3431,'0'0'127,"2"0"13,-2 1 6,0-1 6,3 0 5,13 0 0,14-1 2,17-2-2,16-1-7,12 0-181,6-4-184,-3-11-691,-14 11 0,-14-3 0</inkml:trace>
  <inkml:trace contextRef="#ctx0" brushRef="#br0" timeOffset="51753.5121">15733 9817 3680,'-3'10'58,"0"-2"17,3 1 4,12-4 2,22-2-13,18-4-78,22-6-149,24-15-615,15 4 0,8-9 0,10-6 0</inkml:trace>
  <inkml:trace contextRef="#ctx0" brushRef="#br0" timeOffset="54325.005">17385 9074 2725,'0'-4'143,"-2"-1"19,1-4 18,-3 4 9,2 0 2,1 2 3,1 2-4,0 1 4,-4 1 7,3 9-112,2 8-8,-2 17-10,1 16-17,1 12-7,1 7 0,-2-1 0,3-2 1,-3-13-1,2-9-9,-2-9-50,2-11-137,4-7-248,-6-7-479,3-7 0,0-2 0</inkml:trace>
  <inkml:trace contextRef="#ctx0" brushRef="#br0" timeOffset="54619.0751">17135 9740 2847,'-7'8'89,"-3"1"21,1 1 15,1-1 16,6-3 13,7-3 14,13-3 5,16 0 4,17-4-1,25-3-64,9 2-22,10-3-27,-3 0-58,-5 5-193,-20-8-660,-19 10 0,-23 2 0,-16 3 0</inkml:trace>
  <inkml:trace contextRef="#ctx0" brushRef="#br0" timeOffset="55177.5844">17284 10093 2588,'0'3'78,"3"2"9,-3-3 12,4-1 7,-1 2 10,11-3 7,12-1 7,11-1 5,14 1 6,5 1-68,0 0-7,-6 3-7,-14 9-12,-8 6-4,-14 6-9,-8 6-5,-14 4-3,-10 2-4,-10-2 5,-8-2 17,-5-3 9,0-1 2,11-10 8,14-6 6,8-3-1,8-7 1,9-2 0,6 0 5,14-1-5,8 0-19,9 1-9,3 1-4,3 6-7,-8 7-9,-4 6 0,-13 3-1,-14 8-6,-8-1-3,-16 2-4,-12-1 1,-12 0-4,-9-2 2,-12-11-2,1 1-2,2-10-15,2-9-64,7-14-101,16-10-158,12-29-530,13 2 0,22-17 0,13-7 0</inkml:trace>
  <inkml:trace contextRef="#ctx0" brushRef="#br0" timeOffset="55475.1687">18108 9368 2680,'0'-3'91,"-4"2"0,4-1 2,0 2 4,11 2 3,4 6 3,9 7 1,12 5 3,15 6-1,6-2-88,6 5-10,-2-4-57,-4-4-206,-15-2-403,-13-6 0,-13-3 0,-11-6 0</inkml:trace>
  <inkml:trace contextRef="#ctx0" brushRef="#br0" timeOffset="55703.0037">18530 9316 2526,'-3'2'60,"-1"10"19,-9 9 6,-9 13 3,-10 9 2,-8 12 1,-7 2 0,2 0-6,7-3-26,16-6-131,23-9-224,-4-8-281,11-10 0,8-13 0,13-8 0</inkml:trace>
  <inkml:trace contextRef="#ctx0" brushRef="#br0" timeOffset="56292.6927">18945 9373 1586,'0'-3'161,"0"-2"28,0 2 8,2 0 7,-2 2 5,0 1 10,0 0 10,0 0 14,-2-2 15,2 2-105,0-3-36,0 1-14,0-2 4,2 0 19,0-6 9,-1 1-5,4-2-9,3 2-16,5 0-16,1 2-15,8 6-5,2-2-12,1 6-16,-1 5-29,-2 4-14,-3 3-6,-7 7-2,0 2 2,-9 7-1,-3-2 2,-9 3 2,-9-3 4,-11 4 2,-7-1 7,0-5-1,0-2 7,7-7 0,13-6 7,8-4 1,5-3-2,6-4-1,6 2-3,12 2-2,6 1-1,8 2-2,10 1-24,5-3-52,-5 3-93,8-6-212,-11-1-521,-8-2 0,-7-2 0,-7-7 0</inkml:trace>
  <inkml:trace contextRef="#ctx0" brushRef="#br0" timeOffset="56711.6482">19337 9310 2174,'0'-5'176,"0"0"6,0 0 2,1-3 2,5-1 0,8 3 1,2-2 1,11 2 0,7 4 0,0 1-154,-1 5-24,-2 7-6,-11 3-3,-5 3-2,-9 6 2,-4 1-2,-2 3 2,-8 2 0,-5 0 2,-5 2 2,-3-2 1,1-4-1,3 0 4,9-4-2,5-7-1,4 2 2,11-3-3,3-3-1,11-1-5,10-3-48,10-2-187,7-30-496,2 28 0,0-2 0,-2-2 0</inkml:trace>
  <inkml:trace contextRef="#ctx0" brushRef="#br0" timeOffset="56997.6632">20092 9791 3182,'-19'5'122,"-16"3"22,-15 6 21,-22 3 10,-11 4 10,-13 4 5,-11 2 5,-13 5 1,-2 5-1,-6-3-99,10 1-19,16-4-20,28-2-21,22-7-25,23-6-32,23-6-60,6-3-79,12-4-157,9-17-572,6 13 0,8-1 0,10-1 0</inkml:trace>
  <inkml:trace contextRef="#ctx0" brushRef="#br0" timeOffset="57336.9903">19186 10301 3198,'-1'5'67,"1"-1"16,-3 2 7,7-1 6,16-3 10,8-2 8,13-2 3,13-2 2,5 1-1,-1-2-49,-8 2-16,-9 5-15,-15 4-7,-15 8 13,-6 7-5,-10 10-8,-4 9-5,-4 9-9,2 6-1,3 3-2,4 3 0,1-7-1,6-2-29,5-11-77,-1-7-254,-1-10-464,5-12 0,10-8 0,4-17 0</inkml:trace>
  <inkml:trace contextRef="#ctx0" brushRef="#br0" timeOffset="57733.892">20543 9209 2962,'5'6'8,"7"6"1,11 5-1,8 8 1,10 4 2,9 5-1,4-1 2,-2 3 0,0 0-7,-7-4-41,-6-4-108,-11-22-429,-10 14 0,-7-8 0,-6-7 0</inkml:trace>
  <inkml:trace contextRef="#ctx0" brushRef="#br0" timeOffset="57995.9909">20860 9135 2140,'-3'2'98,"0"6"23,-7 14 8,-6 14 1,-5 12 2,-6 11 2,-2 8-5,-1-1-17,9-1-45,8-9-157,18-10-185,-3-9-290,12-12 0,5-14 0,7-12 0</inkml:trace>
  <inkml:trace contextRef="#ctx0" brushRef="#br0" timeOffset="58401.1216">21471 8982 1992,'-2'-6'168,"1"-2"15,-7 4 20,-3-1 17,-7 7 23,-4 15 14,-7 10 4,1 16 1,-5 15-2,3 12-123,7 5-41,9-2-12,10-6-20,14-11-16,19-14-21,11-8-11,4-8-2,7-11-1,-1-10 0,-6-2 0,-16-6-5,-10-5-6,-10-2-6,-12-2-5,-9-5-4,-12-2 0,-5 5-8,-5 1-34,-4 6-37,6 3-63,2 4-120,12-3-514,11 5 0,5-4 0,6 0 0</inkml:trace>
  <inkml:trace contextRef="#ctx0" brushRef="#br0" timeOffset="58869.7327">21714 9092 2914,'0'-4'41,"0"3"9,0-1 11,5-1 8,5 3 6,6 0 4,9 3 0,5 0 1,3 6 0,-7 1-42,-4 9 1,-13 0-8,-4 3-9,-11 5-4,-8-1-6,-8 3-2,-2 0-1,-2 0-2,8-2 2,6-5 1,11-6 1,5-3 3,14-4 4,6-4 8,6 1 7,9 0 4,2 2 5,-1 4 4,-5-3-1,-11 8 4,-12 6 3,-7 0 10,-16 6 6,-13 3-7,-10-2-6,-11 0-7,-10-1-34,0 1-56,2-6-104,31-8-699,-15-8 0,15-8 0,16-15 0</inkml:trace>
  <inkml:trace contextRef="#ctx0" brushRef="#br0" timeOffset="59224.7246">23015 8756 2602,'-2'-16'46,"-1"2"-2,0-1 13,-6 0 24,2 12 19,-6 6 24,-9 7 19,-5 4 28,-6 12 29,-7 11-10,-3 15 1,-4 12 8,5 15-13,3 14-22,18 5-21,12 6-22,7 2-17,14-8-28,11-11-29,7-7-24,3-10-19,11-13-22,-2-11-66,-2-12-124,-2-21-733,-8-1 0,-7-10 0,-13-6 0</inkml:trace>
  <inkml:trace contextRef="#ctx0" brushRef="#br0" timeOffset="73960.4735">23534 9007 2920,'-2'0'71,"2"-4"6,-1 4 8,-1 0 7,-1-3 10,2 6 13,-2-3 19,3 0 20,-4-3 12,4 3-47,0 3 24,0 1 16,0 8 15,0 11 6,0 13-5,0 14-8,0 6-18,0 4-19,4 3-13,-4-5-12,0-9-29,0-3-24,0-12-24,0-10-31,0-7-56,0-8-132,0-4-216,24-22-599,-23 2 0,1-13 0</inkml:trace>
  <inkml:trace contextRef="#ctx0" brushRef="#br0" timeOffset="74401.286">23844 8959 1640,'4'-3'186,"-1"-3"33,0 0 32,2 0 15,-2 3 4,-2-2 6,2 5 35,0 2 29,5 5 20,-4 10-127,2 11-40,0 12-30,-1 14-28,0 8-13,0 4-5,-5 6-1,2-6-38,-2-6-24,0-9-20,0-9-18,0-7-32,0-10-82,0-8-94,3-8-293,-3-4-432,1-7 0,-1-6 0,2-6 0</inkml:trace>
  <inkml:trace contextRef="#ctx0" brushRef="#br0" timeOffset="74962.868">24796 8968 2611,'0'-2'114,"0"-3"25,-3 0 11,-6 1 16,-3 2 33,-7 1 24,-13 4 22,-6 9 18,-5 5 13,-7 12-82,2 14-18,6 9-23,6 8-11,10 7-10,17-4-28,9 0-24,9-7-19,14-8-18,2-9-10,8-9-6,10-10-8,1-7-1,-3-9 2,3-8-6,-7-3-17,-7-4-13,-13-7-12,-9-4-3,-10-2-5,-11-4-6,-13 5 2,-9 1-11,-9 9-50,-2 7-101,8 5-209,8-40-517,11 44 0,11 2 0,10-5 0</inkml:trace>
  <inkml:trace contextRef="#ctx0" brushRef="#br0" timeOffset="75285.482">25219 9114 2014,'-2'-7'191,"2"-1"10,0 0-2,0 2 8,0 6 23,0 9 34,0 11 19,2 11 12,-2 13 5,0 11-149,1 3-36,-1 4-6,0-7 1,0-6-11,2-6-41,1-7-99,3-11-187,0-23-683,6 5 0,-3-7 0,2-9 0</inkml:trace>
  <inkml:trace contextRef="#ctx0" brushRef="#br0" timeOffset="75993.7069">25601 8681 987,'0'-7'111,"0"-1"52,0 1 48,0-3 39,0-2 26,0 10 20,0-1 11,0 1 9,2 0 7,-2 2-71,0-3-22,0 1-43,0 2-40,0-1-30,0-1-21,0 2-14,0 2 2,7-4 12,2 2 6,4 0-5,7 2-1,4 4-3,3 3-1,4 10-2,-3 6 0,5 9 3,-3 11-10,2 8-18,-10 6-1,-5 5 6,-8 7 6,-4 2 0,-10 2 0,-4 2 15,-4-2 4,-4-2 1,-5-6-9,3-11 0,2-3-12,4-14-1,0-7-14,4-8 8,0-6-3,0-5-22,4-5-2,1-2-3,-1-3 6,4-1 0,-2-2 4,1 0-6,1 1-9,-1-2-26,-1 1-47,0 0-46,3 0-84,-3 0-126,0 0-197,0-11-676,0 6 0,-3-1 0,1-3 0</inkml:trace>
  <inkml:trace contextRef="#ctx0" brushRef="#br0" timeOffset="76971.4413">16584 11787 1568,'14'2'96,"3"-1"5,11-1 4,8 2-2,0-2-8,0-2-95,13-3-413,-19 5 0,-8 0 0,-5 0 0</inkml:trace>
  <inkml:trace contextRef="#ctx0" brushRef="#br0" timeOffset="77182.7795">16649 11929 1984,'0'6'110,"0"2"28,4 0 14,9 2 4,11-3 3,16-3 2,24-4 0,17 0-17,10-1-156,6-13-618,-8 5 0,-15 1 0,-20-4 0</inkml:trace>
  <inkml:trace contextRef="#ctx0" brushRef="#br0" timeOffset="77442.4036">17535 11565 2606,'0'-10'224,"-1"4"5,1 0 19,-2 0 19,1 9 16,-2 12 14,2 11 3,-1 14 3,2 7 0,3 7-193,3 3-28,-2-3-10,-1-4-48,-1-7-117,1-5-202,-3-22-697,0 5 0,-3-7 0</inkml:trace>
  <inkml:trace contextRef="#ctx0" brushRef="#br0" timeOffset="77667.8666">17186 12138 2311,'-1'1'101,"1"1"27,0 3 18,9-3 11,13 3 3,22-3 1,21-2-1,18 0-32,13 0-96,5-2-228,-7-1-461,-12 0 0,-19 2 0,-22-1 0</inkml:trace>
  <inkml:trace contextRef="#ctx0" brushRef="#br0" timeOffset="78179.6529">17299 12424 2554,'0'2'82,"2"3"20,4-1 17,8 2 12,14-1 11,6-1 8,9 1 0,0 1 3,-2 3 1,-8 5-57,-8 1-23,-6 7-18,-8 0-15,-6 4-10,-11-2-11,-10 5-3,-8-3-4,-2 0 1,-4-3-3,6-4-4,10-5 1,11-6 4,3 0 10,9-2 5,12 0 5,3 1 0,12 3 9,6 4 1,-2-2 2,-6 8 5,-8-1 2,-14 5-3,-7-4-10,-10 5-8,-10-1-1,-9 1-4,-12-5-5,-12-4-3,-16-2 1,-3-8-3,-3-4-15,6-9-40,12-5-91,25-7-207,16-26-503,19 8 0,25-12 0,17-1 0</inkml:trace>
  <inkml:trace contextRef="#ctx0" brushRef="#br0" timeOffset="78450.5121">18384 11801 2593,'0'-9'202,"0"-1"0,-2 1 4,4 3 7,6 6 5,5 8 2,11 11 1,6 8-2,10 5-31,5 8-200,-3-1-120,4-3-188,-9-23-483,-10 13 0,-3-10 0,-12-10 0</inkml:trace>
  <inkml:trace contextRef="#ctx0" brushRef="#br0" timeOffset="78674.7354">18706 11768 2320,'-6'-4'156,"-6"2"23,-7 8 15,-12 11 7,-11 12 4,-9 17 1,-9 9-1,-2 9-3,4 0-1,10-6-146,22-6-88,12-12-109,23-17-244,6-6-326,15-14 0,8-17 0,18-17 0</inkml:trace>
  <inkml:trace contextRef="#ctx0" brushRef="#br0" timeOffset="79029.5662">19000 11839 2589,'0'-5'119,"0"1"8,0-4 12,6 0 13,3-2 12,10 0 15,8 1 10,8 3 4,7 2 4,5 2-92,2 2-24,-3 6-8,-6 5-12,-13 6-13,-13 5-10,-11 7-13,-17 6-9,-10 1-3,-12 3-5,-1-2-3,-3-2-2,9-4-7,14-8-4,10-5 1,13-8-10,12-4-39,7-5-55,11 0-121,11-5-109,21-7-408,-1 3 0,9-1 0,2-6 0</inkml:trace>
  <inkml:trace contextRef="#ctx0" brushRef="#br0" timeOffset="79396.7877">19641 11782 2168,'0'-10'183,"0"0"26,0-1 10,0-3 12,12 3 15,4 4 12,11 3 6,11 1 3,11 3-2,1 0-140,-2 6-36,-7 3-27,-11 7-9,-13 3-11,-16 4-10,-9 2-12,-12-1-6,-9 2-4,-6 0 5,1-3-7,4 1-2,9-7-1,11-2-3,7-5-1,10-5-8,9 3-38,10 0-105,10-4-239,38-3-451,-7 6 0,13-5 0,9 1 0</inkml:trace>
  <inkml:trace contextRef="#ctx0" brushRef="#br0" timeOffset="79658.7668">20364 12237 2932,'-33'8'152,"-16"4"42,-19 4 20,-24 5 11,-9 0 17,-19 3 10,-17 3 6,-10-3 4,-4 0 2,11-4-106,20-4-43,25-5-41,30 0-22,28-6-48,21 0-98,13-2-167,16-7-747,11 4 0,10-3 0,16-5 0</inkml:trace>
  <inkml:trace contextRef="#ctx0" brushRef="#br0" timeOffset="79999.6003">19486 12581 3105,'1'1'91,"8"-1"10,9 0 5,11-1 4,15-1 7,7-6 3,1 3 0,-5-1 2,-11 3 0,-9 1-77,-13 4-4,-8 5 2,-5 5 6,-2 5 0,-7 7-6,1 10-3,-2 6 3,0 6-3,-5 4 6,8 0-3,-2 0-9,2-5-14,5-6-54,-1-3-151,2-17-701,0-2 0,3-7 0,2-9 0</inkml:trace>
  <inkml:trace contextRef="#ctx0" brushRef="#br0" timeOffset="80382.7366">20529 11755 3438,'1'0'46,"11"3"8,3 3 4,11 5 4,2 7-3,12 7-6,1 0-46,3 7-53,6-6-159,-5-11-500,-5 7 0,-12-6 0,-12-5 0</inkml:trace>
  <inkml:trace contextRef="#ctx0" brushRef="#br0" timeOffset="80613.8503">20877 11696 3303,'-8'0'117,"-7"9"24,-9 12 10,-8 11 5,-7 8 2,-8 15-2,6 6-16,-1 1-60,10 1-85,18-9-287,6-11-529,10-11 0,11-18 0</inkml:trace>
  <inkml:trace contextRef="#ctx0" brushRef="#br0" timeOffset="81025.5669">21668 11613 2441,'-8'-8'121,"-4"-2"9,-2 4 23,-7 0 28,1 9 47,-7 15 26,-1 11 14,-9 14 8,2 14 8,3 7-100,8 1-13,9-2-6,11-4-25,7-4-24,7-8-40,7-11-24,4-11-11,6-11-6,5-8-7,-2-9-4,-2-6-2,-11 0-2,-10-5 4,-5-3-3,-14 0-8,-14-1-2,-5-3-13,-10 8-28,-1-1-65,6 8-71,10 2-170,12-1-634,9 5 0,6 0 0</inkml:trace>
  <inkml:trace contextRef="#ctx0" brushRef="#br0" timeOffset="81566.8451">21931 11747 2776,'0'-5'137,"0"0"6,0-2 5,7 2 6,6-1 6,6 1 7,10-1 8,4 0 7,3 0 5,-4 0-119,-5 3-16,-8 3-7,-7 0-4,-6 3-2,-3 7-3,-3 2-4,-6 8-7,-8 3-7,-5 2-2,-3 2-3,-1-4-1,3 1 2,7-3-6,7-7 4,4 1-6,5-5-3,5-2 1,4-1 1,3-1-1,8-1 3,1-1 1,4 2 0,-5 3 7,-7 4-5,-1 3 6,-9 4-1,-6 4 2,-11-1 1,-8 2 6,-12-3-2,-6 2 2,-7-7 2,3-2-23,3-1-85,12-10-139,9-12-697,10-5 0,12-13 0,14-11 0</inkml:trace>
  <inkml:trace contextRef="#ctx0" brushRef="#br0" timeOffset="81829.7372">22503 11755 3242,'0'-4'154,"0"1"3,0-1 13,5 2 11,6 4 3,5 8 4,11 4 3,9 8 0,7 7-5,1 3-143,2 3-35,-2-2-57,-5-1-117,-7-7-260,-11-5-424,-11-6 0,-4-7 0,-6-6 0</inkml:trace>
  <inkml:trace contextRef="#ctx0" brushRef="#br0" timeOffset="82058.7957">22861 11684 3318,'-6'0'91,"-3"3"38,-3 7 15,-8 9 4,-5 12 2,-4 9 1,-6 10-4,-5 6-54,4 2-75,7-1-191,32-12-670,-9-1 0,12-15 0,6-17 0</inkml:trace>
  <inkml:trace contextRef="#ctx0" brushRef="#br0" timeOffset="82326.8667">23213 11613 2039,'0'-4'169,"1"3"9,-1-1 22,0 5 10,0 6 6,4 14 2,0 8 3,2 9 1,0 7-1,2 4-158,-4-4-9,-2 0-15,-1-3-48,-1-4-126,2-16-646,-1 1 0,4-9 0,7-13 0</inkml:trace>
  <inkml:trace contextRef="#ctx0" brushRef="#br0" timeOffset="82582.0442">23508 11601 2008,'0'-3'144,"0"3"43,0 7 18,4 6 11,-1 6 4,0 13 4,-3 9 4,4 4 2,-3 7-1,-2-4-102,1 2-66,0-3-130,6-8-733,-5-4 0,1-11 0</inkml:trace>
  <inkml:trace contextRef="#ctx0" brushRef="#br0" timeOffset="83030.7321">24245 11510 2822,'-3'-4'103,"-7"0"26,-4 3 16,-7 3 12,-4 12 8,-4 7 8,-1 10 5,3 9 6,-4 6 7,5 3-79,2 5-20,3 0-25,10 1-15,2-4-9,8-1-6,5-8-5,7-6 0,2-10-6,8-5-7,9-12 2,8-1-2,-2-13-1,-2-4-3,-9-7-10,-12-6-4,-10-1-1,-9-2-7,-13 1-23,-7 6-56,-4 4-66,0 6-120,16-3-586,-10 11 0,12-2 0,8 1 0</inkml:trace>
  <inkml:trace contextRef="#ctx0" brushRef="#br0" timeOffset="83336.6099">24582 11546 3174,'0'-6'67,"0"4"40,0 2 40,-3 8 14,3 8 9,-3 14 2,-1 10 5,0 12 0,-2 6 2,-2 1-58,6 2-7,-4-2-42,6-5-39,0-6-12,0-5-14,0-8-21,0-8-73,0-8-120,0-11-711,0-3 0,0-5 0,0-10 0</inkml:trace>
  <inkml:trace contextRef="#ctx0" brushRef="#br0" timeOffset="85170.8128">16216 14357 3612,'-2'-3'81,"1"-1"36,-2 1 18,3-2 15,-2 0 6,4 3 2,-2 1 1,0 0 5,3 1 8,7 1-47,14 2-28,13 0-33,17 0-28,4-1-78,7 0-121,5-4-340,-27 2-400,-19 0 0,-10 0 0,-14 0 0</inkml:trace>
  <inkml:trace contextRef="#ctx0" brushRef="#br0" timeOffset="85368.7829">16253 14570 2546,'0'3'140,"5"0"10,1 0 6,9 1-1,12 0-16,15-2-53,9 1-175,6-2-567,-2-1 0,-9 0 0,-4-1 0</inkml:trace>
  <inkml:trace contextRef="#ctx0" brushRef="#br0" timeOffset="94806.7695">17797 14084 2639,'-10'-7'114,"-1"1"22,-5-4 17,-7-1 27,6 1 26,3 3 24,0 1 29,8 4 16,-1-2 9,3-1-88,4 5-20,0-2-17,0 2-13,0 0-22,0 0-16,4 0-11,12 2-23,15-2-13,20 0-7,20 2-4,14-2-1,3-2-6,-8 2-4,-12 2-7,-21 5-14,-16 0-14,-11 1-4,-13 6-6,-4-2 1,-3 1-1,-4 4-3,-1-3 4,-1 6 0,-3 4 3,-3 7 5,-1 10 2,4 13 3,-4 8 1,0 7 0,2 4 0,-5 4-1,1-5 0,4 3-3,-2-11 0,1-7-3,5-6-1,-3-8-5,7-10-18,-1-2-66,1-3-116,1-6-186,1-14-656,1 6 0,6-4 0,1-9 0</inkml:trace>
  <inkml:trace contextRef="#ctx0" brushRef="#br0" timeOffset="95279.6993">19155 14075 3359,'-5'-9'139,"-10"1"37,-9 4 26,-20 0 12,-11 12 6,-7 13 3,0 9 1,8 11 3,15 11 4,12 8-105,12 6-23,9 1-34,6 1-20,9-5-11,6-2 0,6-8-1,7-8 2,9-5 0,5-14-5,1-7-3,0-11-4,0-8-4,-10-7-7,-4-7-4,-12-4-8,-9-1-4,-12-2-5,-17 4-4,-12 2-7,-11 7-23,-6 7-72,-1 5-102,6 8-154,9-4-661,15 6 0,11-2 0</inkml:trace>
  <inkml:trace contextRef="#ctx0" brushRef="#br0" timeOffset="95710.7404">20006 14055 3042,'-4'-8'149,"-5"-1"25,-9 3 33,-5 1 22,-7 11 14,-8 15 12,2 12 12,0 13 5,4 13 9,2 9-118,9 7-21,7 2-25,7-3-29,4-6-26,17-9-9,7-13-13,12-8-10,11-13-3,10-10-13,-4-10-21,-5-8-25,-14-5-26,-14-3-28,-14-5-12,-15 0-6,-21-3-3,-17 4 0,-15 3-4,-9 3-28,-1 6-79,12 6-132,16-3-537,26 7 0,20-4 0,23-3 0</inkml:trace>
  <inkml:trace contextRef="#ctx0" brushRef="#br0" timeOffset="96174.5178">20393 14245 2650,'0'-5'128,"0"-2"13,0-1 12,3-3 13,5 2 15,10-1 14,7-1 7,8 0 3,10 2 4,3 3-109,1-1-17,-5 7-14,-6 3-12,-11 5-11,-11 9-16,-8 9-9,-9 10-4,-21 12 1,-14 3 1,-16 7 0,-10 2 0,-3 3 1,10-11 2,18-4-3,18-13 12,13-15 21,13-8 8,11-9-1,17-5 0,16-5 0,14-3-2,14 0-2,5 4-6,1 1-29,-1 5-107,0 5-219,-9-42-673,-9 43 0,-13-1 0,-10-2 0</inkml:trace>
  <inkml:trace contextRef="#ctx0" brushRef="#br0" timeOffset="96588.3431">21509 13970 2624,'-10'-1'142,"-4"1"32,-10 3 32,-1 9 32,-7 13 26,-1 13 12,-5 22 5,1 13 4,-1 10 4,10 4-100,10 0-43,7-10-29,11-7-31,7-9-30,9-11-26,5-11-9,7-12-7,8-10-4,5-9-4,0-8 1,-4-9-2,-7-5-8,-10-4-15,-13 0-11,-17-6-3,-20 0 0,-11 3-8,-14 5-108,-10 7-213,0 4-599,7 3 0,8 5 0,17-2 0</inkml:trace>
  <inkml:trace contextRef="#ctx0" brushRef="#br0" timeOffset="97092.6034">22519 14352 2827,'-6'-5'102,"-10"-2"17,-7-1 14,-10-1 16,-8 8 13,-10-2 13,-6 6 7,-3 7 9,6 6 6,6 7-75,8 9-16,18 8-15,11 1-8,6 4-14,13-1-15,19 2-12,13-3-7,15-5-22,16-4-65,7-11-105,2-10-244,-8-9-447,-13-8 0,-14-9 0,-9-7 0</inkml:trace>
  <inkml:trace contextRef="#ctx0" brushRef="#br0" timeOffset="97756.8259">22673 14427 2842,'0'-5'118,"0"-2"12,0 4 25,1 0 27,5 9 15,6 12 14,-3 8 4,1 10 1,-3 5 1,0 3-114,-7 0-3,2-6-12,-2-3-26,0-10-18,0-8-1,0-9-10,0-5-4,0-10 1,0-9-1,0-11 0,1-14-1,2-11 1,4-5-1,2 0-1,6 5-12,0 8 0,4 14 0,2 14-2,1 10 0,2 6 0,0 10 2,-4 10 0,0 5 0,-5 9-9,-6 7-3,-3 0 0,-4-3-4,-2-3 2,-2-6 1,1-8 6,1-4 35,-3-11 14,1-1 4,2-13 5,0-8 1,8-16-3,8-12 1,7-16-3,1-8 0,3 4-7,0 8-41,-7 17-13,-4 14-3,-1 16-5,1 13-3,1 8 4,-3 12 2,4 4 0,-6 6-2,2 6-7,-10 4-3,-1-1-2,0-2-11,-3 4-29,0-6-90,-3-2-104,9-6-294,-3-4-420,-3-11 0,0-12 0,9-8 0</inkml:trace>
  <inkml:trace contextRef="#ctx0" brushRef="#br0" timeOffset="98306.6864">23317 13873 1263,'5'-10'99,"3"-2"16,8-2 8,3-1 5,-2 8 4,8 2 0,4 5 0,-4 0-17,-1 6-24,-1 0-95,-3 2-48,-4 3-23,-10-1-6,-3 1 10,-4 0 45,-7 1 43,-10 0 36,0 0 39,-5 1 36,-1-1 33,7 0 22,6 0 12,6 0 4,4 2-13,5-3-51,5 2-40,5 0-35,1-1-21,6 2-15,1 3-8,-3 2-5,-1 1-6,-8 2-6,-1 2-1,-4-5 13,-4 3 23,-8-4 32,-8-4 35,-9-3 29,-13 0 14,-10-7 6,-7 1 1,0-4 5,2-4-32,10-3-128,19-1-334,2-6-530,10-3 0,4 0 0,1 1 0</inkml:trace>
  <inkml:trace contextRef="#ctx0" brushRef="#br0" timeOffset="155787.3175">30105 2376 2334,'0'0'72,"0"0"6,3 0-3,3 0 6,5-1 1,10-2 4,9 1 2,12 0 4,14 0 3,14 1-52,7 4-18,14 4-2,4 4 5,-1 7-4,-2 7 0,-6 8-4,-11 6 2,-18 2 2,-15 5 10,-22 8 16,-23 6 17,-26 7 22,-20 10 22,-22 6 19,-12 6 7,-9 5 5,2 3-3,7 6-2,12 5-5,19 6-15,17 2-16,19 5-25,20 0-25,19 3-17,23-1-4,22 1-1,18-7-1,25-8-1,12-10-8,10-10-1,1-9-2,-3-12 4,-14-9-2,-17-7-1,-22-4-2,-16-5-3,-22-2-2,-23 0 0,-14-2 0,-20-1-3,-22 5 3,-18 2-4,-20 3 0,-18 11-1,-12 10-5,-10 10 3,4 15 3,9 13-2,11 14-1,19 14 1,17 11 2,18 13 3,15 7 1,15 13-5,6 12 21,12 4 0,6 11 9,8 11 11,4 3 5,11 3 5,2 15 4,-1 1 3,2 2 2,-1 10 8,-4-2-14,-2 1-7,-6 0-8,-4-7-10,2-6-11,-2-2 0,6-9-13,12-12-13,-3-3-8,1-12-11,1-14-12,-4-10-1,-7-10-12,-5-11-3,-9-13 4,-6-10-5,-7-8 4,-10-11 4,-9-14 5,-6-6 4,-14-12 9,-17-7 3,-18-11 9,-13-8 6,-14-1 2,-10-7 1,-5-2-1,2 4-26,4 2-141,12-2-873,18 8 0,22-9 0,24-12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3:17:23.3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2970 3827 1198,'-5'7'27,"1"0"22,-3 2 29,5 7 35,2 2 42,-1 3 33,4 0 25,8 6 18,5 1 11,6 3-13,11 3 6,7 4-11,7 5-22,9 5-28,6 1-27,13-1-20,14-2-5,15-5-4,19-5 4,13-6 6,14-6 0,14-7-3,14-5-1,13-6 3,8-5-9,7-1-12,9-4-12,5 1-16,-4-9-12,4-2-17,6-1-7,-3-4-8,-6-1-9,2-7-6,-3-2-7,-8-5 0,-11-6-6,-3-4 4,-12-2-5,-17-7 4,-13-2-4,-14-3-1,-19 1 6,-18-1 4,-17 3 4,-15 4-1,-10 5-2,-15 1 0,-11 3-1,-14 2-7,-11 2-5,-17 4-2,-17-1-4,-16 3-6,-18 1-4,-17 2 2,-13 2-3,-11 2 0,-10 3 5,-8 4 6,-3 1 8,-6 2 0,-3 1 3,-3 2 0,-5-4 1,-3 1-1,-3 1 2,3-1-3,3 4-1,2-2-3,0 2 2,0 1 0,0 5-3,1 2 0,3 2-1,2 1 1,1 1 1,-7 0 2,9 4-2,2 4 0,1 3-3,6 3 2,2 0 1,-5-1 2,3 1 0,-1-1-5,1 0 2,3-4-1,-1 2 1,5-5 1,-4 0 0,3 1-2,11 1 2,9 2-2,4-1 2,12 2 2,8 5-4,6 0 1,6 1-1,4 1-1,9 2-2,8-1 3,7-3-3,9-2-2,6-1 1,5-2 0,3-4 2,3-2-3,3-3 3,0 0 0,0-3-1,0 0 1,-2 0 0,1 0 4,-1 2-4,-4 0 3,-4 2 0,-2 2 3,-8 2-2,-5-1 3,-8 2 0,1-1 2,-4 3 0,-2-2-3,7 3 2,2-3-2,8 4-1,6-1-2,3 1-1,6-5-4,3 0-2,3-3-3,0-5 2,1 1 0,-1-1 3,0-1-2,0 1 3,0 1 0,0-1-2,0 0 7,0 0-1,0 0 1,0 0-4,0 0 1,0 3-1,0-3 0,0 4 1,0-1-1,0 1 3,2-1-2,-1 4 2,4 0 0,0-1 2,2 0 0,0 0-3,1-1 4,0 1-2,2 0-1,-1-2-1,-3 4 2,4 0 0,-2 4-1,-3-1 1,4 7-1,3 3 3,-3-2-4,5 9 0,-1 1 1,5 4 2,-3 1-3,3 7 0,2 1-3,2 5 2,-2 7-1,1 3 2,0 4 1,3 3 0,-3 3 2,2 3-1,1 2 1,1 3-2,-1 5 3,-1 4-3,1 7 5,0 1-4,0 4 2,0 4-1,2-1-3,-1 6-1,3 2 6,-1 5 3,1 0 1,-1 1 4,3 3-6,0 0-1,0 1 3,4 0 2,-4-2-1,6 0 6,3-2-6,3-2-5,0 3 0,2-1 1,-5 1 2,-1-5 3,-2 3-4,-3-4-2,3-2-2,-6 2-2,1-1 1,-2 3 2,-1-4 3,-3 3-7,1-5-1,-2 3 0,-2-1-1,-4 2 4,2-3 0,1 1 3,-1-4 0,2-3 3,-3-4-6,0 0 0,-3-3 3,1-4 0,1-5 3,0-6-5,-2-8 2,-2-9 1,1-7-4,-9-12-2,2-9 4,-4-9 5,-1-10 1,-3-4 20,1-6 41,-1-1 22,2-2 20,-1 0 12,-1 0 4,2-2 5,-2 2-2,0 0 8,0 0-5,0 0-18,0 0-37,0 0-26,0 0-21,0 0-22,0 0-11,0 0 0,0 0 9,0 0-9,3 0 0,0 0 0,3-2 3,6 1 3,2-2 4,1-1 7,0-1 14,9 3-7,1-5-2,10 2-8,7 2 4,11 0-1,10 0-5,12 0-4,7 0-5,17 1 4,11-4-2,9 4-1,9-2-6,7 1 8,-4 1-4,0 1-1,1-2-1,-5 2 7,1 1 6,-2-2-12,-4 2 1,-6-1 1,-4-3 1,-9 1 3,-10 1 1,-10 2-3,-18-1 1,-13 1-3,-14 1 5,-11-2-1,-11 1-4,-6 0 2,-9 0 1,1 0-6,-2 0 2,1 0-1,-1 0-3,0 0 9,0 0-14,2 0 7,1 0 7,0 0 1,1 0-3,4 0 3,-2 0-16,-3 0-64,0 0-87,0 0-57,0 1-73,1 1-117,57 1-891,-50 1 0,-3-6 0,-2-6 0</inkml:trace>
  <inkml:trace contextRef="#ctx0" brushRef="#br0" timeOffset="1751.708">8619 3569 1520,'0'0'48,"0"3"29,0 0 32,-3 6 23,2 4 15,-2 6 12,3 6 17,-4 4 12,4 5 3,2 7-32,-4 2-8,2 7-28,0 4-31,-4 2-22,1 2-14,-6 6-10,0 7-5,-9 1-5,1 8 9,-1 5 3,1 3 4,1 2 6,-3 5 6,1 3 4,-6 3 12,-5 3 6,2 2-3,-2 0 5,1-2-5,1-3-4,-2 2 4,1 3-2,-1-2-4,2 5-4,-2-2-8,4 2-11,-1 2-9,1-2-8,1-2-3,4 0-3,-1-5-10,1-2-6,4-3-3,-1-2-4,-1 2 4,-2 0 3,-2 0 2,-5-1-4,-2 1-3,-1-4-1,-3 1 0,2-2 0,-3 1 0,3-1 6,2-2-5,8-1-2,0-2-1,8-5 1,2-4-4,-1 0 1,1-6 0,4 3-3,-2-4 6,3-2-4,-3-3-3,3-3 3,-2-7 0,5-3-1,-4-6 3,1-2 2,3-4 1,-2-2 4,-1 0-4,-2 1 4,0-2 1,2 2 0,-4 1 2,-1 1 2,3 0 5,-1-3 6,1-2 1,-1-1 3,5-5-2,1-2 2,0 0 0,0-4 0,0-2-5,3-3 4,0-3-7,-3-3-8,3-4-2,0 1-4,0-5 1,3-1-4,-3-2-3,0 0 5,0 1 3,0-2-1,-3 3 3,3 0 2,-3 0 1,3 3 1,-5-4 4,1 3 3,-2 3 0,1 2-4,1 1-1,-5 2-4,4-1-4,1 0-2,1-2 1,1-3-6,1-2-30,-1-4-120,2-2-159,0-13-799,-3 1 0,0-8 0</inkml:trace>
  <inkml:trace contextRef="#ctx0" brushRef="#br0" timeOffset="3899.5599">2373 3730 815,'0'0'37,"0"0"29,1 0 28,-1 2 20,2 5 30,-1 1 21,1 4 21,1 3 17,1 3 26,-1 1-4,0 1-13,0 3-23,0 3-25,-1 3-16,-1 3-25,4 2-19,-2 4-18,0 5-17,3 4-25,-2 3-13,-2 2-6,-1 1-4,-1 2-3,2-1-1,-2 0-4,0 0 1,0 4 0,0-1 1,0 3 1,0 4 4,0 4-3,0 5 4,0 2 2,-2 3 2,1 2 2,1-2 1,-2-2 5,-1-3 2,3 2 1,0-5-2,0 5 4,-1-1 5,1 1 2,-2-3-1,2 2-2,-1-1-1,1-1-4,0-1-1,0-1-2,1 2-2,-1 1 2,0 1-5,0 1-3,0 1-1,2 1-3,-1-4-2,2 0 1,-1 2-2,2 0 1,-1 2-2,-1 5 1,1-3-1,-3 2 1,0 2-2,0-4 6,0 1-1,0-1-1,0 1 2,0 2 0,0 1 9,0 2 0,0 0-2,0 0-2,-2-3 3,-1-5-6,2-1 0,-2 0-3,1-1-4,1 0-1,1-4-6,0 1-7,0-1 1,0-5-2,0-3-1,0-1-1,0-6 2,0 1 0,0-7 0,-3-3 1,0 1-2,-3-4 2,1 1-6,1-3 0,-1-1 0,2 0 1,0-1-2,0-2 1,0 3 3,-3-2-2,5-1 2,-2-2 0,0 3 1,1 0 1,1 0-2,-1 1-1,1-1 3,1-2-2,-2-3-3,1-4 3,1-1-3,0-4-1,0-8 2,0-2 0,0-1 2,0-8 2,0-2 2,0-1 8,0-1 8,0-4 0,0 2 3,0 0 1,0-1-5,0-2-62,0 0-84,0 0-130,0-11-687,0 8 0,0 0 0,0 0 0</inkml:trace>
  <inkml:trace contextRef="#ctx0" brushRef="#br0" timeOffset="4355.6627">1956 10109 2594,'0'0'120,"3"0"28,1 0 21,8 0 22,5-3 25,9-2 10,14-3 12,7 1 14,16-5 11,11 1-70,4-2-37,5 3-26,1 2-19,-7-1-21,-2 0-25,-7-2-8,-3 2-11,-8 1-14,-8-1-11,-14 0-10,-10 6-21,-11-1-29,-9 3-28,-1-1-37,-4 2-53,0 0-85,0-4-700,-7 1 0,-1-2 0</inkml:trace>
  <inkml:trace contextRef="#ctx0" brushRef="#br0" timeOffset="5305.3486">1914 3880 2930,'0'0'105,"0"0"28,3 0 37,-3 0 38,0 0 26,0 0 13,0 0 5,0-3 9,9-1 14,9-3-71,15-5-17,21-1-22,20-4-34,15-5-37,7 1-27,9-1-7,-10 1-9,-9 0-6,-17 7-15,-21 3-17,-16 6-4,-14 2-10,-11 3-19,-7 3-33,2-1-47,-2 2-99,0 3-127,-2-4-708,-2 1 0,-2-3 0,1 1 0</inkml:trace>
  <inkml:trace contextRef="#ctx0" brushRef="#br0" timeOffset="7393.6798">1074 6220 2039,'0'-4'132,"0"-2"19,0-1 7,0 2 0,0 3 4,0 1 2,0 6 6,0 9 2,3 9 5,1 15-101,2 18-25,2 10-17,3 13-4,1 9-1,-5 1 2,1 0-7,2-3-5,-7-3-4,3-12-3,-4-6-1,2-12-4,-1-9-1,0-13-2,-1-6 2,0-6-4,-2-9 17,2-1 69,-2-7 38,0 1 17,0-8 7,2-4 6,-2-5 4,0-6 4,0-10 2,0-6 3,0-3-8,1 3-59,1 1-33,2 4-12,5 6-10,8 6-5,1 2-1,6 3-6,0 5-3,3 3-1,-3 3-7,1 3-8,-2 0-7,0 0-4,-6 0 0,-4 4-2,-1 1-3,-3 7 1,-4 3-1,-2 4 0,0 7-1,0 5 1,0-1 1,0 4 0,1-2 2,4 1 3,-4-4 1,2-2 1,-1-5-1,-2-4 0,0-4 2,-3-3 3,0-4 3,0-1 6,3-4 12,-3 0 36,0-2 35,0 0 25,0 0 25,4 0 22,-4 0 10,0 0 2,0 0 0,0 0-5,0 0-10,0 0-38,0 0-36,0 0-26,0 0-25,0 0-21,0 0-13,0 0-6,0 0-2,0 0-4,0 0-5,0 0-2,0 0 5,0 0 0,0 0-9,0 0 9,0 0-8,0 0 8,0 0 0,0 0-3,0 0 7,0 0 1,0 0-5,0 0-5,0 0 5,0 0-17,0 0 0,0 0-21,0 0-5,0 0 3,0 0-6,0 0 3,0 0-1,0 0 7,0 0 2,0 0 9,0 0 7,0 0 19,0 0 5,0 0 3,0 0 0,0 0-2,0 1-1,0-1 0,0 0 0,0 0 3,0 0-3,0 0-5,0 0 0,0 0 0,0 0 0,0 0-5,0 0 0,0 0 0,0 0 0,0 0-3,0 0-6,0 0-15,0 0-35,0 0-24,0 0-21,0 0-11,0 0-12,0 0 0,0 0-8,0 0 1,0 0 8,0 0 13,0 2 35,0-2 24,0 0 19,0 0 13,0 0 8,0 0-11,0 0-1,0 0-3,0 0 0,0 0-2,0 0-2,0 0-16,0 0-17,0 1-10,0-2-9,0 2 1,0 0 1,0-1-3,0 0-4,0 2 2,0-2 0,0 1 9,0-1 12,0 0-5,0 0-2,0 3-9,0-2-7,0 0-16,0 2-22,0-1-22,0-2-12,0 3-14,0-3-11,0 0-8,0 0-20,0 0-2,0 0-3,0 0-26,0-3-54,0-3-135,0 5 0,0-2 0,0 2 0</inkml:trace>
  <inkml:trace contextRef="#ctx0" brushRef="#br0" timeOffset="11286.786">4726 3770 567,'0'-3'93,"0"3"24,-1 0 25,1 0 34,0 0 35,0 0 11,0 0-2,0 0 6,1 0 6,2 0-61,5 0-27,4 0-21,9 0-23,3 0-26,4 0-30,4 0 0,3 0 10,6 0 10,5 0-1,5 0 5,8-3 4,1 2 1,3-3 5,3-1-2,1 1 1,-1-1-7,-3-1-6,-4 5-12,-4-4-2,-4 4-4,-1-1-7,0-3-1,2 2-6,-3-1-4,-1-1-6,-3-1-2,-1 3-2,-2 2 0,-3-2-4,3 3 1,-1 0 2,1 0-3,-2-1-2,3 1 0,0 0 4,1 0-1,4-3 0,-1 0 1,1 2 0,-3-2-5,2-2-1,-5 1 4,3 0-2,-4 0 0,2-1-3,-5 5-1,3-3-1,-2 3-3,0 0-1,-3-2 6,0 2-2,-3-1-2,-1 1 0,-2 0-1,-2 0-1,-2 0 0,1 0 1,2 0 2,1 0-3,6 0 0,2 0-1,8 0 0,2-1 1,5-2 2,0 1-3,-7-3 2,-2 2 0,-11-3-4,-4 3 2,-9-2-3,-1 4 2,-1-2-1,-3 2 0,3 1-1,3 0 2,2 0 0,4-3 2,6 2 0,2-2 0,3 3 1,-3-3 0,-2 3-2,-4 0 6,-5 0 4,-3 0-4,2 0-2,-3 0 2,6 0 2,-5 0 1,3 0-4,-1 0 2,1 0-1,-9 0-3,0 0-6,-6 0 3,-4 0-1,-1 0-2,5 3 0,-3 0 0,2-2 5,1 2-1,1 1 1,1-4-3,-2 1 2,4 1 0,-1-2 2,-2 0 1,0 0-1,-3-2 0,1 2-5,-3 0 1,-1 0-4,-1 0 5,3 0-11,-3 0-30,2 0-33,1 0-48,-2 0-74,0 0-81,-1-1-110,-1-2-297,0 3 0,-6-1 0,-4-2 0</inkml:trace>
  <inkml:trace contextRef="#ctx0" brushRef="#br0" timeOffset="12653.6503">6627 2462 2026,'0'0'84,"0"0"39,0 0 30,0-1 15,0 1 4,0 0 2,0 0 2,3 3 8,3 5 3,0 12-48,3 6-31,0 15-40,1 5-29,-4 5-16,1-3-1,-4-3-3,0-6-3,-3-7-8,3-8-1,-3-9-3,0-1 2,0-6 5,0-5 3,0-2 7,0-3 4,4-8 12,-4-4 7,0-4 5,0-11 1,-4-6 1,1-8-3,0-5-5,-2-4-2,2 1-9,1 1-4,2 1-13,0 9-5,5 5-3,3 1-5,6 5-1,5 5 0,6 2-1,2 5-2,2 0 2,1 5 0,2 3 0,-2 3-2,-3 1-1,-3 4 0,-6 1 2,0 1-1,-7 2 1,2 5 1,-5 6-1,-4 4 1,-2 5 6,-4 6 20,-5 2 23,-13 4 19,-1 2 7,-6 0 4,-8 1 4,1-6 4,2 0 4,2-4-2,7-6-2,5-5-18,8-7-13,-1-4-16,7-1-5,1-4 1,0-1-1,1 0-4,1-1-4,1-1 2,0 1-1,0-4-7,1 0-10,-1 1-4,2-4-3,5 1-3,5 2-2,0 0-3,8 1 1,-2 2 0,1 1-3,1 2 6,0 5 0,2 4 2,4 2 1,4 9-2,0 5-2,3-3 4,-1 6-3,-7-3 2,-5-2 4,-4-2-2,-3 2 1,-3-3 9,-1-3-2,0-1 5,0-5-2,-3 0 1,-3-5 2,-3-2-1,0-4 0,0 2 1,0-3 1,0-1-11,0 2-47,0-2-117,0 1-171,0-12-722,0 9 0,-3-2 0,0-2 0</inkml:trace>
  <inkml:trace contextRef="#ctx0" brushRef="#br0" timeOffset="14521.8343">5733 10321 1015,'0'0'83,"0"0"9,0 0 6,0 0 4,0 0 9,0 0 17,0 0 26,0 0 26,3 0 24,0 0-46,2 0 1,2 0 2,2 0 2,0 2 7,6-2 6,-1 1-11,5-1-17,4 0-19,2 0-15,6 0 0,5 0-3,6 0-8,8 0-4,10 0-8,9 0-9,0-1-5,2-1-7,2 0-5,-3-1-5,-2-3-25,-2 2-9,0-1-3,-2 1-2,0-4-6,-1 4-2,-3-1-2,-7-1 0,-5 2-4,-6 2-1,-7 2 3,-4-3-2,-4 3-3,2 0 1,-1 0 1,1 0 0,6 0-2,-4 0 1,4 0 3,1 0-2,-1 0-1,-2 0-2,-1 0 2,-5 0-1,-5-2 1,-8 1-1,-4-1 5,-5 1 2,-5 1-5,0-2-21,0 2-45,-2 0-47,1 0-140,-4-1-639,-5 1 0,-6 1 0,-9 1 0</inkml:trace>
  <inkml:trace contextRef="#ctx0" brushRef="#br0" timeOffset="15675.0925">6600 10764 2026,'0'0'100,"0"0"10,0 0 1,-2 0 1,2 0 7,0 4 8,0 0 4,0 2 7,0 8 2,0 4-78,0 7-18,0 1-7,0 2-1,0-2 0,0-2-4,0-3-6,0-7 6,2-3 12,-2-6 19,1-1 13,-1-2 9,0-2 9,3 0 3,-3 0 2,0 0 0,0 0 1,2 0-8,-2 0-14,0 0-18,0 0-14,0 1-11,0-1-10,0 2-1,0 0-2,0 0-2,0 0 1,0 3-2,0-2-5,0-1-4,0 1-2,0 0 0,0-3 4,0 1 10,0-1 31,0 0 27,0 0 2,0-1 13,0-3 10,0-3 6,-2-6 5,-1-3 1,-1-8-3,1-4-11,-3-2-31,3-2-29,-2 1-6,0 3-11,1 1-5,3 7-6,1 1-3,0 0 0,0 6 3,0 0-4,0 5-1,0 0 5,1 1 1,2 0 0,-2 0-3,4 1 3,0 0-2,-2 1 2,1 1 15,2 0 23,0 2 6,-1-3 14,1 3 11,3 2 25,6 0 16,3 0 17,3 0 11,3 0 31,0 0 2,-3 0-19,0-3-9,0-1-16,-7-1-13,1-1-26,-5-5-18,0 5-18,0-3-14,-3 5-32,-3-1-22,-1 4-15,0-1-52,-3 2-138,3 0-51,-3 0-67,3 2-94,-3 1-109,8-2-750,-6 3 0,1 1 0,-1-5 0</inkml:trace>
  <inkml:trace contextRef="#ctx0" brushRef="#br0" timeOffset="84622.5577">4493 9808 848,'0'0'98,"3"0"13,-3 0 14,0 0 15,0 0 7,2 0 7,-2 0 12,0 0 12,0 0 7,0 0-77,0 0-20,0 0-14,0 0-14,0 0-15,0 0-5,0 0-7,0 0-12,0 0-14,1 0-18,2 0-7,0 0 2,3 3 7,0 4-1,0 3 1,2 6-1,2 1 1,1 5-2,-2 2 5,3 0 13,-3 3 4,0 1 2,-3 1-4,0 2-6,0 0-54,1-4-69,4-6-123,-7 3-186,1-2 0,-4-5 0,2-2 0</inkml:trace>
  <inkml:trace contextRef="#ctx0" brushRef="#br0" timeOffset="84936.7008">4693 10430 490,'1'11'90,"1"4"37,4 7 18,-1 2 6,1 3-1,2-1-13,2-2-42,0-4-106,1 4-263,-2 3 0,-3-1 0,-3-1 0</inkml:trace>
  <inkml:trace contextRef="#ctx0" brushRef="#br0" timeOffset="85236.5414">4866 11013 496,'3'9'120,"3"6"35,0 4 18,0 5 15,2 1 16,2 1 18,-2 1 14,-2 1 12,3 1 7,1 3-66,-2-1-50,1 1-33,4-1-22,0 1-45,-3-5-86,7-5-174,-5-10-296,-2 8 0,2-3 0,-3-3 0</inkml:trace>
  <inkml:trace contextRef="#ctx0" brushRef="#br0" timeOffset="85509.5983">5147 11704 838,'3'8'144,"2"5"53,0 5 18,2 3 5,1 4 12,2 0 21,-2 0 5,1 1 3,1 2 2,-2-2-105,-1 2-34,-2-3-53,1-3-20,-3 2-34,3-5-105,0-5-138,2-7-371,-5 8 0,1-3 0,-4-3 0</inkml:trace>
  <inkml:trace contextRef="#ctx0" brushRef="#br0" timeOffset="86000.7732">5298 12293 1475,'3'18'167,"3"8"17,2 8 0,1 4 6,3-1 18,-3-1 8,1 3 5,4-5 12,-2 4 4,-2-6-131,-1-1-35,-1-2-15,-2-6-3,0-5-16,-2 2-32,1-11-29,-2 5-19,2-3-25,1-2-20,-3 3-8,1 0 0,-1 2 1,3 0 12,-3 3 18,3 1 34,0-3 40,0 3 28,0 0 19,0 1 20,0-3 8,0 1 0,-1 1 0,2 2-10,-1 2-4,3 2-17,2 2-20,1-1-10,-3-1-5,0 2-2,-2-6-1,-4-3-1,-1-5-34,-2-5-172,0-27-505,-2 14 0,1-9 0,-2-9 0</inkml:trace>
  <inkml:trace contextRef="#ctx0" brushRef="#br0" timeOffset="86969.4356">7479 9811 1508,'0'0'80,"0"0"40,0 2 24,0 0 31,0 5 25,0 4 25,0 7 16,0 7 10,-3 6 3,0 5-41,0 4-36,-2 5-37,-1-1-24,-3-1-39,5-6-65,-1-3-95,-1-3-141,3-7-501,-2 3 0,2-6 0,-2 4 0</inkml:trace>
  <inkml:trace contextRef="#ctx0" brushRef="#br0" timeOffset="87264.8758">7286 10740 393,'-6'24'33,"-6"15"3,0 8 4,-3 10 4,0-3 5,-3-1 18,1-2 9,1 2 2,-1-3 2,-2-4-30,2 0-6,-1-5-11,0 1-17,3 2-22,0-6-19,0-1-36,5-2-128,-6 2 0,2-4 0,-2 1 0</inkml:trace>
  <inkml:trace contextRef="#ctx0" brushRef="#br0" timeOffset="87576.4318">6774 11976 740,'-3'17'110,"-1"3"28,-2 10 27,-2 3 28,1-4 31,-4-2 14,2 2 13,-4-1 3,0-1 3,2 2-79,0-2-30,0 0-27,1-4-34,-1-2-50,1-1-78,1-3-91,6-7-148,-6 2-257,-6 1 0,0-2 0,-8 4 0</inkml:trace>
  <inkml:trace contextRef="#ctx0" brushRef="#br0" timeOffset="87929.4944">6293 12671 1585,'-5'14'81,"-1"3"13,0 4 7,-4 2 8,4 0 2,0-3 3,-2 0 4,-1 3 2,-1-3 4,-3 0-56,2-3-25,-3-1-11,3 1-6,-2 0-8,1-2-5,1 2-14,4 4-21,1-4-24,3-1-27,-2-3-19,3-1-39,1-3-54,-5-1-49,2 0-18,-2-1-3,1 3 7,-4 2 5,-1 5 0,4 4 0,-5-2 0</inkml:trace>
  <inkml:trace contextRef="#ctx0" brushRef="#br0" timeOffset="88093.8121">6013 13237 166,'-3'6'20,"-2"4"20,-4 5 44,0 3 45,5 1 30,-2 2 3,1-4 1,4 4-2,-3-5-10,3 0-31,-2-5-60,9-4-343,-6 2 0,0-2 0</inkml:trace>
  <inkml:trace contextRef="#ctx0" brushRef="#br0" timeOffset="88357.6425">5846 13551 1603,'-2'9'60,"-2"5"2,1-2 4,0 4-4,0-6-13,3-2-11,0-4-6,3-2-9,-3 1-72,6-6-340,-6 1 0,0 2 0,-3-2 0</inkml:trace>
  <inkml:trace contextRef="#ctx0" brushRef="#br0" timeOffset="88565.4917">5686 13384 1789,'-18'-14'179,"-7"-6"22,-12-4 14,-9-10 8,1 0 2,-8-1-11,-3-4-49,10 0-72,5-12-753,7 11 0,5 3 0,5 5 0</inkml:trace>
  <inkml:trace contextRef="#ctx0" brushRef="#br0" timeOffset="94653.698">2360 10355 376,'0'-2'16,"0"-2"1,0 0 2,0-1 3,0 0 5,0 1 21,0-1 13,0 3 5,0-1-2,2 3-25,-2-1-5,0 1 2,0 0-1,0 0-2,0 0-6,0 0-19,0 0-11,0 0-4,0 0 3,0 0 10,0 0 5,0 1-2,0 1-1,0-1 0,0 1 0,0-2 0,0 2-4,0 1 0,0-3 2,0 2 16,0-1 20,0 0 19,0 1 14,0-1 9,0 1 3,0 1 3,0-1 0,0-2 0,0 4-3,0-4-17,0 3-23,0 0-20,0-1-17,0 3-8,0-1-3,0-1-6,0 2-5,2 0-11,-2-3-12,1 1-13,1-3-20,-1 0-20,1 0-34,5 0-171,-5 1 0,1 0 0,-3-1 0</inkml:trace>
  <inkml:trace contextRef="#ctx0" brushRef="#br0" timeOffset="98167.0604">2330 10248 627,'0'-2'49,"0"2"2,2-1 2,-2 0 4,1 1 17,-1 0 29,2 0 19,0-2 8,-2 2 0,1 0-42,1 0-4,-1 0-2,1 0 0,-2 0-6,1 0-15,-1 0-30,0 0-19,0 0-6,0 0 1,0 0 3,0 0 19,0 0 27,0 2 12,0 0 8,0 3 3,2 6 6,-2 3 4,0 2 6,3 6 5,0 2-1,1 5-18,-1 3-27,-2 4-12,4 1-7,-2 1-4,0 3-5,0 1-4,2 2-2,-2 4-2,-3-1-2,4 2-1,-1 1 3,-3-4 5,0-1 1,0 0 0,0-5 2,3 0 2,-3-2-1,3-1-3,-3 1 1,2-1 0,-2 2-1,1 0 1,1 4-1,-2 0 4,1 1 0,1-1 2,-2 0-2,0 0 2,0-2 3,0-1 2,0 4 2,0-3 0,0-2 1,0 1 0,0 0-3,0 1-2,0-1-1,0 0-2,0-1-4,0 1-1,0 0-1,0 2-3,-2-4-3,2 3 2,0-2-2,0 2 3,0-4 2,0 3 0,0-2 1,0-1 1,0 0-3,0-1-2,0 0 1,0-2 1,0-1 0,0-2 0,0 1-1,0-3-3,0 5 0,0-2-1,0-3-2,0 4 4,0-3 0,0 1 3,0-2 8,0 0-3,0-2 1,0 1 3,0-1 3,0 2-2,0-5 5,0 3 0,0 0 3,0 3 0,0 0-6,0 2-2,0-1-2,0-2-1,0-1-2,-1-3 1,1-3-4,-2-4-2,2-6-4,0-3-3,0-2 2,0-5-1,0 3-1,0-2 2,0 3 1,0 3 2,0 0 1,0 5 2,0-1 0,0-4 2,0 0-2,0 2 4,0-7 1,0 2-3,0-2-2,0 0-3,0-2-8,0 2-9,0 3-20,0 1-38,0 0-51,0 3-44,0-1-63,2-3-153,-2-35-528,1 30 0,-4-4 0</inkml:trace>
  <inkml:trace contextRef="#ctx0" brushRef="#br0" timeOffset="98659.4372">2080 13879 1826,'2'0'97,"-2"0"27,0 0 17,2-2 9,1-1 7,1 3 4,4-3 5,5-2 3,1 4 6,4-2-64,9 0-9,6-2-20,6 2-13,11-3-6,6 0-4,4 1-3,7-1-3,3 0-3,-4-1-5,-3 0-6,-4 1-17,-14 0-7,-6 1-4,-10 4-3,-13-2-15,-4 3-38,-4 0-55,-5 0-129,3-3-485,-5 2 0,3-1 0</inkml:trace>
  <inkml:trace contextRef="#ctx0" brushRef="#br0" timeOffset="99681.3852">1989 10349 1055,'0'0'144,"1"0"29,-1 0 24,0 0 22,0 0 19,0 0 21,2-2 24,1 0 15,4-5 11,3 3-99,1-2-30,-3-1-23,1 3-20,1 3-6,-2-1-13,4 2-10,6 0-16,2 0-2,6 0-2,4 0-3,3 0-3,6 0-1,3 0-2,12-3-9,6 2-6,2-1-9,3-1-8,-4-1-10,-5 0-9,-11 1-8,-3 0 0,-6 0-6,-4 0 0,-5-1-10,-6 1-6,-7-1-10,-5 4-28,-5 0-80,-2-3-107,-2 3-54,0 0-146,-3-6-388,-2 9 0,1-1 0,-4 2 0</inkml:trace>
  <inkml:trace contextRef="#ctx0" brushRef="#br0" timeOffset="100515.2965">2809 11347 839,'-4'-11'128,"2"-4"49,-1-2 44,0-3 41,-2 4 18,1 8 9,2-2 8,1 3 5,-1 0 2,2 2-86,0 3-43,0 2-48,0 0-32,0 6-30,2 9-10,-1 12-3,4 14-6,1 14-2,2 8 2,-1 6-2,-4 2 8,3-4 0,-6-3-7,0-4-6,0-8 5,0-8 14,0-6 7,0-9 4,0-9 5,0-6 14,0-7 8,0-6 2,0-1-3,0-7-2,-3-6-10,3-9-19,0-7-12,-3-7-4,3 0-6,3 0-15,0 5-15,0 8-4,5 5-1,2 5-4,4 5-4,4 4 3,3 4 0,6 0-5,5 0-11,-2 0-11,1 0-28,-5 0-31,-5 0-50,-4-3-47,-3 0-89,-3-3-165,-6-14-401,2 8 0,-4 0 0,1-3 0</inkml:trace>
  <inkml:trace contextRef="#ctx0" brushRef="#br0" timeOffset="101014.2294">3136 11376 1075,'0'-9'181,"0"-3"36,-3 0 27,3-6 23,-2 6 17,1 3 20,1 1 25,-2 1 10,1 3 11,1 3-107,0 2-24,0 9-16,0 8-14,1 10-18,1 12-14,1 11-15,0 7-23,0 4-6,2-1-10,0 2-16,0-6-14,-2-3-14,0-4-3,0-4 8,0-3-1,0-5 2,1-9 0,-4-3 0,3-6-2,-3-4-10,0-2-2,3 0-6,-3-1-6,0-2-7,0-4 2,3-3-6,-3 4 2,0-8-3,0 2-1,0 0-8,0 1-26,0-4-18,2 2-34,1 2-47,-3-1-131,15-2-362,-11-2-450,-1-2 0,0-2 0,-4-5 0</inkml:trace>
  <inkml:trace contextRef="#ctx0" brushRef="#br0" timeOffset="109416.2954">16247 827 1493,'0'-1'43,"2"1"16,-2 0 42,0 1 21,0 2 13,0 8 8,0 3 7,0 8 5,1 7 8,-1 5-42,0 7 7,3 6-15,-3 8-39,0 10 7,5 5-5,-5 13 3,0 1-3,0 11-3,0 5-2,3 3 0,3 3-1,-3 10 3,1 0 3,3 7-24,0 2-8,-1 1-9,0 3-5,-2 3 5,3 3-5,0 1-4,0 4-3,3-1-5,0 7-1,5 2-1,-1 0 0,5 6-2,-7 1 5,6 0-7,-5 1 1,-3 8-2,-9 0 3,2 3 1,-3 0-1,-7 5-6,-7 5 4,2 0 2,-9 2-3,-1 2-3,-1 2 3,4-3 5,-2 4-5,5 0-3,2 7 4,3-2 5,-1-1-6,1 4-2,-1 4 3,6-3 2,-3 0-5,3 5-1,0 0 1,3-4 3,-2 3-8,-2 5-2,6-2 2,-5 3-5,-4 2 1,-3 1 1,2 0 4,-5 5 3,-7 3 13,-2-3 8,-2 2 8,-6 2 8,-2-1 4,6 0 11,-1 5-3,5-2 1,5 0-3,8 2 2,1 3-6,8-6-3,3 3-5,-1 0 0,1-2-3,1-1-6,-2 0 4,-2-3-1,6-4-1,-3 4-6,0 1-2,0-9-3,4 2-4,-4 0-1,3-7-1,2-5 1,1-2-1,-6-1 10,6-5 7,-4-5 12,-1 0-2,-1-2 8,3-9 6,-3-4-2,0-5 2,0-6-1,0-8 17,0-2-6,0-6-3,-3-5-5,3-5 0,0-3-2,0-11 4,0-3 0,4-6 5,2-6 0,7-6-17,-2-6-13,5-5-2,0-4-1,-4-63-40,1-17-66,-2 0-83,-3 0-116,-2 0-146,4 0-229,-7 0-391,-6 0 0,-5 0 0,-9 0 0</inkml:trace>
  <inkml:trace contextRef="#ctx0" brushRef="#br0" timeOffset="112595.3656">9772 2242 1448,'0'0'109,"0"0"24,0 0 21,0 0 10,0 0 9,0 0 4,0 0 1,0 0-5,0 0 0,0 0-81,0 3-27,0 8-20,1 4-17,1 5-4,-1 14-5,3 1-3,-1 9 2,0 2 6,0 2 1,1-4 2,-4 2 2,1-3-3,-1-4-4,0-3-6,0 0-2,0-1-2,0-5-1,0 0 4,0-5 1,0-4 5,0-5 4,0-3 10,0-6 18,0-4 16,0 1 23,0-4 13,0 0 9,0 0-2,0 0 1,0-5-9,0-2-7,0-2-7,0-6-17,0-2-16,0 0-20,0-2-15,0-5-7,0-3-3,2 0-4,-2-7 6,1 1 0,1-2-6,-1 0 1,-1 1-1,0 2-6,0 2 3,0 5-1,0-1-3,0 3 3,0 3-3,0-3-1,0 0-1,0-3-1,2 0-1,-2 0 5,0 1-2,1 2-6,1 5-1,0-1-1,1 4 1,0 3 2,0 4 2,0 1-1,4-3 3,-2 3-3,1-1 2,3 2 4,-1-3 3,3 6-3,0-4 1,1 2 0,3 0-1,1 2 0,0-1-2,3 2 0,0 0 2,3 1-2,-4 1 2,-2 0 0,1 0-1,-3 0-2,-4 0-3,-4 0 2,2 1-1,-2 7 2,-1 0-5,1 4 2,-3 3 3,-1 6 2,-4 1 5,-2 4 8,-6 3 8,-1-1 4,-7 2 2,-3-1 2,-5-2 4,-1 0 0,-6-1-4,3-1-1,0-1-5,7-7-6,6 2-5,9-9-7,3-4 6,5-1 2,0-5 1,2 0-2,2 0 1,3-2 2,3-2 1,2-1 0,3 0-1,-2 0 0,4-2-4,-2 3-7,3 1-1,-1 3-1,-1 0 0,-2 0-2,2 7-2,-4 0 0,2 7-1,-2 6 4,0 5-4,0 5 3,3 2-1,-3 0 0,3 3-2,-1-3 2,-5 0 0,-2-1 1,2 0 0,-3-4 1,2-4 4,-2-3 0,-6-5 0,6 0 1,-5-5 0,4-3-2,-4 1 3,1-4-2,-1-2 1,-1-2 1,0 0-2,0 0-1,0 0-4,0 2-9,0-2-19,0-2-30,0 2-52,0 0-67,0 0-123,9-3-219,-10 2-297,1-2 0,-2-1 0,-4-2 0</inkml:trace>
  <inkml:trace contextRef="#ctx0" brushRef="#br0" timeOffset="114422.7651">9495 3173 856,'0'1'111,"0"2"38,1 1 35,-1 2 34,0-4 29,0 0 24,4 2 19,2-4 34,15 3 8,10-1-64,18-2-17,15 0-28,16 0-35,10-2-22,17-1-18,9 1-20,9 0-18,-4-1-32,-7 0-8,-17 2-17,-26-2-21,-27 0-36,-20 2-23,-16-1-74,-8 1-135,-4 0-127,12-6-430,-12 5 0,-7 2 0,-7 2 0</inkml:trace>
  <inkml:trace contextRef="#ctx0" brushRef="#br0" timeOffset="115031.0994">10097 3508 1855,'0'3'41,"0"0"53,0 3 37,1 4 32,1 8 21,1 2 10,3 12 3,5 6 4,0 8 4,2 0-25,-4 3-9,-2-1-42,-4-5-22,-3-4-14,0-11 2,0-5 45,0-11 32,0-4 6,0-7-1,-1-2 1,-1-11-1,0-4-11,2-12-14,0-7-17,0-9-25,0-6-53,0 2-32,0 5-14,0 10 0,0 9-5,0 10-9,0 6-3,0 4-2,0 1-5,0 3 10,8-2 5,6 0 3,10 2 12,9 0-2,10 0 1,0-2 5,-2-4 6,-3 1 2,-3-1 3,-8-2-10,-7 1-13,-5 0-21,-5 3-28,-5 1-35,-2 3-59,0 0-90,1-3-225,-2-2-543,-2-3 0,1-3 0,7-8 0</inkml:trace>
  <inkml:trace contextRef="#ctx0" brushRef="#br0" timeOffset="115447.2859">11107 2942 2088,'0'0'150,"0"-1"16,0 1 10,0-2 14,0 2 13,0 0 23,0-1 22,1 1 14,5 0 6,3 0-113,8 3-24,7-2-9,4 2-11,9-2-10,2-1-13,3 0-25,-2 0-26,-6-2-28,-6 0-43,-7 2-90,-3-1-182,-4-11-560,-7 9 0,-1-1 0</inkml:trace>
  <inkml:trace contextRef="#ctx0" brushRef="#br0" timeOffset="115725.3642">11202 3139 2481,'0'3'101,"0"-1"12,0 0 17,6 1 6,0 0 3,10-1 3,7 0 1,10 1 0,4-2-2,4 1-111,1-2-61,0 0-194,-7-27-463,-9 23 0,-6-2 0,-7-2 0</inkml:trace>
  <inkml:trace contextRef="#ctx0" brushRef="#br0" timeOffset="121507.2945">12482 2327 717,'3'-2'122,"-1"-4"49,-2 4 44,3-4 36,-3 1 29,2 1 22,-2 0 10,2-3 12,-1 1 2,-1 2-75,0 2-47,2 0-35,1 10-31,5 9-24,-1 17-22,7 13-19,-5 17-10,2 8-13,-6 9-1,-3-1 4,-2 0 4,3-8-10,-6-7-15,3-14-13,0-11-4,0-15 1,0-8 6,0-9 6,0-6-1,0-5-2,0-10-7,0-6-6,-2-11-10,1-13 1,1-4-5,0-1-6,1-3-8,4 13-20,1 7 3,3 8 1,10 9-2,4 8 4,5 2 12,7 2-6,1 2-9,1 0-20,-4 0-59,-3 0-99,19-5-580,-26 5 0,-6-3 0,-4-1 0</inkml:trace>
  <inkml:trace contextRef="#ctx0" brushRef="#br0" timeOffset="121824.6483">12904 2504 794,'-2'-20'109,"-1"-4"21,1-4 43,-1-3 41,3 10 18,0 10-1,0 5 3,2 1 8,-2 4 14,0 4-53,0 10-31,3 6-6,0 15-30,3 7-33,-1 14-19,-1 6 0,0 4 0,-2 0-8,-2-3-11,1-7-13,-1-4-10,0-6-16,0-11-11,2-5-8,-1-6 2,1-7-3,0-5-21,1-2-47,3-7-201,-2-2-458,0-2 0,3-1 0</inkml:trace>
  <inkml:trace contextRef="#ctx0" brushRef="#br0" timeOffset="122206.4046">13439 2414 1694,'0'-3'62,"-1"3"24,1 1 26,0 8 24,0 11 12,3 12 4,-2 13 1,1 10 1,-1 6 1,1 2-61,-2 0-1,-2-8-36,2-4-57,0-8-118,-1-18-477,-2 0 0,1-9 0,1-11 0</inkml:trace>
  <inkml:trace contextRef="#ctx0" brushRef="#br0" timeOffset="122415.2564">13251 2691 1504,'0'0'115,"0"-2"3,-3 2 22,7 0 8,10-1 3,4 1 3,17 0 0,12 0-25,13-2-142,2-10-507,-4 6 0,-5-3 0</inkml:trace>
  <inkml:trace contextRef="#ctx0" brushRef="#br0" timeOffset="123090.575">13812 2194 1187,'0'-9'89,"0"3"7,0-3 2,0 3 12,2 6 27,-1 7 41,4 12 25,5 10 17,-1 14 5,1 12-68,1 12-16,-6 4-6,-4 0-1,-1-2-11,0-5-26,0-6-41,0-4-25,0-7-12,0-9-6,0-6 4,0-11 25,0-11 2,0-7 2,2-6-2,0-11 2,4-8 4,0-9 3,4-4 3,-2-1 11,-4 7 8,-1 3-19,0 9-5,0 4 3,6 3 2,2 4-3,-1 3-5,5 3-3,2 0-9,-2 3-11,2 3-12,-2 2-10,-3 4-1,-2 3-4,-5 4-1,-2 4 2,0-2 0,0 7-1,0-1 8,0 0 0,-2-3-3,2 0 3,3-4 2,-3-3 1,0-4 0,0-3 0,0-6 1,-3 0-5,0-2-36,3-1-50,-3-1-110,27-1-249,-20-1-310,-4 2 0,0-2 0</inkml:trace>
  <inkml:trace contextRef="#ctx0" brushRef="#br0" timeOffset="124052.6156">12392 3367 720,'-6'0'118,"-5"0"27,-4 0 47,5 0 52,3 0 33,2 0 20,3-3 9,2 2 7,2-2 12,-1 1-76,7-1-20,-2 0-16,12 1-40,0 0-38,10-2-26,6 1-11,12 0-5,13-1-1,15 1-9,8 0-12,15 1-7,11 0-4,3-1-6,8-1-13,11 1-5,7-1-7,-2 0-5,-3-1-4,-5-1-3,-20-1-2,-10 3 1,-15-3-5,-10 0-1,-10 1-2,-11-2-1,-3 1 2,-15 2-2,-6 0-3,-7 3-4,-11 0 1,-5 2-7,1 0-4,-5 0 2,2 0-1,-2 0-3,1 0-3,-1 0-7,2 0-6,-2 0-9,0 0-14,1 0-19,-1 0-19,0 0-41,0 0-71,0 0-92,4-5-493,-8 5 0,-5-1 0,-6-2 0</inkml:trace>
  <inkml:trace contextRef="#ctx0" brushRef="#br0" timeOffset="125664.5051">12978 3679 622,'0'-4'82,"0"-1"30,4-1 27,-1-1 30,-3 0 33,3 1 26,0-3 22,0 2 15,-3 0 23,0 0-34,0 2-18,0 0-29,0 4-27,0 1-28,0 1-32,0 4-15,0 7-11,3 8-4,-3 13-12,3 10-15,2 7-7,-1 10 0,-3 1 2,1-1-2,-2-4 4,0-4-11,-2-3-7,2-8-13,0-5-9,-1-9-2,1-8 3,0-6 21,0-6 6,0-7 1,0-6-1,0-8-1,0-9-2,0-7 4,0-11-2,0-2-3,0-1-6,0 6-20,0 6-6,0 8-4,0 8-8,0 4-8,3 7 7,3 1-1,9 4 3,14 0 1,7-3 0,7 3-1,0-4-2,-3-3 0,-9 2 1,-8-1 0,-3-5-12,-9 2-3,-3-2-1,-5 1-4,-1-2 0,-2-4-2,-2-1 2,-1-3 4,0-1 2,-2-4 7,-2-1 6,3 2 1,-1 2 4,2 5 0,2 8-3,-1 3 1,1 4 3,1 7 2,0 4 11,0 8 11,0 11 11,1 10 14,1 10 2,-2 8 4,1 6 5,-1 1-1,0-1-1,2-4-7,-2-6-8,1-5-12,-1-8-10,2-4-11,-2-10-8,0-3-5,0-5-21,0-5-69,1-5-139,1-7-783,-1 3 0,1-3 0,-1-3 0</inkml:trace>
  <inkml:trace contextRef="#ctx0" brushRef="#br0" timeOffset="131474.1898">9584 5106 2348,'0'-4'129,"0"-1"18,0 0 8,0 0 3,0 1-1,0 3-1,0-1-2,0 2 2,0 2 4,0 5-92,0 8-23,0 9-13,0 14-6,0 6-1,0 7 1,0 5 2,0-5 3,0-3-1,0-8-4,0-10-4,0-7-5,0-7 20,0-6 29,0-7 5,0-3 1,0-3 2,0-11-1,0-9 1,0-8-1,-2-12 0,-2-6-6,-2-8-24,3 5-32,-3 0-8,3 6-6,1 6-5,4 7-1,-1 4-5,10 8 6,2 3 1,6 1-2,9 3 0,1 4 0,-1 2 3,1 5 3,-1 2-2,-7 6-3,-2 4-2,-6 7-3,-5 5-2,-5 4 4,-2 3-2,-2 5 1,-7-1 1,-8 4 2,-3-2 6,-6 0 5,-5-5 8,1-2-2,7-5 5,8-6 6,4-7 7,5-3 0,5-4 0,0-4-4,0-1 0,3-2 0,6-1-2,3-2-4,6-1-1,3 5-12,2 1-5,2 3-2,-1 4-10,2 10 0,-8 1-10,0 11-26,-6 4-9,-4 4-17,-4 0-53,1 2-138,-2-12-582,-3 5 0,3-2 0,3-9 0</inkml:trace>
  <inkml:trace contextRef="#ctx0" brushRef="#br0" timeOffset="132235.244">10171 5056 1024,'0'-5'128,"0"3"20,3-1 31,0 7 20,3 9 16,7 13 16,-1 10 7,3 11 2,-4 9 3,-6 2-119,-2-2-6,1-2-17,-8-5-28,4-8-14,0-7-9,-3-11-5,3-4 8,-2-10 4,1-6 0,-3-11 0,1-6-2,-1-10-5,2-8-12,1-5-5,2-1-4,5 7-14,4 7-17,3 9-8,8 6-15,6 3-31,5 4-31,4-3-28,-5 1-46,-2 0-37,-11-4-43,-3-2-28,-9-1-6,-4-3 6,-1-3 22,-1 2 43,0-7 43,-1-3 43,-2-4 98,-1-5 69,3 0 67,-3 5 58,2 2 30,2 10-2,0 8-3,0 9-2,0 7 10,4 8 3,-1 11-30,5 10-23,0 10-25,-1 7-22,1 3-21,-2 0 0,-6-3-3,0-4-13,0-3-20,0-7-15,3-3-15,-3-8-8,3-2-15,-2-9-33,2-3-92,29-8-644,-26-3 0,3-3 0,-2-6 0</inkml:trace>
  <inkml:trace contextRef="#ctx0" brushRef="#br0" timeOffset="132566.2337">10991 5337 3043,'0'0'100,"1"0"8,-1 0 6,0 0 4,0 0-1,2 0 28,6 0 4,9 0 2,10-1 1,11 1-103,9-4-47,-4 4-70,1-5-166,-13-5-555,-8 8 0,-8-1 0,-9-2 0</inkml:trace>
  <inkml:trace contextRef="#ctx0" brushRef="#br0" timeOffset="132800.3777">11069 5502 2597,'-7'6'78,"4"0"3,0 1 2,0 3 18,6-3 8,10 0 5,7-2 1,13-1-18,15-4-115,12-2-274,0-2-321,0-1 0,-7 0 0</inkml:trace>
  <inkml:trace contextRef="#ctx0" brushRef="#br0" timeOffset="133575.4628">12225 5233 2265,'0'-1'105,"0"-2"1,0 2 6,-3 1 7,1 4 12,1 7 12,-2 8 4,1 11 3,4 5 3,1 5-100,0 0-4,0 1-1,0-7-4,1-5-2,-2-6-2,-2-8 21,0-7 39,0-5 10,0-1 5,0-7 3,1-9 4,-1-4-1,3-13 0,-3-9-1,3-5-11,1 0-31,-1 3-34,-3 6-5,2 9-1,-2 8-1,0 6-1,0 2 0,0 6 1,0 2-1,2-1 3,2 4 18,9-1-5,7 1 1,12 0-3,6-2-5,7 0 0,-1-3 0,-5-3 1,-8 1-2,-5 0-3,-11 1-22,-8 2-27,-4 2-57,-3 0-121,4 2-169,-3-52-666,1 45 0,2-5 0,5-2 0</inkml:trace>
  <inkml:trace contextRef="#ctx0" brushRef="#br0" timeOffset="133918.5381">13092 4907 2036,'0'0'96,"-3"0"17,-3 0 8,-4 4 19,-4 3 12,-2 10 12,-3 9 15,-2 10 10,0 9 9,-5 5-82,1 8-3,1 3-8,4 2-4,3 2-16,11 0-12,9-1-11,10-1-13,6-5-35,8-3-64,9-12-193,2-6-519,-2-11 0,0-9 0,-6-12 0</inkml:trace>
  <inkml:trace contextRef="#ctx0" brushRef="#br0" timeOffset="134658.7505">13332 5112 2108,'0'-1'135,"0"-1"1,0-1 2,0 3 5,0 0 8,4 14 12,-1 7 13,1 15 9,2 10 3,-3 7-121,0 5-11,-2 0 0,-2 0-2,-2-10-4,3-4-4,-6-9-12,3-6-9,-1-11-2,1-5 7,3-9 2,0-6 0,0-10 0,3-10 3,1-9-10,2-8-6,1 0-7,4 6 0,4 6-7,3 12-11,5 7-10,7 4-11,5 4-15,8 0-43,-4 0-30,-1-2-69,-10-1-43,-7-1-32,-10-3-29,-6-3-3,-4-3 10,-1-6 20,0-3 28,-1-3 56,1-5 67,0-3 82,0-5 56,0 5 58,0-1 62,0 7 42,0 7 25,0 6-3,0 5-13,-2 4-9,2 4-17,-1 7 2,-1 11 3,2 9-21,0 11-30,2 13-37,-2 8-26,0 1-8,0-1-2,1-1-6,-1-6-13,0-5-13,2-7-47,3-5-150,3-19-582,3-1 0,2-9 0</inkml:trace>
  <inkml:trace contextRef="#ctx0" brushRef="#br0" timeOffset="134986.5041">13960 5175 1782,'0'-5'135,"0"-2"18,0 1 1,0 1 15,0 1 16,0 8 10,3 8 7,0 8 7,2 9 6,-1 12-95,-1 5-36,0 3-18,0-2-1,-3 0-16,0-6-20,0-4-23,0-9-44,0-6-138,6-7-170,-5-9-305,1-4 0,1-8 0,-1-5 0</inkml:trace>
  <inkml:trace contextRef="#ctx0" brushRef="#br0" timeOffset="135187.6378">13882 5407 1630,'-3'-3'211,"3"3"24,0-2 7,0 0-2,0-2 17,3 4 6,7-3 5,7 2-5,8 1-5,13-2-203,12 0-138,14-8-278,-4 7-334,-2-4 0,-7 0 0,-14-1 0</inkml:trace>
  <inkml:trace contextRef="#ctx0" brushRef="#br0" timeOffset="135683.395">14329 5027 1394,'-2'-10'174,"2"1"12,0-2 0,0 2 6,0 3 11,0 12 20,0 8 27,2 9 16,1 9 7,0 17-123,0 7-45,1 3-10,0 3 0,-2-3-6,-2-4-11,0-4-18,0-11-29,0-5-13,0-10-2,0-7 9,0-10 4,0-4 0,0-8 2,0-8 0,3-8 2,0-8-1,3-4 2,0 0-1,5 6-5,-7 6-11,4 8-3,1 3-2,3 7-1,3 0 0,4 5-3,0 0 4,5 5-6,1 6 3,-2 0-3,1 4-7,-9 2-12,-7-2-29,-1 1-38,-7-1-113,0-7-640,0 4 0,0-5 0,3-3 0</inkml:trace>
  <inkml:trace contextRef="#ctx0" brushRef="#br0" timeOffset="136281.4697">14748 4836 1310,'0'-3'152,"2"2"26,-1 1 16,6 0 18,-1-3 14,10 10 14,6 3 10,4 8 8,1 8 4,-1 9-123,-4 10-23,-4 2-24,-4 7-14,-3 0-17,-6 0-10,-3-1-10,-2-1-10,-2-4-4,-3-3-2,-4-5-2,2-4 3,-2-7-2,2-7 0,3-3 3,0-7-1,1-1-4,0-3 4,3-2 1,-3-2-1,3-1 0,-1 1-3,1-4 0,0 3-2,0-3-4,0 1-1,0-1-1,0 2-2,0-2-3,-2 0-4,1 0 1,-1 0-3,2 0 3,0 0 1,0 0-1,0 0-3,0 0-6,0 0-16,0 0-22,0 0-53,0 0-132,0-8-579,0 6 0,-4-1 0,-5-1 0</inkml:trace>
  <inkml:trace contextRef="#ctx0" brushRef="#br0" timeOffset="137737.4814">9194 6322 761,'2'-1'115,"-2"1"40,1-1 34,1-2 21,-2 3 14,0-1 3,0 1 2,0 0-4,0 0 20,1 1-52,2 7-28,-1 10-33,2 10-25,-1 9-15,3 9-11,-5 6-1,3 1-2,-3-2 4,1-2-17,-1-9-26,-1-8-9,0-9-5,2-3-10,-2-10 4,0-2 17,0-5 3,1-2 4,1-5 0,-1-5-3,2-10 2,-1-3 0,-2-11-4,0-5 2,0-6-12,0-2-20,-2-3-4,1 1-1,-2-1-3,1 1 3,2 7 1,0 4-1,-1 6 2,5 4-1,4 7 2,4 0 2,3 4 2,6 3-5,-3 5 2,2 1-1,-1 6-5,2-3 4,0 6-4,3 1 1,-1 4-6,-1 0-1,-5 7-3,-4 4 1,-4 3-2,-5 1-2,-4 4 4,-5 1-3,-10 0 6,-3 3 8,-9-5 10,-3 0 0,0 1 2,1-6 0,10 2 2,6-8 5,6-2 1,5-7 5,2-2 12,0-3 6,2 3-3,1-3 0,4 0 1,3-3-1,6 3 2,4-1-7,4 1-3,1-2-5,2 8-17,2 7-12,-2 6-15,-6 9-9,-1 4-15,-4 1-25,-4 0-63,-3-1-185,2-34-533,-4 24 0,3-4 0,0-8 0</inkml:trace>
  <inkml:trace contextRef="#ctx0" brushRef="#br0" timeOffset="138410.6062">9789 6304 874,'4'-2'113,"-4"-1"36,0 1 38,0 5 20,1 6 11,5 16 11,2 12 9,0 12 1,-1 5 3,-1 4-98,-4 0-12,-2-6-34,0-6-37,0-6-21,0-11-7,0-6-2,0-11-6,0-6-1,0-8 0,0-6-2,0-10-1,0-10-4,4-3-2,4-9-2,3 5-1,9 6-11,6 12-2,4 2-1,8 8-3,0 3-2,-1 1-1,-4 0 2,-9-2 0,-9 1 3,-5-3-4,-4-3 3,-6-1-3,4-7 2,-4-6 2,0-5 4,-4-5 6,3-4 3,-4-5 1,0 1 3,0 3 9,2 10 8,0 7 3,1 14 1,2 6 14,0 14 11,0 14 6,5 9 8,0 19 6,-1 8 0,5 3-8,-4 3-5,-2-4-3,0-9 1,0-5-19,0-6-13,0-9-35,-2-7-96,31-13-735,-25-6 0,2-4 0,8-12 0</inkml:trace>
  <inkml:trace contextRef="#ctx0" brushRef="#br0" timeOffset="138670.8309">10639 6599 2388,'0'0'102,"0"0"22,0 0 22,4-3 7,5 3 5,7 0 1,6 0 3,14-4-3,9 4-22,12-4-134,13-2-250,-10 3-441,-9 1 0,-18 0 0,-19 2 0</inkml:trace>
  <inkml:trace contextRef="#ctx0" brushRef="#br0" timeOffset="138901.0252">10741 6762 2082,'0'8'62,"0"2"18,1 1 14,6 4 8,3-4 2,13-2 5,15-3-10,14-3-140,8-9-497,3 4 0,4-8 0,-10-2 0</inkml:trace>
  <inkml:trace contextRef="#ctx0" brushRef="#br0" timeOffset="139572.6798">12005 6462 1039,'0'0'124,"0"0"60,0 5 41,0 2 27,0 5 13,0 8 12,0 6 6,0 7 5,4 2 1,-1 4-61,1-4-56,0-4-57,-2-6-16,1-9 39,0-5 29,-3-6-4,0-5-3,0-5-3,0-10-2,0-7 1,0-9-5,0-9-4,0-5-27,0 0-65,0 4-42,0 11-3,0 9-6,0 8-4,0 6 1,3 3 0,0 3 3,10 0 3,7 0 3,9-4-2,8 0 1,7-2-8,-1-5-24,-1 4-77,-7-3-130,45-2-314,-60 6-372,-3 0 0,-1-6 0</inkml:trace>
  <inkml:trace contextRef="#ctx0" brushRef="#br0" timeOffset="140344.2485">12663 6107 1702,'0'0'114,"0"0"12,0 0 36,0 6 31,3 9 20,1 13 12,5 15 7,-1 19 5,-1 11 3,-4 6-103,-3 3 1,0-4-5,0-12-29,0-10-25,0-9-11,0-15-1,0-10 10,0-9 3,0-9-3,0-8-6,0-7-9,0-13-10,0-10-16,0-10-17,0-4-15,4 0-11,0 9-14,-1 7-25,0 9-2,3 9 4,5 8 6,5 4 6,8-1 8,7 5 13,9-2-8,1-5-23,0 1-35,-3-3-16,-6-3-13,-11 0-16,-11-2-9,-5-7-4,-4 2 3,-1-4 0,-3-5 18,2-6 27,-1-3 36,1-1 39,-1 0 29,1 5 33,1 8 8,0 9-1,0 7 4,0 4 16,0 8 8,0 8 9,1 12 21,2 7 7,0 12-8,2 11-13,1 8-2,0 2 2,-5-2-3,1 0-17,-1-5-11,-1-5-10,2-6-25,-1-5-12,2-6-4,1-9-9,-1-4-3,0-11-13,-3-3-46,4-6-109,14-6-730,-13-1 0,4-6 0,4-5 0</inkml:trace>
  <inkml:trace contextRef="#ctx0" brushRef="#br0" timeOffset="140694.6579">13528 6328 1855,'0'-3'121,"0"2"11,0-1 10,0 8 14,0 9 12,3 12 14,-3 9 10,3 12 6,0 5 0,0-1-114,-1 0-5,-2-3-10,1-7-11,-2-6-13,1-5-20,1-9-64,2-8-250,-3-6-386,2-6 0,-2-4 0,1-8 0</inkml:trace>
  <inkml:trace contextRef="#ctx0" brushRef="#br0" timeOffset="140900.41">13407 6624 2062,'-4'-3'202,"-2"1"32,2-3 30,1 1 12,3 1 8,4 0 5,9 3 0,7-4-1,10 0-12,11 4-180,6-3-124,7 0-242,-3-5-582,-4 4 0,-6-1 0,-7-4 0</inkml:trace>
  <inkml:trace contextRef="#ctx0" brushRef="#br0" timeOffset="141384.7604">13937 6525 2870,'0'0'58,"0"0"8,0 4 8,0 3 9,0 4 6,0 10 5,3 3 1,0 9 4,-3 2 1,0-1-58,0 0 3,0-8-6,0-2-4,0-7 3,0-6 33,0-4 13,0-5-1,0-4-1,0-6 0,0-9-1,0-8-2,0-10-1,0-7-1,0-2-16,0 2-34,0 7-7,0 6 16,0 10 6,0 6 2,0 5 2,0 2 7,4 4 1,6 2-1,5 0 7,7-2-5,10 2-12,7-3-23,6-5-36,-1 2-112,10-6-313,-18 2-473,-5 0 0,-8-6 0,5-6 0</inkml:trace>
  <inkml:trace contextRef="#ctx0" brushRef="#br0" timeOffset="142295.5408">14452 6140 1659,'0'-8'133,"0"1"31,0-2 24,0 1 0,0 4 2,0 3 9,0 2 17,0 6 24,2 9 26,1 9-64,-2 8-19,4 13-23,-1 5-24,-3 5 5,-1 1 2,0-2-7,0-2-14,0-7-22,0-3-17,0-7-24,0-1-23,0-9-6,0-4 1,0-2-3,0-8-3,0-1-2,0-3-1,0-3-2,0-1-8,0-1 1,0-3-4,0 3 2,0-2 0,0 1-3,0-1 0,0 2 0,0-1-3,0-2 3,0 2 7,0-2 10,0 0 3,0-2 0,0-3-2,0-6 1,0-7-2,0-6 0,0-8 2,3 3-3,0 0-7,-3 5-6,4 9-4,-1 4-1,3 4 5,0 1 2,6 1 1,1 2 2,7 0-1,1 2-1,-3-1-2,0 2-4,0 2 2,-6 0-2,0 3-4,-3 0-4,2 2 0,-5 1-1,1 2 2,-1-1-1,3 3 5,-3 3-1,-1-2-5,-2 3 5,1-2 0,1 3 1,-4 1 0,1 2-1,-2 0-2,1 3 1,-1-4 0,2 0-1,-1 1 2,2-3-3,-1-4 1,-1-5 1,-1-1 2,3-6 2,-3 2 4,3-3-7,-3 0-15,3 0-53,-3 0-133,7 0-302,-7-4-488,-3 2 0,-7-3 0,0-1 0</inkml:trace>
  <inkml:trace contextRef="#ctx0" brushRef="#br0" timeOffset="155752.1873">8986 7586 776,'0'0'88,"0"0"25,0-3 18,0 3 21,0 0 14,0 0 23,0 0 22,0-1 14,0 1 12,0 0-51,0 0-25,0 0-26,0 0-17,0 0-21,0 0-15,0 0-23,0 0-19,0 0-13,0 0-2,2 1 2,-2 6 5,0 3 10,0 5 8,1 6 3,1 4 5,0 6 2,1 2 1,0 0-1,1 5-7,2-2-5,-3 2-8,-3-1-7,3 1-2,-1-3 3,-2-2 1,1 1 3,-1-3 0,0-7 0,0 1 0,0-8-3,0-3-3,0-4 8,0-3 25,0-5 36,0-2 2,0 0-2,2-4-1,-2-6 0,0-5-2,0-9-2,0-10 2,-3-5-12,-2-6-28,2-1-43,-3 0-8,2 2-5,-2 1 1,6 9-2,0 2 1,0 0 1,0 6 0,3 0 1,0-1-3,7 5 0,-1 1 2,6 4 1,-4 2 0,2 1 0,1 2 0,2 2-1,1 2-2,2 4 0,-1 1 1,6 1-2,-1 4-1,-3 3 2,2 4-1,-2 2-4,-4 3 1,1 2 2,-8 2-3,-3 0 2,-3 3-4,-1 0 2,-5 1 3,-8 2-5,-3 2 5,-5-2-1,-11 2-1,-2-1 0,-1 0 6,1-1-2,7-7 8,4-5 0,12-6 4,1-3 0,6-2-3,2-2 4,0-1 2,4-2 1,2 1-6,6-1 2,6-3-3,1 6-3,3-1-3,1 2-2,3 0 0,-1 6 0,3 5-2,-2 4-1,-4 8 1,-1 3-2,-6 2 1,-3 1-1,-4 3 1,-2-1-1,-3-3-10,-3-1-27,3-3-70,1-7-79,-1 0-177,-2-46-567,7 32 0,-3-8 0,8-3 0</inkml:trace>
  <inkml:trace contextRef="#ctx0" brushRef="#br0" timeOffset="156661.4249">9597 7614 1574,'0'0'68,"2"0"10,0 0 32,-2 0 30,6 1 24,1 9 15,3 8 17,3 9 6,-3 14 1,-2 9-50,-2 8-12,-5-2-7,-1 4-32,0-9-28,0-2-24,-1-9-15,-2-5-13,0-9-4,0-6 3,1-8 2,2-5-1,0-6 2,-3-7-3,3-8-1,-3-12 0,3-9-1,-3-4-2,6 3-1,3 2-5,2 8-5,5 11-1,4 5-4,10 6 1,0 1-1,3 3-7,1 0-11,-2-5-6,-7 1-8,-2-1-10,-6-4-12,-5-4-7,-6-1-3,0-5-2,-3-4 4,0-9 8,0 2 14,0-5 9,0 2 10,0-1 22,0 8 24,0 5 20,0 4 2,-3 8 1,3 5-1,0 1 2,0 6 0,0 5 5,0 6 2,0 9-5,3 6-6,-3 8-4,3 4 4,0 8 11,1 3 1,-1-1 0,-1-4-2,1 2-5,-2-9-7,1-2-4,-2-1-7,3-7-7,-3-5-2,3 0-8,0-7-5,-1-4-1,-1-5-1,-1-4 5,2-2 4,-2-2 2,1-1-5,-1 0-16,2 0-33,0 0-46,-2 0-83,11-7-255,-10 2-340,3-4 0,-1-2 0,6-4 0</inkml:trace>
  <inkml:trace contextRef="#ctx0" brushRef="#br0" timeOffset="157086.0995">10204 8010 1541,'0'3'135,"0"-3"42,1 0 26,-1 0 20,0 0 19,0 0 16,0 0 19,0 0 21,0 0 8,0 0-82,0 0-34,7 0-37,1 0-25,9-3-18,10 2-19,11 1-15,5-3-16,-1 0-22,5-1-8,-8 3-17,-7-1-10,-8 2-18,-10 0-23,-6 0-12,-5-1-24,-3 1-51,0 0-122,2-3-172,-1 0-342,-1 0 0,2-2 0,-2 1 0</inkml:trace>
  <inkml:trace contextRef="#ctx0" brushRef="#br0" timeOffset="157602.6264">10759 7894 2783,'0'-3'109,"0"0"-1,0 2 3,0-1 8,3 8 6,-2 8 9,2 6 3,1 7 3,-1 10 2,0 0-93,-3 1-13,3-5 1,-3-1 1,0-10-1,0-3 18,0-10 43,0-1 20,0-6 5,0-2-3,0-7 3,0-10-1,0-4-1,0-12-5,0-9-4,-3-7-26,3-2-51,-3 3-23,3 6-3,-2 12-2,2 8-9,2 9-3,-2 6-1,0 4 6,3 3-2,6-1 7,7 1-7,4 0 7,9 0-2,8-3 4,1-1 0,1-2-22,3 0-71,-2-3-144,-5-10-778,-9 7 0,-7 0 0,-2-5 0</inkml:trace>
  <inkml:trace contextRef="#ctx0" brushRef="#br0" timeOffset="158480.481">11341 7437 1062,'0'-2'131,"0"-2"2,0 2 28,0 0 30,0 4 30,2 11 26,2 8 22,3 11 18,-1 9 5,1 13-112,0 5-12,-4 3 4,-3 2-12,4 0-16,-4-6-29,0-3-20,0-7-21,0-6-14,0-6-2,0-10-4,0-4-2,0-8-5,0-6-12,0-5-10,0-1 3,0 1 5,0-3 7,0 0 8,0 0 10,0 0 16,0 0 8,0 0 7,0 0 1,0 0-2,0 0-5,-4-3-8,4-3-11,-3-5-9,3-3-13,0-6-16,0-1-10,0 1-7,0 0-5,0 3-1,0 6 1,0 4-5,0 1-2,0 4-2,0 2-3,0-2 1,0 2-3,0 0-4,0 0 0,0 0-3,0 0-22,0 0-81,0 0-70,3-2-83,-3-6-64,0-1-19,0-2 0,0-4 3,0 2 1,0-1 3,0-2 27,0 3 93,0 0 98,0-1 139,0 2 114,0 1 56,0 2 19,0 2 4,0 5-1,0 0 3,4 2 0,2-1-6,7 4-23,5-2-50,6 0-48,5 1-33,1-1-20,-2-2-9,-4 1-49,-2-4-134,17-7-574,-29 2 0,0 1 0,-2-6 0</inkml:trace>
  <inkml:trace contextRef="#ctx0" brushRef="#br0" timeOffset="158784.6302">11640 7575 2482,'0'-4'117,"0"1"4,0 0 1,0 1 3,0-1 16,0 8 16,0 8 18,2 6 17,1 15 9,0 12-96,2 10-10,-1 7 4,1 1 6,-3 0 10,-2-5-10,3-10-12,-3 0-15,0-11-18,0-6-8,3-6-12,-3-4-116,8-10-230,3-8-573,4-1 0,0-13 0,11-4 0</inkml:trace>
  <inkml:trace contextRef="#ctx0" brushRef="#br0" timeOffset="159114.5333">12171 7899 2142,'0'0'53,"0"0"22,0 0 26,3 0 30,0 0 14,7 0 5,10 0 3,7 0 3,14 0 0,4 0-42,6 0-12,-1-2-27,-11 0-64,-2 1-217,-11-2-465,-16 1 0,-4 1 0,-3-2 0</inkml:trace>
  <inkml:trace contextRef="#ctx0" brushRef="#br0" timeOffset="159316.4327">12241 8072 2832,'0'3'49,"0"3"10,0-1 11,9-1 6,5 3 2,11-6 0,12-1-9,17 0-50,20-3-231,-2-2-411,9 1 0,0-7 0,-7 0 0</inkml:trace>
  <inkml:trace contextRef="#ctx0" brushRef="#br0" timeOffset="159830.2802">13211 7868 2003,'0'0'96,"0"2"28,0 2 16,0 4 15,1 5 10,4 6 8,0 2 5,-2 4 3,3 1 3,-2 1-58,-1-3-36,-3 0-26,0-4-15,0-8-10,0-3 24,0-4 5,0-2-4,0-6 0,0-5-4,0-7-1,0-8 2,0-9-6,0-8 3,0-9-4,-3 1-30,-1 9-5,1 3 10,3 14 10,-3 6 6,3 8 2,0 1-2,0 4 11,6 0-1,1 3 1,9 0-2,4 0-7,11-2-12,3 0-15,6-3-34,1 0-106,1-6-187,0-2-593,-6-4 0,0-4 0,-1-4 0</inkml:trace>
  <inkml:trace contextRef="#ctx0" brushRef="#br0" timeOffset="160714.6774">13700 7378 1096,'0'0'125,"0"-4"46,0 4 30,3-3 11,-3 3-2,4 0 7,-3 0 23,2 3 17,2 4 20,3 8-63,-1 9-25,2 10-35,-1 11-23,1 6 1,-2 3 30,1 3 11,1 3-14,-2-3-15,1-4-15,-2-6-18,1-1-13,-2-10-12,1-7-6,-1-9-7,-1-5-30,-3-7-13,1 0-5,-1-6-1,-2 0-1,1-2-4,1 0-2,-1 0 2,0-2 1,0 2-7,0-2 1,0-3-2,0-4-6,0-4 0,0-4-6,0-5 0,0-3 0,0-5 1,0-4-6,2 2 5,-1 1-2,2 8-3,4 3-2,-6 9-1,2 1 2,6 8 1,0-1 2,2 3-3,10 0 4,1 0-1,3 0 3,-1 1-2,1 2 6,1 1-1,-4 3 1,-5 0-3,-2 2-1,-5-3 3,-4 0 5,3 1 4,-3 3 2,-3 1 9,0 1 8,0 5 14,0-2 8,1-1 6,-1 3 3,0 1-1,1 0-2,-1 0-5,-2 3-3,5-4-5,-1-2-9,0 2-13,-1-5-10,2 2-1,-6-5-4,3-1-1,-2-2-3,1-5-7,-2 4-19,1-5-47,3 3-126,19-3-385,-19 0-440,3-3 0,-4-2 0,-7 1 0</inkml:trace>
  <inkml:trace contextRef="#ctx0" brushRef="#br0" timeOffset="168634.3275">8817 8950 850,'4'-3'64,"-4"-4"14,0 3 8,3-4 12,-3 1 21,0 4 16,0-2 21,0-1 26,3 2 20,-3 0-29,0 0 0,0 1 0,3 0 3,-3 3-8,0-3-19,0 3-16,0 0-22,0 0-19,3 0-13,0 7-16,0 8-7,6 15-11,3 13-12,-1 12-3,2 10 1,-2 6 2,-5-3 4,0-3 5,-1-6 1,-3-9 2,0-4-2,-2-9 0,0-6 3,0-10 9,0-9 29,0-5 2,0-7-6,0-7-8,0-10-9,0-7-7,0-7-3,0-1-4,0 1-3,0 6-10,0 0-27,0 7-4,0-1 0,0 4-1,0 1-2,1 1-2,4 0-6,1 2 0,9-1 0,4 3-1,4 1-4,1 5 3,1 2-1,-3 1-6,2 0-5,-6 0-15,-3 0-14,4 0-20,-6 0-31,0-2-39,1-1-49,2-2-55,-1-5-57,3-4-27,0-3 4,-1-3 19,-10 0 19,-2 5 24,-4 1 42,-1-1 47,-1 2 67,1 1 69,-2 0 67,-1-3 36,0-2 8,2-2 2,1 1 6,0-3-2,0-3-3,0 2 11,0 3 22,0 1 19,0 5 13,1 5 1,-1 3 0,0 3 2,0 2 1,0 5 0,0 2-2,0 6-14,0 5-29,0 8-22,0 5-14,0 9-6,0 9-2,0 2-3,0 9-4,0 2 0,2-4 3,-1-1 5,1-8 1,-1-9-7,1-2-2,-1-8 4,5-5 0,-4-5 2,2-5-3,-2-1-2,1-4-6,-3-2-11,3-1-11,-3-1-3,0-2-4,0-2-6,0 3-1,3-1-3,-3-1 1,3 2-2,-1-2 0,-1 1-4,-1 3 4,0-3-6,2 0-2,-1-2-4,-1 1-14,2-1-31,0-2-60,1 0-155,0-7-580,0 2 0,0-5 0,0-2 0</inkml:trace>
  <inkml:trace contextRef="#ctx0" brushRef="#br0" timeOffset="169400.4328">10037 8911 1902,'-8'0'78,"4"0"22,-4 0 16,-3 2 23,-3 0 11,0 4 18,-2 3 9,-3 5 13,1 6 10,-3 6-44,0 8-13,-4 7-13,-1 11-11,1 8-18,4 5-9,10 3-15,5-3-9,9-5-9,8-6-9,8-11-8,5-3-14,4-10-39,6-8-89,10-10-244,-3-5-422,-1-4 0,5-6 0</inkml:trace>
  <inkml:trace contextRef="#ctx0" brushRef="#br0" timeOffset="170225.3914">10329 9169 1454,'0'-3'48,"1"3"18,-1-1 40,0 5 34,0 8 25,3 13 13,-1 11 5,4 10 1,-3 5 2,0 3-41,-3-4 2,1-7-11,-1-4-34,0-7-26,0-11-24,0-4-7,0-5 3,0-7 0,0-3-2,0-8-5,0-8-5,2-11-9,1-9-7,4-15-7,5-11-1,0-4-3,-1-3-6,2 1 0,-3 6-2,0 8 1,2 6 2,5 7 1,4 6 1,6 5 3,7 4-3,4 7-1,4 5-2,-4 5-2,-4 4 2,-5 5 2,-7 6 0,-9 4 3,-3 2 2,-7 9-1,-1 3 1,-4 0 2,-7 4 3,-8 1 3,-11 3 5,-14-2 0,-6-1 2,-3-2 1,7-5 0,11-5 7,10-4 0,14-7 1,7-4 3,2 1 3,4-5-1,5 0 0,5 0-1,9 0-2,8 0-2,6 0-9,1 3-1,-1 8-1,-4 4-5,-2 8-4,-4 3-1,-8 5-3,-5 1-1,-5-4-1,-4-1-1,-1-3 2,-4-5-2,1-2-2,1-3-36,2-4-88,12-7-316,-3 1-350,4-4 0,11-7 0,8-5 0</inkml:trace>
  <inkml:trace contextRef="#ctx0" brushRef="#br0" timeOffset="170509.4769">11070 9389 1708,'-4'-2'46,"-2"0"68,2 2 58,-1 0 40,5 0 26,2 0 25,-2 0 9,0 0 1,0 0 12,3-3-12,7 3-28,4-2-66,10-1-56,15-1-42,3 1-23,5-2-28,-4 2-17,-5 3-47,-10 0-105,-2-3-261,-9 3-402,-5 0 0,3-1 0,0-6 0</inkml:trace>
  <inkml:trace contextRef="#ctx0" brushRef="#br0" timeOffset="170959.0484">11572 9270 1440,'0'0'70,"0"0"29,0 3 22,3 8 15,0 2 12,3 9 7,0 6 4,0 4 1,0 0 4,-5 0-52,1-1-3,-1-4-9,-1-10 25,0-3 27,0-6-1,0-6 6,0-4-1,0-6 2,0-9-4,0-9-4,0-6-12,-3-11-16,2-6-44,-2 3-38,-2 5-1,4 7-8,-1 13-5,2 7-4,0 11-1,2 0 2,-2 3 2,6 0-1,3 0-1,9 0-5,9 0-34,9-4-97,11-3-237,-1-4-515,5-5 0,-1-6 0,-3-5 0</inkml:trace>
  <inkml:trace contextRef="#ctx0" brushRef="#br0" timeOffset="171341.1177">11942 8869 1252,'-1'-4'150,"1"-3"30,0 2 14,0-1 4,0 2 5,3 1 5,1 3 6,2 0 13,5 6 19,5 3-80,1 10-25,4 10-21,-5 10-8,5 9 2,-4 1 10,-5 6 26,-4 2 19,-1-2 7,-7 0-5,-4-1-22,-2-4-12,-2-4-4,-3-3-6,-1-8-6,2-1-13,2-6-30,1-5-31,7-5-37,-3-6-51,3-2-59,0-5-210,3-3-684,-3-4 0,4-7 0,2-9 0</inkml:trace>
  <inkml:trace contextRef="#ctx0" brushRef="#br0" timeOffset="171836.2598">13035 9206 1414,'-2'0'158,"-1"0"57,1 0 40,1 0 17,1 0 1,0 0 9,3 0 2,7 0 5,9-3 2,14 3-95,13 0-64,11 0-72,3 0-69,-2 0-116,-7 0-209,-18 0-396,-10-2 0,-16 2 0,-4 0 0</inkml:trace>
  <inkml:trace contextRef="#ctx0" brushRef="#br0" timeOffset="172051.4541">13028 9422 1951,'5'4'72,"7"1"11,8-3 4,7 0 1,11 0 0,11-2-11,3-2-56,26-2-514,-23 1 0,-9-3 0,-3-2 0</inkml:trace>
  <inkml:trace contextRef="#ctx0" brushRef="#br0" timeOffset="172532.4938">13749 9162 1628,'0'-2'123,"0"-1"4,0 3 15,0-2 26,0 7 15,3 9 6,3 6 7,0 9 0,2 9 3,-2 1-99,0 0-19,-5-6 1,-1-4-7,2-8-6,-2-4 30,0-8 29,0-4 1,0-4 3,0-8-4,0-7 0,0-10-1,0-12-1,0-8-9,0-4-17,0-1-43,0 9-33,0 8 1,0 10 5,0 7 3,0 6 2,0 1-3,0 5 0,5 1 2,8 0-1,11-3 0,12 2-2,9-3-8,14-1-17,0 0-36,-4 1-93,-9 0-144,-9-8-689,-16 5 0,-7 0 0</inkml:trace>
  <inkml:trace contextRef="#ctx0" brushRef="#br0" timeOffset="173868.3085">14308 8615 1770,'0'-4'89,"0"-1"18,0-2 6,0 2 18,3 4 19,2 8 24,3 8 28,0 12 26,1 7 10,-2 12-45,1 12-22,-2 5-2,-2 1 3,-1 5-10,0-3-12,2-2-18,-5-1-24,0-5-25,0-4-7,0-8-9,0-8-11,0-7-13,3-8-7,-3-7-5,1-8-1,1-1 2,-2-4 1,1-3 5,-1 0 4,0-2 2,0-4 0,0-2 0,0-7 0,0-8-3,0-8-6,0-3-6,0-5-2,0-1-6,0 5-7,0 4-1,0 8-2,0 6-1,2 6-2,2 1-2,7 3 1,4 2-4,7 0 0,4 1-1,4 2 0,4 0 1,-2 1-2,0 2 0,-1 3-1,-4 0 2,-7 2-2,0 3 0,-8-1-1,-2 1 1,-2 3-3,-4 0 2,-1 1 5,0 5 4,-3-1 4,4 5 5,-4 0 2,3 3 5,-3 1 2,4 0 7,-1 0 4,0 1 6,-2-5 1,2-2-1,-1-3-3,-2-3-4,1-2 0,-1-3 2,0-6 3,2 0 30,-2-3 25,2 0 6,-2 0 5,0 0-5,0 0-1,0 0 4,0 0-2,0 0-5,0 0-2,0 0-41,0 0-29,0 0-13,0 0-1,0 0-8,0 0 1,0 0-5,0 0 0,0 0 0,0 0-3,0 0 3,0 0 0,0 0 0,0 0-6,0 0 6,0 0 0,0 0 0,0 0 0,0 0-14,0 0-7,0 0-8,0 4-9,0-4 1,0 1 4,0-1 1,0 0 3,0 0 0,0 0-1,0 0 14,0 0 8,0 0 8,0 0 9,0 3-1,0-3 0,0 0 0,0 0 0,0 0 5,0 0 1,0 0 4,0 0 0,0 0 3,0 0-8,0 0-3,0 0-18,0 0-8,0 0-12,0 0-21,0 0-25,0 0-17,0 0-16,0 0-20,0 0-21,0 0-48,0 0-72,3 0-142,27-3-656,-29 3 0,-1-1 0,-4-3 0</inkml:trace>
  <inkml:trace contextRef="#ctx0" brushRef="#br0" timeOffset="175366.491">9110 10330 1262,'0'-2'116,"0"2"12,0 0 0,0 0 18,3 0 16,-3 7 19,3 7 17,4 9 11,2 11 4,-1 9-81,0 6-33,-3 6-11,-2 3 2,-3-4-17,2-2-10,-2-8-17,-2-5-15,4-10-8,-2-7 3,0-5 23,0-8 11,1-6 3,-1-5 0,2-9-3,-1-8-4,1-11-1,-2-10 0,3-3-4,2 1-4,1 3-26,4 8-11,5 16-3,0 4-1,5 8 0,5 2 0,7 1-1,0 1-2,1 1 1,-3-4-2,-3 2 2,-6 2-2,-2-4-2,-5-2-1,-6-4-4,-5-2-2,0-7-1,-3-5 1,-5-4 0,4-1 0,-4-4 0,-1-3 2,0 3 1,6 2 3,-3 5 7,3 4 2,1 8-4,-1 5 0,0 4-2,0 5 3,0 4 2,2 8 2,-2 8 7,3 7 12,0 10 7,1 11 5,3 6 12,-3 2 7,3 5 7,-5-2 4,2-6 5,0-7 2,-1-5-3,0-9-8,3-4-12,-3-7-7,2-3-7,-3-7-4,-2-6-6,0-1-4,1-2-8,-1-2-4,0-2-4,0 0-10,2 0-10,-2 2-39,0-2-70,2 0-184,1-9-594,0 7 0,3-5 0,7-4 0</inkml:trace>
  <inkml:trace contextRef="#ctx0" brushRef="#br0" timeOffset="175740.5757">10538 10697 2790,'-3'0'112,"0"0"23,-3 0 35,1 0 27,4-3 12,1 3 0,0-1 4,3-3 3,6 4 3,13 0-93,13 0-16,13-3-26,11 2-46,3-2-58,-4 3-87,-5-1-141,-7-8-642,-11 5 0,-15 0 0,-4 0 0</inkml:trace>
  <inkml:trace contextRef="#ctx0" brushRef="#br0" timeOffset="175957.2021">10652 10832 2202,'0'4'96,"0"3"19,3 0 8,6-1 5,11 2 1,7-8 2,17 1-1,13-5-16,11 1-98,4-12-652,-2 8 0,-6-2 0,-10 0 0</inkml:trace>
  <inkml:trace contextRef="#ctx0" brushRef="#br0" timeOffset="176734.3392">12207 10484 2400,'0'0'24,"0"-4"-3,0 4 9,0-2 21,0 4 18,0 6 17,0 9 11,3 7 3,-2 6 2,4 8-25,-1 2 4,1-3 4,-4-1 4,1-6 4,-2-9 23,0-7 25,0-8 0,0-1 2,0-8-1,0-8 3,0-10 1,0-11-3,0-6-9,0-10-24,0 2-38,0 6-44,0 5-10,0 7-5,0 10 2,0 4-6,0 6-2,0 2-1,0 5 0,3-1-2,1 2 0,4 0 4,7 0 0,5 0 2,7 0-4,3-3 4,1 0 0,4-3 2,-8-2-3,-1 2 0,-4-2-3,-6 2-5,-2 0-37,-2 2-75,2 0-113,13-3-252,-12 5-362,1-1 0,-3-1 0</inkml:trace>
  <inkml:trace contextRef="#ctx0" brushRef="#br0" timeOffset="177398.4873">12812 10093 1195,'-3'-4'107,"3"-1"12,0 0 0,-3 0 23,3 3 35,0 4 25,0 6 23,3 8 25,0 10 17,0 9-79,0 9-22,3 9-8,0 1 3,-3-1-18,-2-1-25,1-3-16,-2-6-23,0-6-22,0-5-14,0-6-2,0-6 6,0-9 5,1-5 0,1-3-3,1-6-7,-2-3-8,1-4 1,-2 1-1,0-8 0,0 2-1,0-2-8,0 0-6,0-1 0,1-5-2,2 3-3,2-1 0,5-1 0,2 8-2,6 4 2,1 5-3,3 3 2,5 4-3,5 3-2,-4 2-1,6 3 4,-3 2-2,-7 0 0,-5 0 0,-6-1-2,-6 0 12,-4-1 9,-1 3 7,0-1-1,-2 2 1,0 1-3,0 2-2,0-2-5,0 2-17,4-2-43,5 1-133,6-7-783,6 3 0,11-4 0,7-4 0</inkml:trace>
  <inkml:trace contextRef="#ctx0" brushRef="#br0" timeOffset="177880.5416">13972 11010 1918,'-6'3'115,"-6"-1"38,-9 1 26,-9 0 23,-7 1 23,-9-1 37,-10 1 36,-14 3 14,-13 3 13,-17 2-73,-15 3-24,-15 5-35,-13-1-21,-7 0-19,-8 1-14,0 0-31,1-4-28,11 3-10,18-2-10,17-3-10,18-1-2,17-1-10,13-2 0,18-4-6,7-2-6,13 0-6,7-4-5,9 3-5,3-6-5,6 3-8,0 0-20,0 3-11,3-3-50,6 0-96,3 0-177,1-11-652,8 9 0,1 1 0</inkml:trace>
  <inkml:trace contextRef="#ctx0" brushRef="#br0" timeOffset="178854.3596">12068 11680 1226,'0'-1'146,"0"-2"11,0 3 0,0-1 11,0-1 28,0 9 17,0 6 12,0 10 8,2 11 6,-1 9-113,1 4-30,1 2-12,-2 4 1,-1-6-11,2-6-26,-2-5-16,0-8-9,0-10-2,0-4 4,0-8 0,0-5 0,0-6 2,0-7 0,0-7 2,0-12-3,0-10 1,0-8-2,0-2-6,0 1-7,0 4 7,0 6 12,0 6 9,0 6 7,0 6 4,3 4 4,5 1-1,8-1-3,9 1 1,8 0-3,4 0-8,0 2-12,-6 5-12,-6 3-9,-7 4-4,-7 4-2,-5 4 0,-2 9 3,-2 1 0,-2 9 1,0 5 1,-6 1 4,-3 1 9,-8 2 13,-8-3 9,-8 0 10,-5-5 8,2-4 6,2-6 6,10-2 14,11-6 12,3-3-2,10-4-9,6 0-9,7-4-10,11 0-12,4-4-7,15 0-8,-2-1-8,2 4-14,-2 3-15,-5 0-1,-3 5-1,-1 6-1,-5 8 1,-5 4-2,-6 8-3,-5 5 1,-2-2 1,-1-1-1,-2-2-9,1-2-44,4-3-90,1-5-135,2-19-714,6 4 0,7-8 0,2-15 0</inkml:trace>
  <inkml:trace contextRef="#ctx0" brushRef="#br0" timeOffset="179133.8895">12833 11882 2320,'0'0'130,"0"0"33,1 0 27,-1 0 29,0-2 12,0 1 2,5-2 6,2 0 3,10 1 1,3-2-92,14 0-36,4 1-34,4-2-28,3 1-42,-3 1-62,-6 2-97,-3-3-251,-13 4-405,-9 0 0,-3 0 0,-2-2 0</inkml:trace>
  <inkml:trace contextRef="#ctx0" brushRef="#br0" timeOffset="179911.0149">13387 11737 1269,'0'0'132,"0"0"11,0 0 6,1 0 26,2 0 21,0 5 18,0 3 13,4 6 18,-4 7 14,0 8-89,-3 3-30,0 5-9,0-1-5,0 2-27,0-4-19,0-3-16,0-7-12,0-6 27,0-9 14,0-4 0,0-5-1,0-7 1,0-9 5,0-2 1,0-11 1,0-7 1,0-6-2,-3-2-44,0 5-24,2 3 3,-3 4 16,2 8 14,2 8 3,-1 6 4,1 3 8,0 3 12,1 1 17,-1 0 5,0 1-2,0-3-4,6 1-8,-2-1 1,6-1-6,2 3 11,6-1 4,6 0-4,3 1-4,6 2-3,5-5 0,1 5-7,3-3-7,-5-2-16,-3 2-12,-6-3-8,-5 3-17,-8-1-9,-6 4-6,-3-1 6,-6 0-4,0 2 0,0-1-5,0 1 0,0 0 8,0-2-8,0 2 3,0 0-2,0-1-14,0 1-8,0 0 0,0 0-12,0 0-41,0 0-76,0 0-59,0 0-94,0 3-168,0-13-760,-2 13 0,-3-1 0,-8 0 0</inkml:trace>
  <inkml:trace contextRef="#ctx0" brushRef="#br0" timeOffset="198889.1374">7056 13165 1075,'0'-8'126,"0"1"65,0 0 23,0-1 6,0 5 0,0 3-1,0-2 9,0 4 9,0 3 11,0 9-42,6 7-46,4 12-45,1 13-14,8 10 3,4 7 10,0 6 14,-1 0 6,1-5-3,-2-2-3,-6-9-15,1-10-15,-5-9-16,-5-8-4,-1-8-2,-1-9 18,0-4-10,1-5-11,4-5-5,4-4-6,4-8-4,4-3-3,3-4-4,-1 0-6,2-3-5,4-3-29,-2-5-2,3-10-2,-3-4 0,-1-9 1,-6-10-2,-1 3 0,-8 3 2,0 12 0,-9 14-4,1 14-8,-3 11-6,0 5-2,0 6-8,0 0-18,0 0-24,0 5-84,0 2-80,6-2-217,-4 8-454,-1 1 0,1 1 0,-1-1 0</inkml:trace>
  <inkml:trace contextRef="#ctx0" brushRef="#br0" timeOffset="199560.9884">7512 13879 1735,'0'-2'158,"-3"-2"18,3 2 3,0-3 0,0 4 4,0 1 21,0 3 18,0 8 11,0 7 3,0 10-120,0 7-34,0 6-17,0-1-3,0-2 3,0 1-2,0-8-18,0-7-10,0-7 17,0-7 22,3-6 4,-3-6 3,7-5 0,-2-5 2,4-5 1,3 1-1,-2-2-3,2 3-7,2 3-27,0 5-25,3 2-7,2 3-4,2 2-2,-4 0-2,2 0-3,-4 5-1,-5 2-2,-4 0 0,-2 8 1,-6 2-1,-3 3 1,-4 3 0,-7 1 2,-4 1 1,-7-1 1,-3-3 5,3-4-1,7-8 0,7-3-20,4-4-51,9-7-85,3-9-225,1-3-501,7-3 0,10-7 0,6 4 0</inkml:trace>
  <inkml:trace contextRef="#ctx0" brushRef="#br0" timeOffset="199781.1966">7883 14115 1916,'2'2'95,"-2"-1"19,3 4 12,0 2 6,0 4 5,5 6-1,-4 3 2,3 2-2,1 0-11,0-3-166,-2-10-561,5 3 0,3-4 0,4-2 0</inkml:trace>
  <inkml:trace contextRef="#ctx0" brushRef="#br0" timeOffset="200298.2154">8199 14144 2963,'-10'-5'133,"-7"0"17,-5 1 14,1 1 4,6 5 2,1 5 2,1 3 2,7 2 2,3 0-4,-1 5-110,4 0-18,0 0-11,4-5-17,2 0 2,1-2 6,3-6 5,3-1 1,2-6 3,-5-2 7,1-4 2,1 2-4,-5-5-4,-1 2-2,-2 3-9,3 5-7,-1 0-6,1 5-4,4 6-2,1 7-4,-3 6-3,-1 9 5,-3 3 3,-3 5 11,-1-4 12,-1 3 16,-3-4 16,-5 1 16,-3-4 8,-10-1 9,-8-3 3,-4 0-1,-4-3-3,2-5-7,-3-6-17,6-6-29,4-4-61,9-6-102,8-4-128,8-11-839,3-3 0,9-13 0,12-12 0</inkml:trace>
  <inkml:trace contextRef="#ctx0" brushRef="#br0" timeOffset="200630.2197">8627 13634 3302,'-2'-2'68,"1"-1"5,-1 3 2,2-3 7,0 1 25,5 2 16,7 0 10,6-2 0,9 2 1,11 0-58,7-1-10,-2 0-20,-2-2-94,-4-2-261,-9 2-503,-13 0 0,-8 0 0,-2 0 0</inkml:trace>
  <inkml:trace contextRef="#ctx0" brushRef="#br0" timeOffset="200820.2269">8711 13815 2198,'0'7'79,"0"4"39,2-2 19,4 3 7,8-6 2,8-6 0,14 2-20,6-2-93,2-15-658,4 10 0,-4-3 0,2-4 0</inkml:trace>
  <inkml:trace contextRef="#ctx0" brushRef="#br0" timeOffset="201350.1336">9983 13378 3070,'0'-5'66,"0"2"0,0-2 1,0 2 3,0 6 9,0 10 9,4 10 4,4 15 2,-2 8 6,1 9-57,1 2-8,-4-1 3,-2-8 0,-1-5-6,1-11-18,-1-6-60,1-8-173,-2-10-526,0 1 0,1-2 0,-1-7 0</inkml:trace>
  <inkml:trace contextRef="#ctx0" brushRef="#br0" timeOffset="201607.0253">9780 13984 2106,'3'2'104,"0"-2"9,7 1 6,10-1 10,10-3 11,21-4 6,14-2 2,16-2 1,7 0 0,-3 1-79,-15 3-44,-12 4-75,-18 3-212,-17 0-356,-15 3 0,-5 1 0,-3-3 0</inkml:trace>
  <inkml:trace contextRef="#ctx0" brushRef="#br0" timeOffset="202215.971">9885 14200 1491,'0'5'150,"0"2"29,0-3 17,3 1 14,0-1 7,6-4 4,4-1 6,7 1 0,9 0 5,4 0-99,1 0-49,4 2-26,-4 5-17,-8 4-12,-9 7-6,-10 6 0,-8 1-3,-5 6 5,-15-1 2,-5 3 3,-7 1 1,-2-5 1,1-2-3,10-6 2,12-7 2,4-3 1,6-5 3,4-3 3,2-2-2,6-1-1,4 2-1,12-1 1,-2 3 5,5 3 0,-2 1-3,-6 6 0,-6 3 6,-5 0 4,-3 1 11,-7 2 8,-7 0 5,-6 0 6,-7 1 3,-5-2 4,-14 1-1,-5-1-3,-1-2-10,-6-3-12,1-5-15,5-4-13,9-8-24,10-8-31,10-5-58,13-3-84,6-8-213,0 0-561,6-4 0,9-4 0,4-8 0</inkml:trace>
  <inkml:trace contextRef="#ctx0" brushRef="#br0" timeOffset="202780.994">10896 13425 1940,'2'-14'151,"1"-1"39,-2-1 29,1 0 11,-1 7-5,-2 5 9,1 1 9,0 8 7,1 6 3,-1 5-98,0 11-47,0 9-37,0 6-28,0 4-7,0-2 2,0-2-13,0-4-34,2-6-57,2-6-171,3-43-582,3 30 0,-1-6 0,9-7 0</inkml:trace>
  <inkml:trace contextRef="#ctx0" brushRef="#br0" timeOffset="203076.1027">11123 13430 2118,'3'-11'133,"-3"2"6,0 0 7,2 1 17,-2 8 15,3 8 8,6 12 5,0 9-1,6 9 6,-5 8-104,-2 9-26,-2-3-4,-5-1-8,-1-4-19,2-3-27,-5-8-36,-1-4-53,4-9-163,-8-17-476,0 4 0,-2-9 0,-2-7 0</inkml:trace>
  <inkml:trace contextRef="#ctx0" brushRef="#br0" timeOffset="203375.6598">10619 13339 2857,'0'0'74,"0"-1"21,3 1 13,6-2 4,8 0 6,16 2 10,19-4 12,22 0 2,17-4 4,11-1-59,2-3-18,-11 2-66,-15 1-214,-20 3-562,-21 0 0,-17 3 0,-9-4 0</inkml:trace>
  <inkml:trace contextRef="#ctx0" brushRef="#br0" timeOffset="205229.9208">11582 13515 1545,'0'0'86,"0"0"5,0 0 0,0 0-2,0 0 3,0 0-1,0 0 0,0 0 8,0 0 12,0 0-43,0 0-7,0 0 3,0 0 6,0 0 7,0 0 3,0 0 9,0 0 8,0 0-1,0 0-9,0 0-15,0 3-12,2-1-8,-2 4-1,1-1-1,-1 1-2,2 0-6,-2 0-2,1-1 2,-2-1 3,1-1 8,1-3 1,-1 0 2,0 0-4,0 0 0,0 0 1,2 0-4,-2 3-1,0-1-4,1 4 2,-1 2-5,0 2 0,0 0 1,0 2 1,2-2-5,-2 0-3,0 1 1,1 1-4,-1 3-1,0 2-7,0 6-9,2 0-6,-1 1-2,-1 2 1,0-6 1,0-1-2,0-4 9,2-5 24,-2-3 34,0-7 17,0 2 4,0-4 7,0-4-4,0-8 3,0-3-2,0-7 0,0-2-7,-2-2-24,-1 2-39,-1 0-17,-1 0-5,-2 4-6,4-3 3,0-3-4,0 5 0,3-3 2,0 0-2,0 4 2,0 5 3,0 4 0,0 5 0,0 4 1,0 2-1,0 2 2,0 0 0,0 0-3,0 0 0,0 0-7,0 0-4,0 0 0,0 0 2,0 0 1,0 0 4,0 0 0,0 0 2,0 0 3,0 0-1,0 0 7,0 0 5,0 0 0,3-2 1,-3 1-2,3-1-3,-2-1 0,5 2-4,-1-2 1,-2 3 0,0 0-3,-3 0-2,0 0 1,0-3-4,0 3 2,0 0 0,0-2 0,0 0 0,0 1-1,0 1 1,0-2 0,0 2 0,0 0 0,0 0-1,0-1 0,0 1 0,0 0-2,0 0 1,0 0 1,0 0-2,0 0 1,0 0 1,0 0 0,0 0-4,0 0 1,0 0 0,0 0 0,0 0-2,0-1 0,0 1 2,0 0-2,0-2-3,0 2 3,0 0 3,0 0 0,0 0-3,0 0 0,1 0-1,-1 0-5,0 0 0,3 0-1,-1 0 3,-2 0-3,3 0-1,-3 0-1,0 0 4,0 0-1,0 0 2,0 0 7,1 0 0,1 0 0,-1-1 1,-1 1 0,2-4 2,-2 3 0,0-2 0,0 0 0,0 1-1,0 1-2,2 1 0,0-3 2,0 3-2,-2-2 0,3 0 0,-2 1 0,-1 1 0,2 0 0,-2 0 0,0 0 0,0 0 0,0 0-2,0 0 1,1 0 0,-1 0-2,2 0-4,-2 0-13,1 0-19,-1 0-42,0 0-43,0 0-51,0 0-55,3 0-171,0 0-530,4-5 0,-2 5 0,-2-4 0</inkml:trace>
  <inkml:trace contextRef="#ctx0" brushRef="#br0" timeOffset="207599.9793">11620 13419 544,'0'0'114,"0"0"43,0-1 45,0 1 27,0 0 17,0 0 16,0 0 12,0 0 10,0-2 9,1-3-53,2 1-53,-1-2-39,2 1-42,0-2-22,2 0-15,1-2-8,0 4-3,0-2-3,-1 1-6,-3-2 1,5 2 0,2 1-5,2-1-3,1 2-4,4 4-3,1 0-5,1-4-9,-2 4-6,2 4-4,-3-4-4,0 0-3,-2 3 2,1 1-1,-3 4 0,-5-3-3,4 2-1,-5-2 1,-3 1 3,-3 2 7,1 0 12,1 3 11,-7 3 8,-1 3 5,0 1 0,-3 1 6,-6 4 1,2 0 3,-1 3-1,-4-6-2,4 3-2,0-4-3,1-3 0,1-3-4,2-1 3,4-5 0,-3 1 7,6-5 11,3-2 14,0 1 9,0-2 2,0-2-4,0 4-6,0-4-4,0 1-4,0-2-5,3 2-5,-3-4-19,6 0-15,-3 2-11,6 0-13,0 0-3,-3 3-5,-2 0 7,1 0 0,-3 0 2,-2 0-3,1 0 3,1 0-3,-1 0-1,1 0 2,-2 0-2,0 0 1,0 0-4,0 0 0,4 0 0,-1 0-1,1 0 4,-1 0-1,7 0 1,-6 0-1,5 0 0,-3 0-1,2 0 2,1 0 3,-4 0-2,2 0 1,-3 2-3,-1-1-2,2 2 1,-4-2-2,1 1 0,-1 1 5,-1-1-2,3 1-4,3 3 2,-1 0 0,1-3-1,-2 4 4,-1 3 1,4 1-3,-3-1 1,-1 1 2,0 2-6,0-3 5,0 1 0,-3 0 0,3 1 1,0 0-3,0 5-1,4-3 3,-2 3 0,-2 0-6,1 1 8,1-1-5,0-4-1,-2 3 3,0-4-3,1-1 1,-1-4 1,-2 1-4,2-2-27,-3-1-71,4-2-118,35-3-886,-33 0 0,3-3 0,0-11 0</inkml:trace>
  <inkml:trace contextRef="#ctx0" brushRef="#br0" timeOffset="209480.0719">12074 13179 1719,'0'0'157,"0"-4"25,2 0 23,-2 0 12,0 2 9,0-1 6,0 2 4,1-1 2,2 2 1,3-4-122,4 3-31,3-2-25,2 2-22,0-2-11,2 2-8,1 1-5,-2 0-4,-2 0-2,-2 0 1,0 0-2,-3 0-2,-3 2 4,3 2 2,-3 3 2,-2 5 2,-1 0-1,1 3-1,-4 2 8,0 0 2,3 2 5,-6 1 9,-1 1 2,-3-1 8,-6 1 13,0-1 7,-6-1 13,2-4 10,-2-3 0,3-3 4,3 1 1,5-6 4,4-1 7,1-2-7,3 1-2,-2-2-2,2-2-5,0 2-7,0 0-6,0 0-7,0-3-2,2 1-22,-2-1-15,3 1 0,3-4-13,3 3-7,1 1-7,6 1-2,-3 1-3,-2 0 0,4 1-2,0 4 8,-5 1 2,4 1-7,0 3 1,-1-1 1,-4 0-4,3 2 0,0-4 0,0 0-1,-3 0 0,2-2-3,-5-2 3,-5-1 0,1-1 0,-2-1-1,0 0 1,0 2-1,0-2-3,1 0 0,-1 0-3,0 0 2,0 0-3,0 0-2,0 1 0,0-1 1,0 2-1,0-2 0,0 0 6,0 0 1,0 0 3,0 0-1,0 0-1,0 0-1,0 0 1,0 0 0,0 0-2,0 0-2,0 0 0,0 0-2,0 0 0,0 0 2,0 0 0,0 0 4,0 0-1,0 0 1,0 0 2,0 0 2,0 0-3,0 0 1,0 0-1,0 0 0,0 0 1,0 0-1,0 0 2,0 0-2,0 0-4,0 0-3,0 0-4,0 0-2,0 1-3,0 0 0,0 1 1,0-2-2,0 2-5,0-2 2,0 0 1,0 0 2,0 0 1,0 3 0,0-3 3,0 2-2,0-2-3,0 0-5,0 1 0,0-1-3,0 2 2,0-2-2,0 1 0,0 0-4,0-1-5,0 0-1,0 3 2,0-1 2,0-2 4,0 2 2,0 1 3,0-3 3,0 0 6,0 0 4,0 0 7,0 0 2,0 0-2,0 0 5,0 1-1,0 1 1,0 4-4,0-6 1,0 3-6,0-1 1,0-1-9,0 1-2,0-1-4,0-1-3,0 2-6,0-2 2,0 0 4,0 0-1,0 0 3,0 0 2,0 0 6,0 0 5,0 0 7,0 0-1,0 0-2,0 0-15,0 1-14,0 0-10,0 1-1,0 0-3,0-2-4,0 0-4,0 0-7,0 3-3,0-3 1,0 2 7,0-1 4,0 2-4,0-3-19,0 1-22,2 1-27,-2 1-41,0-3-55,0 0-58,0 0-37,0-12-196,0 12 0,0-3 0,0-1 0</inkml:trace>
  <inkml:trace contextRef="#ctx0" brushRef="#br0" timeOffset="211813.1105">12750 13151 294,'2'-4'102,"-1"2"40,2 0 23,-1-1 17,-2 3 17,1 0 15,1 0 10,-2 0 10,0 0 4,0 0-58,0 0-36,0 0-31,0 0-16,0 0-1,0 0-7,0 0-4,0 0-4,0 0-3,0 2-1,0-1 0,-2 2-1,-1 2-5,0 3-6,-2-2-8,1 1-4,-2 1-2,0 1 8,-2 0 7,-1 0 7,-1 1 13,-4-2 17,1 1 11,-1 3 6,1 1 2,1 3-1,3 2-5,3 3-12,2 4-10,3 3-10,-1 4-14,4 6-20,-2 7-10,0 4-5,0 0-6,0 2-1,1-2-6,-1-1 6,4-5 0,2 1 1,0-5 0,5-3 0,2-6 1,-1-2-3,3-7 1,-5-4-7,4-3 2,-7-5-8,-2-2-4,-2 0-7,0-3-22,-1 2-67,-1 1-88,2-1-109,7-5-670,-7 4 0,1-5 0,-3 0 0</inkml:trace>
  <inkml:trace contextRef="#ctx0" brushRef="#br0" timeOffset="212867.1214">13095 13321 1597,'0'-5'133,"0"-2"28,0 3 12,0-1 1,0 2 4,0 2 4,0 3 10,3 7 7,1 5 12,1 8-81,2 13-34,1 5-24,-4 9-9,0-1 0,-4 3-2,0-3-2,0-2-9,4-5-7,-4-5-13,0-3-9,0-7-7,0-7-2,0-7 2,0-5-1,0-4 2,0-6-4,0-6 2,0-8-1,0-8 1,1-8-2,-1-3 5,0 3 18,0 7-9,2 9 0,2 8-1,5 4 2,2 5 1,7 2 2,4 1-3,5 0 1,7-3-12,-1 2-30,0-2-14,-2-3-31,-7-2-34,-7-3-28,-7-6-24,-3-1-13,-7-8-5,0-1-3,0 0 5,0-3 14,0-2 22,3 0 35,-3 0 43,0-2 42,0 5 37,0 5 29,0 2 26,0 9 19,0 1 6,0 4-3,0 2-1,0 3 9,0 3 1,0 7 5,3 6-6,-3 9-10,3 13-2,4 8-13,-1 4 0,-3 4 5,2 2 1,-2-2-12,-3-5-13,3-6-16,-3-5-8,0-4-10,0-8-13,1-3-20,-2-5-43,2-7-66,4 0-232,-4-9-517,4-2 0,-1-7 0,4-7 0</inkml:trace>
  <inkml:trace contextRef="#ctx0" brushRef="#br0" timeOffset="213269.4417">13775 13372 1957,'0'-4'143,"0"-2"18,0 2 2,0-1 0,0 2 4,0 4 11,3 7 13,1 9 8,2 8 8,2 16-108,1 8-27,-6 3-18,0 2 0,-3-3 2,-2-7-4,2-6-11,2-6-14,-2-3-15,0-8-42,0-3-94,28-11-644,-24 1 0,-4-6 0,3-4 0</inkml:trace>
  <inkml:trace contextRef="#ctx0" brushRef="#br0" timeOffset="213508.9888">13674 13661 1668,'0'0'109,"0"0"10,3 0 28,0 0 14,3 0 11,8 0 6,5 0 2,7 0 0,4 0 0,0 0-108,1-1-108,3-18-590,-4 16 0,-3-4 0</inkml:trace>
  <inkml:trace contextRef="#ctx0" brushRef="#br0" timeOffset="214079.8072">14113 13391 1518,'0'-9'126,"0"-1"34,3-4 37,-3-3 29,0 6 5,0 7-2,0 0 4,0 4 10,0 7 9,3 8-75,4 13-19,0 8-18,-1 15-27,0 8-26,-3 1-2,-3 0 4,0-5-3,2-4-8,-2-11-4,0-7-12,0-6-15,0-9 2,0-7 13,0-7 2,0-2-1,1-8-4,2-9-1,-1-9 0,5-2-5,0-6-2,3 1 0,-3 7-15,7 7-23,1 5-1,3 4-2,7 4 1,4 2 2,1 4-1,-6 5-2,0 7-3,-10 6-2,-7 4-4,-4 7-30,-3 1-29,0 2-41,0-2-50,0-1-78,9-5-207,-5-5-428,6-7 0,-1-8 0,7-3 0</inkml:trace>
  <inkml:trace contextRef="#ctx0" brushRef="#br0" timeOffset="215254.9789">14490 13116 1898,'1'-2'166,"-1"-3"9,0 1 17,3 3 15,3-2 11,5 6 7,5 6 6,5 6 5,6 7 11,0 11-134,-1 10-20,-1 9-9,-5 6-9,-3 7 8,-8 3 10,-3 0 12,-3-3 6,-2-3 5,-5-5-3,-1-4 0,-2-5 5,-4-4 2,-2-6 0,-3-5-16,3-5-18,-1-6-14,7-5-6,-3 0-11,3-6-8,4-8-6,2 3-6,1-4-3,0-1-6,0-1-4,0 0-2,0 0-6,0 0-4,0 0-1,0 0 0,0 0-2,0 0-2,0 0 0,0 0-2,0 0-3,0 0 0,0 2-2,0-1 1,-2 2 0,2-1 1,-1 1 1,1 1-1,0-1 1,0-1-1,0-2 1,0 2 1,0-2 1,0-2-1,0 2 1,0 2 1,0-2 2,0 0-1,0 0 1,0 0 0,0 0-2,0 0 0,0 0 0,0 0 0,0 0 1,0 0-4,0 0-1,0 0 0,0 0 0,0 0 0,0 0 0,0 0 2,0 0-2,0 0 0,0 0 0,0 0-2,0 0 1,0 0 0,0 1-3,0-1-6,0 0-1,0 2 0,0-2 0,0 0 0,0 0 2,0 0 2,0 0 0,0 0 0,0 0 2,0 0 6,0 0-1,0 0 0,0 0 0,0 0 3,0 0-3,0 0 0,0 0 0,0 0 0,0 0 0,0 0 0,0 0 3,0 0 0,0 0 0,0 0-3,0 0 0,0 0 0,0 0 0,0 0-3,0 0-3,0 0-2,0 0-6,0 0-5,0 0 1,0 2-3,0-1-17,0 2-17,0-1-91,4 0-178,-1 3-724,-1 0 0,-2-1 0,-12 1 0</inkml:trace>
  <inkml:trace contextRef="#ctx0" brushRef="#br0" timeOffset="217253.8784">7006 15796 2338,'3'0'58,"-3"0"3,3 0 6,2 1 12,4 6 12,3 8 22,3 5 15,1 9 15,-2 7 7,1 5-50,-3 3-2,-3-1-1,-2 0 0,1-3-12,-3-5-4,-1-4-17,1-1-4,-1-7-9,2-1 4,-3-4 5,0-6 9,2-1 14,-4-8 27,-1 0 28,2-1 18,-2-2 17,0 0 10,1 0 3,-1-2 1,0 2-3,0 0-2,0 0-1,2 0-21,-1 0-25,5-3-23,2 0-16,2-4-17,7-9-9,1-2-5,9-11 0,2-7-11,4-11-12,1-13-10,1-4-6,-5 1 1,-9 5 4,-5 9 7,-6 9 11,-7 13-6,-3 8-5,0 6 2,0 6-6,0 4 0,3 0-12,-3 2-33,0 1-49,0 0-27,0 0-34,3 1-15,-3 7-55,0 2-91,0 4-108,21 0-329,-18 6-321,0-3 0,3 0 0,1-1 0</inkml:trace>
  <inkml:trace contextRef="#ctx0" brushRef="#br0" timeOffset="217796.8524">7733 16307 2537,'0'0'112,"0"-2"13,-2 0 7,-1-1 6,-2 1 6,-2-3 16,-3-2 18,1 0 20,-6 1 17,-1 3-77,-4 2-12,-3 1-7,-1 5-5,6 2-4,4 5-6,4-2-10,5 4-18,5 1-16,0-2-12,0 3-10,3-5-6,3 0-6,4-2 2,3 0-2,4 1-1,2-1-3,0 2-1,-3-2-3,0 3-4,-5 1-8,-2 1-2,-6-2 0,0 5-2,-3-2 0,-6 2 1,-3-2 1,-5 0-1,-8 2 0,-10-5-3,5-1 1,1-6-2,5-4-39,6-5-136,30-9-822,-10-3 0,-1-5 0,18-8 0</inkml:trace>
  <inkml:trace contextRef="#ctx0" brushRef="#br0" timeOffset="218412.2576">7882 16370 2166,'0'0'65,"0"2"12,0 1 7,1 9 5,2 5 4,2 3 2,1 5 1,0 3 3,1-2 2,-2-4-56,-2 0-8,-2-7 2,1-7 25,-1-2 2,1-3-2,0-9 0,1-5-3,-3-10-2,0-8 3,3-9 6,-3 0 18,3 6 6,4 8-47,-3 5 9,4 14 3,1 3 4,3 2-2,2 7 2,-1 2-3,-2 3-5,-2 1-21,0 4-23,-3-5 17,-3 0-12,-3-3 14,3-4 27,-3-2 28,0-3 5,0-1 0,0-6 5,0-5 3,0-5 3,9-2-7,0-3-1,4 3-18,4 4-31,0 8-24,-1 4-7,-5 3-2,-1 6-5,-1 5-3,-3 4 1,-3 5 4,0 4-2,0 2-3,0 1-6,0-3-31,1 1-96,3-2-189,0-8-637,-1-5 0,4-5 0,6-8 0</inkml:trace>
  <inkml:trace contextRef="#ctx0" brushRef="#br0" timeOffset="218806.8675">8378 16428 3260,'-10'-4'71,"-2"-4"4,-3 6 2,0-3 2,1 2 1,5 4 7,2 4 3,1-1 5,3 4 5,3 4-60,0 2-5,0 2 1,0-2 0,0-3 2,0 1 15,3-9 13,3 0 12,1-4-5,5-3-1,2-5-3,2-5 1,-3-1-4,-3-2-2,-4 4-18,-3 1-34,-2 11-20,-1 1-14,2 5-2,-2 3-2,3 9-5,2 4-28,2 3-44,2 1-69,2-4-121,11-8-533,-11 3 0,-1-8 0</inkml:trace>
  <inkml:trace contextRef="#ctx0" brushRef="#br0" timeOffset="219067.9812">8500 16208 2296,'0'-12'162,"0"1"4,0 0 13,0 4 15,2 2 11,-1 15 4,1 8 3,1 3 1,3 10 4,1 8-139,-2 6-27,2-2-5,-3 0-20,-1-3-34,0-2-61,1-10-147,-4-19-576,6 6 0,3-8 0,2-7 0</inkml:trace>
  <inkml:trace contextRef="#ctx0" brushRef="#br0" timeOffset="219263.8996">8679 16254 2670,'-1'-2'61,"1"2"30,0 4 15,0 9 4,-2 11 4,4 9-1,-1 9 0,1 4-19,2 0-126,1-22-656,0 15 0,0-3 0</inkml:trace>
  <inkml:trace contextRef="#ctx0" brushRef="#br0" timeOffset="219699.0607">9727 16087 2654,'0'0'24,"0"0"8,0 0 9,4 4 8,7-1 6,8 1 6,14 0 2,16-2 1,8-2-15,8 0-168,-11-29-475,-9 23 0,-12-1 0,-19 0 0</inkml:trace>
  <inkml:trace contextRef="#ctx0" brushRef="#br0" timeOffset="219901.2692">9802 16190 2922,'1'5'39,"1"2"12,4 2 10,9-1 7,12 0 4,14-4 0,10-2-1,10-1-5,3-2-39,7-5-255,-10 2-416,-8-3 0,-11-3 0,-10-2 0</inkml:trace>
  <inkml:trace contextRef="#ctx0" brushRef="#br0" timeOffset="220455.8955">10749 15783 2109,'0'-3'134,"0"2"11,0-3-1,0 4 5,0-2 17,0 5 13,3 11 13,1 6 7,3 12 4,3 8-99,2 5-32,-4 2-9,-3-4 0,0-2-1,-4-8-19,-1-3-16,0-4-25,0-6-56,6-3-244,-4-5-442,-1-4 0,1-4 0,-1-1 0</inkml:trace>
  <inkml:trace contextRef="#ctx0" brushRef="#br0" timeOffset="220719.8344">10637 16329 1428,'-1'5'104,"-1"1"43,2-1 43,0-1 25,7 0 16,10-3 4,9-1 3,13-1 5,14-3-3,8 3-51,4-2-50,0-1-49,-10 3-72,-5 0-89,-9 1-185,-17 0-420,-10 1 0,-6 3 0</inkml:trace>
  <inkml:trace contextRef="#ctx0" brushRef="#br0" timeOffset="221316.4329">10723 16612 2222,'-4'4'73,"0"0"31,3 0 26,-2-1 20,6-1 21,-2-2 6,10-2 6,9 2 5,5 0 3,13 2-40,0 2-29,2 4-27,-2 0-28,-5 8-18,-11 4-22,-8 1-7,-9 2 2,-10 3 0,-9 5-4,-11-1-2,-2 1-3,-7 0-2,6-2 1,4-7 0,12-7 16,3-3 28,8-7 11,1-4 4,4 1-1,2-2 2,7-2 4,7 4-1,7 2 2,1 4-5,1 1-11,-8 5-29,-1 3-19,-11 3-4,-4 3 1,-8-3 8,-4 4 1,-12 0 9,-5-3 3,-11 0 5,-7 2 0,-5-6 2,-2-6 1,-1-4-1,5-7-8,3-12-14,16-5-37,10-12-47,9-9-89,17-7-240,3-5-547,10-3 0,5-1 0,14-11 0</inkml:trace>
  <inkml:trace contextRef="#ctx0" brushRef="#br0" timeOffset="221740.1166">11448 15874 2538,'2'-7'130,"-2"-1"18,1 3 3,-1 1 4,0 2 3,0 8 4,0 8 1,4 9 3,-1 11 0,4 4-83,-3 4-43,2 2-20,1-3-3,-1-4-8,-2-6-13,-1-8-35,3-6-72,9-11-262,-6-2-342,0-11 0,6-9 0,5-9 0</inkml:trace>
  <inkml:trace contextRef="#ctx0" brushRef="#br0" timeOffset="221986.0417">11694 15816 2234,'0'-6'123,"0"-2"2,0 5 4,-3 0 9,3 7 11,-2 12 5,2 13 3,2 5 2,2 14 1,-1 5-118,0 1-4,1-3-2,-1-3-6,-3-8-11,0-9-20,0-7-35,0-5-132,-4-29-529,-6 13 0,-3-6 0,-4-11 0</inkml:trace>
  <inkml:trace contextRef="#ctx0" brushRef="#br0" timeOffset="222242.4066">11350 15808 1979,'0'-1'165,"0"0"15,0-1 1,0 2 12,0-2 6,8 0 17,11 2 7,13 0 3,14 0 1,12 0-138,7-1-44,-3-2-90,2-3-730,-13-1 0,-12-1 0,-7-5 0</inkml:trace>
  <inkml:trace contextRef="#ctx0" brushRef="#br0" timeOffset="222743.784">12005 15983 1804,'3'15'126,"0"3"26,-2 7 10,1 4 6,-2-1 4,0-2 2,0 0 0,2 0 4,-2-3 3,0-4-97,1-4 9,-1-6 14,0-3 4,0-4 3,0-7 8,2-4 14,-2-9 17,0-9 10,0-9 14,0-7 19,0-3-5,0 4-15,-3 7 16,3 7 13,-2 10-13,0 9-15,2 2-18,2 3-18,-2 1 10,5 1-17,7-2-15,12-2-26,7-2-36,11-4-25,1-1-14,0 0-44,-4 2-33,-7 3-77,-14 1-140,-8 4-148,-7-6-748,-3 6 0,-1 1 0,1-1 0</inkml:trace>
  <inkml:trace contextRef="#ctx0" brushRef="#br0" timeOffset="223971.7312">12318 15652 1349,'-2'0'111,"1"0"33,-2 0 28,1 0 27,0 0 21,-1-2 27,1 2 24,1 0 20,1-5 23,-2 5-57,2-2-22,0 2-22,0 0-26,-1 0-23,1 0-21,0-2-26,0 2-24,0-1-20,0 1-24,0 0-14,0 0-14,0 0-4,0 0 5,0 0 8,0 0 4,0 0 3,0-3 2,0-1-2,0 0 2,1-2 1,1 1-4,2-1-6,2-1-5,-3 2-8,2-1-6,-2 3-3,0-2-1,-2 5-4,1 0-1,2 0 0,2 0 2,2 0 0,1 0-1,3 0-3,0 1-2,-2 3 2,4 0-1,-7 2 6,-1 1-2,-2 0-2,-4 1 0,0-1-1,0 3 1,0 0-1,0 1 2,0 3-4,0 0 8,0 0 0,0-2-1,0-2-1,-4-3 5,1 2 3,-4-2 2,-7 3 3,-2-1 5,-5 3 3,0-1-2,1 1 2,4-1 0,5 0 2,5-4-5,6-2-2,0-2 0,0-2 4,3-1-3,0 0 3,6 0-4,2-2-2,5 0 1,3 2 1,1-3 0,6 3 0,-1-2-4,4 2-6,-5 2-3,-1-2-4,-7 3 2,-4 0-1,2 3 0,-5 0-1,-1 2 0,-1-2-1,-1-3 3,0 0-4,-3 0 3,2-2-1,-2 3 0,1-4 2,-3 2-3,1-1 0,-2-1 0,0 0-1,1 0-1,-1 0 0,0 0 0,0 0-1,0 0-2,0 0-2,0 0 1,0 0 1,0 1 3,0-1 0,0 0 0,0 0 2,0 0-1,0 0-2,0 0-8,0 0-18,2 2-49,-1-2-110,2 1-97,4 1-212,-6-2-469,1 3 0,1-3 0,-3 0 0</inkml:trace>
  <inkml:trace contextRef="#ctx0" brushRef="#br0" timeOffset="225092.075">12961 15470 1978,'0'0'156,"0"0"23,0 0 19,0 0 7,0 0 8,-2 0 7,-1 0 12,-2 0 22,0 3 15,-3 1-119,-1 7-20,0 6 0,-1 10 3,-1 7 4,-1 8 0,-5 4 6,1 12-4,5 6-20,1 3-15,7 4-8,1 1-8,5 0-18,5-7-21,4-4-11,4-4-6,4-8-14,1-7-9,-5-6 0,0-10-2,-8-6-2,-1-6 2,-1-9-8,-5 0-27,-1-2-54,2-3-90,-1 2-103,-1-5-744,0 3 0,0-2 0,2-2 0</inkml:trace>
  <inkml:trace contextRef="#ctx0" brushRef="#br0" timeOffset="226129.0753">13271 15765 2697,'3'-9'127,"-3"-3"10,0 4 4,0 1 1,0 3 2,0 4 8,0 4 10,0 8 14,0 8 11,0 11-96,0 8-28,3 7-7,0 2 0,1-2-1,-1-5-3,-1-1-5,-1-11-5,-1-6-5,0-7 11,0-6 18,0-4 5,0-6-1,0-3-1,0-6 0,0-8 1,0-7 0,0-10-5,-1-6-9,-1-3-19,1 8-10,1 3 8,-2 10 3,4 7-1,-2 7-3,0 4-8,0-1 11,6 3 5,4 1-5,16-2 3,13 3-13,18-3-15,10 0-14,6 1-15,-5-1-33,-17 0-85,-18 2-34,-15 1-59,-10-2-67,-8-1-40,0-3-2,-4-3 6,-1-3 23,-6-4 22,-1-7 51,-1-5 123,2-2 51,5-3 82,3 8 99,3 4 61,0 6 13,0 8-6,0 4-4,0-1 20,0 11 17,3 10-15,0 12-12,0 10-21,2 14-25,-2 7-24,0-1-4,0 3 0,-3-5-12,3-4-26,-3-7-32,0-8-24,0-5-37,0-7-97,4-7-103,0-13-805,4-1 0,4-13 0</inkml:trace>
  <inkml:trace contextRef="#ctx0" brushRef="#br0" timeOffset="227061.0605">13882 15373 2449,'0'-7'147,"0"2"8,0-5 4,0 4 10,0 3 23,0 3 27,4 8 23,10 4 19,1 9 12,7 13-119,7 14-16,-4 13-2,-1 8 3,-7 8 4,-4 1-8,-3 0-15,-7-4-14,-3-5-9,-9-3-6,-5-5-2,-6-3-3,-2-3-4,-2-3-4,-2-4-8,10-6-10,1-9 12,6-5 11,1-11 18,5-5 22,1-6 17,1-2 14,1-4 16,0 2 12,0-2 9,0 0-7,0 2-16,0-2-21,0 0-21,0 0-36,0 0-22,0 0-7,0 0-18,0 0-17,0 0-12,0 0-1,-3 0-7,3 0 2,-1 0-7,1 0 9,0 0-1,0 0-7,0 0-1,0 0 1,0 0-1,0 0 1,0 0-1,0 0 1,0 0-2,0-2 0,0 0 0,0 2 0,-3 0 0,3-1-8,0-1-7,0 2-8,-3 0-6,3 0-2,0 0-6,0 0-8,0 0-7,0 0-9,0 0 0,0 0 8,0 0 7,0 0 9,0 0 5,0 0 3,0 0 2,0 0 8,0 0 3,0 0 0,0 0-22,0 0-16,0 0-28,0 0-32,0 0-32,0 0-12,0 0-17,0 0-28,0 0-39,0 0-56,0 0-53,0 0-112,0-10-583,0 3 0,0-3 0</inkml:trace>
  <inkml:trace contextRef="#ctx0" brushRef="#br0" timeOffset="229544.1471">17242 3059 2319,'1'-6'127,"-1"0"32,0-1 14,2 1 10,-4 0 5,4 4 8,-2 2 16,2 2 22,4 5 25,2 11-74,8 11-27,1 16-25,3 11-14,3 7-5,-1 4-3,-3-1-6,-2-7-17,1-6-17,-4-10-6,-5-11 23,6-12 32,-3-11 35,3-12 12,3-9 17,5-14-2,1-14 7,4-12 4,2-14-4,-2-4-14,-1 2-42,-8 10-41,-4 12-41,-6 17-34,-2 9-119,-6 8-45,1 8-58,-1 3-82,5 1-82,-2 5-164,1-5-565,1 7 0,-3 6 0,3 1 0</inkml:trace>
  <inkml:trace contextRef="#ctx0" brushRef="#br0" timeOffset="229992.2073">17939 3488 2812,'-10'-3'71,"0"3"13,-4 0 9,-2-2 6,-1 4 3,3 1 3,0 2 1,2 7 2,7 3 0,-1 2-56,6 0-12,0 0-12,0-5-7,3-3 3,4 2 0,3-8 1,2 5 1,3-1-1,2 1 0,-4 1 0,-2 3 2,-4 0-1,-1 5 0,-6-3-8,0 3-3,-3 3-1,-7-1 0,-3-1 2,-9-3-3,-2-4 1,-2-2-7,8-6-51,3-1-162,9-24-582,5 8 0,4-6 0,7-6 0</inkml:trace>
  <inkml:trace contextRef="#ctx0" brushRef="#br0" timeOffset="230555.3241">18108 3546 1566,'-4'0'94,"4"0"40,-3 4 26,0 4 16,0 5 14,3 3 7,0 6 4,0 1-1,0 0 5,0-2-53,0-1-25,3-6-28,-3 1-12,6-4-1,2-2 6,1-4 7,5-4 1,2 1 3,3-4-2,-2-2-6,1-4-7,-7 1-8,-5-6-13,-5-2-14,-2-2-21,-5 0-16,-8-3-4,-3 2-3,-3 0 0,0 1-2,-1 4-7,9 6-9,1 2-20,8 4-49,2 2-127,25-1-658,-20 3 0,4 2 0,1-5 0</inkml:trace>
  <inkml:trace contextRef="#ctx0" brushRef="#br0" timeOffset="230960.8048">18300 3462 2167,'0'1'132,"0"2"12,0-3 9,0 2 4,0-2 4,0 0-1,0-2 2,0 2 0,0 0 0,0 0-115,0 0-26,0 0-32,0 0-161,0-14-517,-3 17 0,0-2 0</inkml:trace>
  <inkml:trace contextRef="#ctx0" brushRef="#br0" timeOffset="231855.1318">18054 3481 2863,'0'-4'87,"0"-2"11,0-2 8,0 1 3,-3 2 2,-5 2 2,-5 2 2,-3-1 1,-4 4 2,-2 0-62,-1 5-20,0 5-10,2 3-6,2 7-4,5 2 7,7 1 14,0 4 13,7 2 11,0 2 12,0 4 9,3-2 6,1 5 0,-4-4 2,3 0 3,-3-7-7,0 2-15,0-9-14,0-4 2,0-7 16,0-5-3,1-5-4,1-7-3,2-6-3,3-6 0,3-9-2,7-3-2,0 1 1,2 2-14,2 8-28,1 8-6,1 4-3,3 3-3,1 1-6,-3 1-30,-8 1-80,1-2-109,8-1-329,-14 0-391,-2-2 0,1 0 0,-4-6 0</inkml:trace>
  <inkml:trace contextRef="#ctx0" brushRef="#br0" timeOffset="232240.9073">18702 3157 3206,'-2'0'109,"1"0"34,1 0 18,0 0 5,0 0 10,4 0 5,9 0 2,9 0 1,9 0 2,14 2-84,2-2-39,7 3-120,-3-2-193,-5-1-660,-12 0 0,-10 0 0,-13 0 0</inkml:trace>
  <inkml:trace contextRef="#ctx0" brushRef="#br0" timeOffset="232446.0456">18773 3370 1990,'5'9'70,"4"2"6,14 1 2,7 2 0,11-8 0,17-3-125,6-24-417,0 15 0,0-4 0,-10-4 0</inkml:trace>
  <inkml:trace contextRef="#ctx0" brushRef="#br0" timeOffset="233110.1496">19878 3034 536,'0'-9'101,"-1"2"68,-1-2 50,1 1 30,1 8 11,0 0 8,-2 0 5,2 0 11,0-4 33,0 8-25,0 0-32,0 5-45,0 8-23,0 8-15,2 10-7,-2 5 2,1 6-6,-1 3-8,2 0-32,-2-3-22,0-4-19,0-4-24,0-9-25,0-3-15,1-6-2,-1-5-11,0-6-20,0-3-48,0 1-53,0-3-122,40-4-668,-42 0 0,-1 3 0,-2-6 0</inkml:trace>
  <inkml:trace contextRef="#ctx0" brushRef="#br0" timeOffset="233371.3076">19653 3644 2714,'1'2'119,"-1"-2"20,0 2 24,6-2 17,3 0 7,11-1 6,16-2 2,19-3 3,13 1-2,8 0-95,5-2-23,-9 4-25,-9 3-60,-13-2-59,-15 4-102,-1 1-687,-20 1 0,-10 3 0</inkml:trace>
  <inkml:trace contextRef="#ctx0" brushRef="#br0" timeOffset="234003.9088">19756 3923 2214,'2'2'110,"-2"-1"30,3 1 18,5-2 21,3 2 12,9-4 11,6 2 9,4 0 5,2 0 3,-4 0-88,-2 0-19,-2 0-24,-11 6-19,-1 2-22,-7 3-9,-5 4-11,-3 1-7,-9 3-1,-3 1-4,-8-1-1,1-4-2,0 1-5,11-6 0,1-2 0,10-3 2,0-1 1,3 1 4,7-3-1,3 3 3,4-3-1,5 5 4,1-1 4,2 4 2,-4 2 5,0 3-1,-5 3 1,-5 5-1,-8-2 2,-3 6 5,-6 0 8,-7 1 12,-7-5 8,-7 1 8,-4-5 2,-11-4 0,2-1-4,1-7-2,3-3-1,3-1-18,12-10-50,9-3-71,6-4-108,12-6-233,3-7-537,8 1 0,4-3 0,3-5 0</inkml:trace>
  <inkml:trace contextRef="#ctx0" brushRef="#br0" timeOffset="234598.1538">20590 3135 2176,'3'0'162,"-3"-4"32,0 0 35,0 0 15,0-1 3,0 3 2,0 0 1,0 4 8,4 7 8,0 8-115,2 10-33,-2 10-28,2 10-36,-1 4-10,-4-2-5,1 2-1,-2-7 0,0-1-9,0-12-31,0-3-92,6-10-159,1-43-652,6 23 0,7-12 0,11-15 0</inkml:trace>
  <inkml:trace contextRef="#ctx0" brushRef="#br0" timeOffset="234892.9289">20926 3099 2651,'0'-6'131,"0"0"2,0 0 0,0 2 10,0 7 18,0 10 25,0 11 12,1 11 4,1 8 0,1 11-116,-2 1-12,1-3 0,-2-2-1,0-4-8,0-7-26,0-13-58,0-3-67,0-9-251,-2-11-484,1-6 0,-2-11 0,-2-12 0</inkml:trace>
  <inkml:trace contextRef="#ctx0" brushRef="#br0" timeOffset="235254.4663">20530 2982 1815,'0'0'131,"0"0"31,0 0 38,0 2 29,0-4 41,0 2 39,0 0 29,2 0 26,6 0 14,9 0-65,16 0-46,24-2-30,21-1-40,11-2-25,9-4-39,-4 1-44,-15 1-56,-23 3-104,-14 1-137,35 3-863,-61 3 0,-11-2 0,0 0 0</inkml:trace>
  <inkml:trace contextRef="#ctx0" brushRef="#br0" timeOffset="236042.1548">21329 3131 2765,'0'3'117,"0"-2"29,0-1 30,0 0 10,0 0 3,0 0-2,0 0 1,1 0 3,-1 3 1,0 1-82,0 3-30,2 7-25,-1 8-28,-1 6-10,2 5-3,-2 5 2,0 6 2,0 1-8,2 1 1,-2-2-2,0-7-1,0-6 5,0-10 55,0-7 32,0-11 8,0-3 2,0-9 1,-2-11 4,0-11-1,2-10-1,0-11-4,0-4-10,4-3-56,3-1-35,1 7-10,7 9-3,-2 8 1,7 8-3,1 7 0,0 7-2,3 4 3,2 6-1,-4 3 1,-4 5 3,0 5 4,-6 4-1,-1 7-2,-8 5 1,0 5-2,-9 1 3,-8 0 0,-2 0 1,-13 1 1,-7-7-1,-1 0 3,8-7-1,8-4 2,10-8-1,14-5 0,11-2 0,8-5 1,4-2-4,10 2-1,-1 1 0,-1 0-4,-4 4-2,-6 5 0,-1 6-7,-2 2-40,-1 5-76,-4 8-71,2 0-77,3-4-279,-9 1-354,-1-5 0,1-7 0,-1-7 0</inkml:trace>
  <inkml:trace contextRef="#ctx0" brushRef="#br0" timeOffset="236452.3298">21762 2713 1660,'3'-9'160,"4"-1"18,3 0 16,5-2 11,1 0 2,6 9 1,0 2 2,2-1 0,-4 7 1,-4 1-132,-6 6-27,-3 5-17,-6 6-13,-6 3-11,-1 2 0,-7-1-1,6 0-3,-4-1 5,5-4-1,5 0 2,4-4 7,5-5-2,3-2-2,5-2 0,6 0-3,5-4-28,3-1-25,12-1-237,-4-2-414,4-1 0,-6-1 0,-7 1 0</inkml:trace>
  <inkml:trace contextRef="#ctx0" brushRef="#br0" timeOffset="236754.1734">22455 2902 3151,'-11'0'63,"2"-2"9,-5 1 10,-3 4 8,-3 9 10,3 6 4,-4 14 6,3 10 0,-4 12 4,1 6-55,1 7-12,5-2-1,4-1-12,7-4-11,4-6-31,7-8-92,27-13-308,-15-5-329,8-15 0,9-11 0,5-13 0</inkml:trace>
  <inkml:trace contextRef="#ctx0" brushRef="#br0" timeOffset="237454.4246">22626 3023 2469,'0'-3'99,"0"2"21,0 0 21,0 2 18,3 10 13,2 9 12,-2 9 12,1 10 7,1 11 0,-4 1-90,1 3-4,-2-3-23,0-2-17,0-6-17,0-10-13,0-8-4,0-8 2,0-13-5,0-5 2,0-10-2,1-10 0,-1-11-1,7-8 0,1-6 1,6 6-2,5 6-5,3 10-20,3 9 0,7 7-7,7 4-21,5 2-30,2 2-29,-7 0-34,-3 0-51,-10 0-68,-14 0-43,-3-3-10,-6-1-7,-2-3 27,-2-3 80,-6-5 70,-1-7 60,-1-3 50,-2-5 68,3-4 80,1 4 57,4-1 43,3 9 8,0 5-19,0 10-54,0 7-24,0 14-12,3 8-2,4 12-11,-1 7-6,1 8-16,0 2-26,-2-1-3,-3-1-1,-1-5-9,-1-2-31,0-6-118,2-6-217,6-27-619,3 11 0,8-11 0,10-8 0</inkml:trace>
  <inkml:trace contextRef="#ctx0" brushRef="#br0" timeOffset="237715.4696">23222 3080 2433,'0'-13'132,"-3"-1"2,3 3 7,-1 2 13,2 9 13,-1 10 6,6 10 5,-3 11 4,7 6 0,-3 9-108,-1 3-24,-3 0-1,-2-1-12,-4-4-21,-1-3-46,1-4-93,1-11-220,-3-6-378,-2-11 0,7-4 0,0-19 0</inkml:trace>
  <inkml:trace contextRef="#ctx0" brushRef="#br0" timeOffset="237862.0215">23192 3314 2350,'-5'-9'160,"2"-1"12,2-1-3,-2 0 6,6 4 3,6 7 0,10 0-18,12 0-68,30 0-818,-4-2 0,-1-3 0,-1-2 0</inkml:trace>
  <inkml:trace contextRef="#ctx0" brushRef="#br0" timeOffset="238327.2342">23499 2944 2130,'0'-7'96,"0"1"9,2 2 30,1 3 26,1 6 23,6 14 28,3 9 20,2 7 11,-5 12 5,-1 6-93,-4 0 2,-1 1-8,-4 1-32,-1-6-23,-4-3-22,1-8-28,1-8-18,1-6 0,1-12 3,1-7 1,1-10 0,1-7-1,1-14 3,6-6-1,1-8-1,6 4 4,-2 6 2,-3 9-11,2 10-7,-4 8-4,-1 3-4,5 3 3,3 6-2,-2 4-1,2 5-1,0 6-6,-2 1-2,-1 4-28,-4 0-64,-3 0-90,9 0-281,-12-6-382,0-5 0,0-8 0</inkml:trace>
  <inkml:trace contextRef="#ctx0" brushRef="#br0" timeOffset="238636.0365">23872 2851 2514,'0'-10'70,"0"-1"1,0 2 14,0 1 16,11 7 23,5 12 14,10 7 12,7 8 7,9 9 3,0 11-69,5 10 8,-2 3 1,-7 3-5,-16 2-3,-11-3-5,-22 1-10,-20-4-10,-9-1-23,-3-1-102,8-2-268,8-9-461,10-9 0,13-16 0,10-11 0</inkml:trace>
  <inkml:trace contextRef="#ctx0" brushRef="#br0" timeOffset="239349.8302">24721 3277 2330,'-3'0'136,"3"0"31,0 0 27,-3 1 31,6-1 24,-6 0 19,3 0 20,3 0 21,3 0 8,12 0-99,14 0-32,14 0-28,13 0-27,6 0-33,-7 0-22,-8 0-18,-6 3-21,-13 1-19,-7 0-8,-10 3-2,-5-2-2,-6-1-1,1-3 1,-4-1 3,0 0-2,0 0-1,0 0 0,0 0-3,0 0-2,0 0-5,0 0-5,0 0-11,0 0-8,0 0-12,0 0-39,0 0-85,0 0-98,3-2-722,3 2 0,7-2 0,9-1 0</inkml:trace>
  <inkml:trace contextRef="#ctx0" brushRef="#br0" timeOffset="239746.0537">25662 2946 2141,'0'-12'183,"0"-3"56,0-2 34,0-1 10,0 7-4,0 7 2,0 1 3,0 10 12,0 7 12,0 9-126,1 12-31,5 12-45,-2 6-29,-1 3-7,2 3 9,-2-5 4,0-2 2,-3-4-14,2-6-12,-1-2-11,-1-6-14,0-5-8,0-7-15,0-5-72,0-3-121,5-9-275,-5 0-532,8-10 0,3-6 0,13-4 0</inkml:trace>
  <inkml:trace contextRef="#ctx0" brushRef="#br0" timeOffset="240024.8915">26051 3442 2587,'-1'5'93,"-4"3"23,-4 5 12,-9 7 9,-6 4 9,-12 7 13,-8 6 13,-10 1 6,-11 5 2,-7 0-62,1-2-26,4-5-20,11-3-14,17-6-8,16-11-19,14-2-79,18-5-314,2-4-419,8-4 0,5-2 0,3-2 0</inkml:trace>
  <inkml:trace contextRef="#ctx0" brushRef="#br0" timeOffset="240557.9592">25670 4050 3247,'-3'0'83,"1"5"21,0-5 17,4 1 11,8 0 8,7-2 7,11 0 4,5 1 0,6-3 0,-1 3-62,-5-2-18,-9 2-21,-12 5-14,-6-1-9,-6 8-7,-9 6-8,-10 5-1,-6 2 0,-6 2-1,-5 1-1,6-4 0,10-2-3,11-4-2,6-6 1,9-3 4,9-4 3,6-3-4,6-1 2,3 2 2,3 1 2,-7 3 3,-5 5 2,0 0-1,-10 3 0,-8 4-3,1 1 2,-8 3 5,-5-2 5,-8 4 6,-7-5 1,-8 1 1,-8-1 1,-2-6-3,-5-1 0,2-9-15,-1-1-94,6-10-169,6-35-738,11 19 0,11-9 0,9-12 0</inkml:trace>
  <inkml:trace contextRef="#ctx0" brushRef="#br0" timeOffset="241043.1325">26405 3030 3358,'0'-4'85,"0"2"1,0-1 4,1 2 11,-1 4 8,0 12 8,0 10 7,0 11 3,2 11 0,-2 9-71,0 0-10,0-2-2,0-7-5,0-4-34,-2-7-90,10-11-301,-6-9-422,4-10 0,5-8 0,9-13 0</inkml:trace>
  <inkml:trace contextRef="#ctx0" brushRef="#br0" timeOffset="241313.1525">26661 3001 2450,'0'-7'98,"-2"5"12,-1-1 24,2 3 20,1 7 16,-2 11 15,2 11 12,2 9 7,-2 9 0,0 5-90,0-1-1,0-2-12,0-2-23,0-7-30,-2-8-46,1-9-82,4-9-324,-8-8-371,2-10 0,-2-14 0,-3-10 0</inkml:trace>
  <inkml:trace contextRef="#ctx0" brushRef="#br0" timeOffset="241564.2963">26159 2912 2412,'0'-3'99,"5"1"12,4 0 27,6 2 18,8-3 19,11 3 24,10-3 7,13-3 5,8-2 3,10-2-87,-3 1-58,1-1-153,-8-5-722,-10 1 0,-2-3 0,-8-4 0</inkml:trace>
  <inkml:trace contextRef="#ctx0" brushRef="#br0" timeOffset="241998.2353">26950 2977 1905,'4'19'155,"2"13"26,3 11 7,5 11 5,-5-2 5,-3 2 5,-3-1 6,1-3 7,-4-8 11,-1-5-106,1-13 40,0-7 23,0-9 1,-3-8-1,0-10-1,3-11-1,0-8-8,0-13-4,0-9-9,0-3-29,0 1-60,0 7-49,0 10-9,0 7-3,0 9-4,0 5-5,3 6 2,7 0-1,4 2-1,10 0-1,8 2 2,8-2-3,2-1-37,-1 1-106,2 2-116,-8-9-784,-14 8 0,-6-4 0</inkml:trace>
  <inkml:trace contextRef="#ctx0" brushRef="#br0" timeOffset="242382.3136">27395 2720 2924,'0'-3'110,"4"-1"15,-1 0 20,4-3 13,3 2 6,5 0 3,3 5 1,0-1 3,-4 2 0,-1 4-91,-4 4-17,-4 3-15,-2 5-20,-1 3-10,-5 2-7,-2-1-1,0 4-3,-1-4-3,-1-3 8,1-2-2,5-1 0,-1-3 3,7-3-2,6-1-13,2 1-19,9-6-7,14 4-53,12-6-223,4 1-534,-1-2 0,0-2 0,-14-2 0</inkml:trace>
  <inkml:trace contextRef="#ctx0" brushRef="#br0" timeOffset="243515.8998">27825 2766 2509,'0'0'95,"0"0"26,0 6 23,3 8 17,2 10 19,1 13 8,0 11 7,-3 10 6,1 7 5,-4 4-51,0 0-34,0-2-25,0-6-18,-5-7-17,2-8-17,0-14-6,-2-6 11,3-12 7,4-8-3,-2-9-6,0-9-1,3-10-3,2-13-4,3-7 0,0-11-4,6 4-1,-1 5-18,-5 8-12,1 12-6,1 9 4,-1 8-3,6 4 4,5 2-3,2 1 4,2 0-1,-1 0 0,-2-3 3,-3-1-3,-1-4 0,-4-2-3,-4-7-1,-3-4-2,-4-4-1,-2-7-4,0-6 1,0-7 1,0-4-3,0-2 5,0 7 1,0 10 0,0 8 3,0 9-1,0 9 1,0 4 0,0 9 3,0 7 6,0 11 12,1 12 19,1 11 25,0 12 8,1 9 6,0 3 0,-3-2 5,2-4 1,-2-5 2,-2-8-2,0-5-8,1-7-18,-2-6-23,-2 1-4,3-8-6,2-6 2,0-7 1,0-3 21,0-4 30,-3-3 30,3-3 13,0 0 2,0 0 6,0 0-3,0 0 0,0 0-3,0 0-3,0 0-10,0 0-41,0 0-35,0 0-17,0 0-5,0 0-9,0 0 0,0 0 1,0 0 2,0 0-3,0 0-11,0 3 11,0-1 1,0-1 0,0 1-1,0-1 1,0-1 2,0 0 1,0 0-4,0 0 3,0 0 6,0 0-5,0 0-1,0 0 0,0 0 1,0 0-1,0 0-2,0 0-9,0 2 0,0-2-17,0 0-23,3 4-30,-3-2-26,0 4-44,2-4-22,-1 2-41,-1-1-49,2 2-78,0-2-138,-1-40-674,-1 34 0,2-6 0,-4-1 0</inkml:trace>
  <inkml:trace contextRef="#ctx0" brushRef="#br0" timeOffset="244570.7997">18993 5574 3198,'0'0'126,"3"0"46,-3 0 38,0 0 25,0 0 18,0 0 9,0 0 6,0 0 8,4 0 3,3 0-88,9 0-35,7 0-45,9 0-42,7 0-59,0 0-111,-3 0-120,-3 0-234,-5-3-552,-12 3 0,-9-2 0,-3 2 0</inkml:trace>
  <inkml:trace contextRef="#ctx0" brushRef="#br0" timeOffset="244793.0381">19034 5741 3393,'0'0'66,"5"3"8,8 0 5,5-2-2,11-1-2,7 0-21,8-4-124,-4-7-679,-2 4 0,-5-2 0,-3-1 0</inkml:trace>
  <inkml:trace contextRef="#ctx0" brushRef="#br0" timeOffset="246111.1524">20016 4480 691,'0'0'25,"0"0"-2,0-2-4,0 2-21,14 0-149,-14 0 0,3 0 0,-1 0 0</inkml:trace>
  <inkml:trace contextRef="#ctx0" brushRef="#br0" timeOffset="250483.0187">19884 5385 2794,'0'-2'136,"0"-2"30,0 0 21,0 0 9,0 0 2,-3 4-2,3-1 2,0 1 4,0 2 8,0 7-89,0 6-17,0 10-20,3 8-18,-3 11-4,0 4-2,4 2 2,-4 0 4,0 0-3,0-4-6,-4-8-15,4-1-12,-3-10-9,-1-2-2,-1-7-5,2-4 0,1-4-8,2-5-55,0-2-82,0-1-96,4-4-251,-4 2-419,1 0 0,-1-1 0,2-2 0</inkml:trace>
  <inkml:trace contextRef="#ctx0" brushRef="#br0" timeOffset="250802.1389">19611 6058 2248,'0'2'114,"0"-1"10,0 1 9,1-2 10,7 1 7,5-2 6,8 1 7,17-3 6,15-2 1,12 0-96,9-1-14,8-2-12,-7 5-7,-9 2-13,-5 1-24,-17 0-89,-4 0-663,-22 0 0,-11 1 0</inkml:trace>
  <inkml:trace contextRef="#ctx0" brushRef="#br0" timeOffset="251457.2403">19678 6428 1788,'0'2'156,"0"0"13,3-1 12,6 1 12,3-2 8,12-3 6,6 0 8,4 2 3,0 0 4,2-2-124,-2 2-30,-9 3-11,-7 5-11,-9 4-7,-3 5-9,-9 8-4,-11 3-8,-10 2-1,-3 0-3,-6-1 1,2-4-5,7-2 0,11-5-3,6-5-2,7-4 3,7-5-2,7-1 0,6-1-2,2-1-2,8-1 0,2 2 4,-5 3 1,7 2 0,-3 2 0,-5 6 0,-7 0 0,-4 5 2,-11 1 1,-4 2 2,-10-1 3,-7 1 1,-10 1-1,-6-3-1,-5-3 0,0-5-2,-5-3 2,6-5-3,-1-5-4,12-6-19,7-7-30,11-4-115,5-10-646,8 4 0,2-1 0,8-1 0</inkml:trace>
  <inkml:trace contextRef="#ctx0" brushRef="#br0" timeOffset="251847.8393">20434 5448 2245,'0'0'47,"0"2"31,1 2 25,2 9 16,2 11 5,5 13 3,-1 6 2,1 10 5,-2 1 0,-2-2-32,-3-3-14,-3-6-34,3-8-49,0-6-239,-3-6-417,0-6 0,4-9 0</inkml:trace>
  <inkml:trace contextRef="#ctx0" brushRef="#br0" timeOffset="252133.9067">20722 5496 1956,'0'-7'132,"0"2"1,2 0 4,-2 1 8,0 8 8,5 9 7,2 11 5,2 6 2,5 13 2,-4 6-117,1 1-9,-8 0-4,-2-4-2,-1-5-7,-1-2-11,1-9-26,0-4-213,-3-7-442,-5-9 0,5-5 0</inkml:trace>
  <inkml:trace contextRef="#ctx0" brushRef="#br0" timeOffset="252554.1518">20279 5434 1779,'0'2'162,"1"-2"34,1 0 26,2 2 15,8-2 12,3-2 11,9 0 11,11-1 7,8-3 4,12 0-112,8 0-46,11 0-32,-10 1-25,-2 3-15,-11 2-21,-15 0-31,-12 0-34,-11 0-19,-7 0-17,-5 0-19,-1 0-23,0 0-55,0-4-135,0-2-427,-1 1 0,-2 3 0</inkml:trace>
  <inkml:trace contextRef="#ctx0" brushRef="#br0" timeOffset="253458.3064">21674 5011 1758,'0'-1'121,"0"1"15,0 0 11,0 0 9,0-3 4,0 3 8,-3 0 14,0 0 19,-4 3 17,-1 1-76,-3 4-11,0 4 3,-3 4 7,-3 7 10,-1 3 9,-2 3 4,-1 9-4,0 0-4,2 8-4,3 4-4,6 6-12,3 9-14,5 2-14,2 7-3,0 1 10,6 1 10,4-1 9,1-2 8,5-5 9,1-5 3,-2-5 14,0-4 19,3-4 16,-4-6-12,4-5-20,-3-2-18,3-4-21,-4-6-17,1-4-14,-8-5-21,1-2-14,-4-7-21,1-1-22,-5-3 6,1-2 6,-1-3 0,0 0-5,0 0-17,0 0-96,0 0-130,0-3-120,0-1-153,0-26-882,0 19 0,-1-7 0</inkml:trace>
  <inkml:trace contextRef="#ctx0" brushRef="#br0" timeOffset="254492.0498">22018 5491 1737,'0'0'83,"0"0"0,0 0-1,0 0 12,0 0 21,0 8 17,0 9 17,0 9 7,4 13 4,0 12-63,0 1-5,-1 5 1,0-5 4,-1-7-11,-2-4-21,0-11-16,1-7 1,1-9 10,-1-6-2,4-8-7,1-5-4,1-12-1,-2-12-5,1-8-1,-3-16-1,-1-7 1,-2-1-16,0 4-17,0 5-1,0 11-2,0 7 3,1 5 0,1 4 1,1 7 0,5-1 1,5 4-1,4 5-2,3 1 0,4 5-1,3 2 0,-3 2-4,0 4 0,-4 0 0,0 7 1,-11 0-1,-2 6-2,-4 1 3,-6 5-1,-3 1 0,-7 4 0,-5-2 1,-5 5-1,-1-5 2,0-5 1,4-1 0,7-6 7,5-3 16,2-6 20,6-3 5,3-2 3,8 0 0,2-2 4,4 0 1,7 0 4,3 1 1,0 1-6,0 4-19,-1 6-16,-4 7-3,-5 10-2,-1 4 1,-2 4-3,-2 3-1,-4-2-5,-1-3-9,-1-5-42,3-4-105,-3-12-758,0-1 0,0-10 0</inkml:trace>
  <inkml:trace contextRef="#ctx0" brushRef="#br0" timeOffset="254981.0214">22465 5124 2577,'5'-8'89,"2"-2"15,5-4 13,4 0 6,1-1 7,4 9-1,-1 0 4,4 4 3,-3 2 1,-3 7-69,-1 5-19,-8 5-13,-6 4-13,-3 8-8,-5 0-3,-5-1 2,-4 3-4,2-4-1,-3-6 1,6-1-1,3-7 5,3-2 16,1-8 14,4-3 8,1 3 1,9-3 0,5-3 1,5 3-4,7 0-4,2 0-8,1 0-46,0 0-92,2 0-276,-8 7-400,-5-3 0,-6 1 0</inkml:trace>
  <inkml:trace contextRef="#ctx0" brushRef="#br0" timeOffset="255338.9011">23151 5274 2442,'0'-1'106,"-1"-1"6,-6 1 13,-1 1 25,-3 4 18,-2 5 19,-2 6 19,0 5 19,0 8 4,-2 7-86,7 5-14,2 6-5,-1 7-8,5 5-26,2 3-13,2 1-17,-1-4-19,7-4-21,7-10-33,5-4-116,6-14-792,5-6 0,-1-14 0,2-6 0</inkml:trace>
  <inkml:trace contextRef="#ctx0" brushRef="#br0" timeOffset="256037.7878">23366 5400 2058,'0'-8'159,"0"1"29,0 0 5,0 0 3,0 3 12,4 10 9,-3 9 9,5 10 6,0 12 3,-3 5-120,1 9-35,-4 2-29,0-3-1,-2-6-1,2-4-10,0-11-10,0-6-4,0-9-2,0-8 0,0-3-2,0-12-5,0-10 1,2-10-3,3-9 0,1-5-1,3 5 0,2 9-6,2 10-3,1 9-5,5 8-18,5 0-5,3 2-18,4 2-21,-3-2-38,-1-2-58,-8 2-49,-2-3-40,-7-2-10,-6-5 6,-1-4 18,-3-7 18,0-4 30,0-4 44,0-3 63,0 1 84,0 4 74,0 2 67,0 9 11,0 5 2,0 8 8,0 3 9,0 12 3,0 9-5,0 10-22,3 9-23,-3 8-24,4 6-25,-4 0-4,2 3 0,-2-5-12,0 0-36,1-11-92,10-5-279,-5-11-422,7-6 0,4-12 0,6-7 0</inkml:trace>
  <inkml:trace contextRef="#ctx0" brushRef="#br0" timeOffset="256338.7735">23988 5368 1940,'0'-1'100,"0"1"24,2 4 14,-2 6 14,3 6 8,2 14 4,2 8 4,-3 6 1,-1 4 1,0 4-79,-3-5-18,-3-1-23,3-6-15,-6-8-29,6-2-162,-5-21-520,2 3 0,2-9 0,1-6 0</inkml:trace>
  <inkml:trace contextRef="#ctx0" brushRef="#br0" timeOffset="256527.747">23911 5632 2519,'0'-8'166,"0"1"1,-1-1 5,2 2 6,7 1 5,7 5 2,6 2-1,8 1 2,7 0-6,4 4-160,2-3-151,1-8-670,-3 4 0,-7-3 0,-4-1 0</inkml:trace>
  <inkml:trace contextRef="#ctx0" brushRef="#br0" timeOffset="256988.9649">24262 5318 2638,'0'-6'99,"0"-3"4,0 2 13,2 3 22,-2 4 36,3 11 26,4 7 16,0 12 15,1 9 6,1 10-66,-2 3-28,-7 2-6,4 1-11,-8-4-19,4-5-33,0-5-26,4-9-17,-4-8-8,0-10-5,0-6 1,0-5-3,1-9 3,5-11-5,3-12-4,5 0 2,1-8-2,-2 5 5,-1 9-8,-2 9-1,-3 8-4,0 3 2,4 6 0,2 5 4,1 2-3,1 4-4,0 3-1,0 6-9,2-2-16,1 4-47,-3-2-97,4-2-193,-8-5-547,-5-4 0,-2-9 0</inkml:trace>
  <inkml:trace contextRef="#ctx0" brushRef="#br0" timeOffset="257341.0083">24552 5175 2088,'2'-5'136,"-2"-1"18,4 2 21,6-1 14,1 4 8,9 10 6,9 3 7,6 5 9,-1 7 13,-3 10-109,-1 4-14,-8 6-12,-6 6-14,-10 2-7,-1-2 1,-7 4-2,-1-3-3,-7 1-1,-5-3-10,-1 2-5,-6-6-4,-2-3-29,7-4-99,5-6-236,3-8-566,2-10 0,0-9 0</inkml:trace>
  <inkml:trace contextRef="#ctx0" brushRef="#br0" timeOffset="258196.0172">25269 5468 2210,'-2'0'144,"2"3"35,-1-3 31,-1 0 26,2 0 26,0 0 16,0 0 18,0 0 17,0 0 20,3 0-106,6 0-24,9-3-31,8 0-29,13 1-25,9-5-24,8 1-18,1-1-15,0 2-19,-5 1-17,-8 1-8,-12 1-9,-11 2-4,-7 0-1,-7 0-3,-5 0 2,-2 0 4,0 0-3,0 0 1,0 0-5,0 0 0,0 0 1,0 0 1,0 0-1,0 0-2,0 0-10,0 0-8,0 0-19,0 0-23,0 0-73,0 0-78,3 0-222,-2 0-515,-1 0 0,2-2 0</inkml:trace>
  <inkml:trace contextRef="#ctx0" brushRef="#br0" timeOffset="258899.7679">26281 5200 2042,'0'-1'131,"0"1"19,0-1 14,2 1 8,-2-3 4,0 3-1,0 0 1,0-1 1,0 1 1,0 0-98,-2 2-25,1 2-15,1 6-12,-2 4-2,2 4-1,0 6 6,2 3 3,-2 2 2,1 3 0,2-1-6,-1 0 1,1-6-4,-3-3-1,2-6-5,-2-4-5,1-4-27,-1-3-76,16-3-300,-11-2-332,4-4 0,-3-7 0,8-8 0</inkml:trace>
  <inkml:trace contextRef="#ctx0" brushRef="#br0" timeOffset="261016.2561">26268 5203 823,'0'0'49,"0"0"24,0 0 24,0 0 21,0 0 24,0 1 29,0 1 24,0 1 18,0-1 12,0 1-19,0-1-13,0 3-17,0 1-12,0-1-11,0 3-13,0-1-20,0 7-14,0-1-11,0 5-5,0 5-5,0 1-4,2 4-4,-2 1-7,0 0-9,0-1-9,1-4-5,-1-3-5,0-3 8,0-6 28,0-9 14,3 1 2,-3-4-2,0-4 0,1-2-3,1-10 0,-1-5-1,1-7-5,-2-7-14,0-2-35,0-2-18,0 2-7,0-1 0,-2 7-2,-1 1-2,-1 4 2,1 6-6,2 1 3,-1 3-2,2 4 0,0 1 7,0 2 7,-1 1 3,2 3 3,-1-3 12,3 3 5,7 2 14,3 0 3,6 1 3,6 2 3,1 0-3,1 0-7,-3-3-3,3 3-4,-4-4-12,-3-2-10,-1-1-13,1-2-31,-7 3-70,1-3-110,-2 1-164,-6-32-642,-3 27 0,0-1 0,0-1 0</inkml:trace>
  <inkml:trace contextRef="#ctx0" brushRef="#br0" timeOffset="261693.654">26623 4746 2052,'0'0'160,"0"0"28,0 0 25,0 0 28,0 0 24,0 0 19,0 0 17,0 0 9,0-3 7,0 3-119,0 0-31,0-2-25,2 1-22,-1-2-30,5 0-19,1 1-19,1-1-17,1 1-9,0 0-7,0-1-6,-3 1-3,5 2-3,1-3-1,1 3 1,1 0-6,-2 0 0,0 0 2,-3 0 0,-2 3-3,0 3 2,-3 2 1,-4 4-2,3 3 0,-3 4-2,-3 2 1,0 3 2,-9-3-2,-3 3 1,-3-2 2,-2-6 0,7 1-3,2-4 0,8-4 2,0-2-1,3-2 1,0-2 1,3 0-2,0-1 2,11 2 2,-1-4-2,8 3 0,3-3 3,2 4-1,4-3-8,-4 4-27,-1-1-116,-4 1-126,-7-7-708,-2 8 0,-6-4 0</inkml:trace>
  <inkml:trace contextRef="#ctx0" brushRef="#br0" timeOffset="262490.1988">27038 5120 2846,'0'-3'134,"0"2"38,0-3 30,0 1 13,0 0 4,0 1 1,0 0-6,0 2 6,0 2 3,0 6-94,0 8-23,0 13-34,0 10-29,0 11-12,-3 2-1,3-1-1,-4 0 4,1-6-4,0-4-3,1-4-9,1-10-7,-2-6 1,3-6 4,0-10 2,-2-5-2,2-8-3,2-6 3,-2-13-4,1-4-2,1-8 2,1 3-3,0 2-3,0 7-7,1 8-6,-1 8-1,-3 5 3,9 3-2,1 3 4,4 0 4,10 0-2,-1 0-2,4-2 0,2 0-10,-2-5-6,-5 0-17,-2-4-12,-6-4-13,-5-4-9,-5-4-5,-2 1-1,-2-6 2,0 3 2,0-4 9,0 4 12,0 3 17,0 2 18,0 7 13,0 4 3,0 5 6,0 2 9,0 10 10,0 7 12,1 13 6,2 8 8,0 13 1,-3 7-4,0 3 1,3-5 4,-6-3 0,3-8-12,0-8-10,3-4-23,-3-9-70,9-6-251,-4-7-625,8-6 0,4-9 0,10-11 0</inkml:trace>
  <inkml:trace contextRef="#ctx0" brushRef="#br0" timeOffset="263746.0703">27464 4686 2370,'0'-3'145,"-3"3"18,3-1 9,0-2 6,0 3 5,0 0 14,0 0 11,0 0 14,6 4 12,5 4-110,5 1-8,10 8-4,4 9 7,9 3 6,3 10-2,3 8-10,-4 8-6,-2 6-10,-10 2-3,-11 4-7,-9-3-6,-3-5-4,-9-3-5,-3-5 1,-2-4 8,-6-4 35,-5-2 29,-5-3 9,-1-1 3,1-3 2,2-3-3,6-4-13,2-1-13,1-6 1,5-3-13,2-5-29,3-3-34,3-4-6,0-2 5,0 0-1,0-1 4,0-2 8,0 1 7,0-1-8,0 0-1,0 0 1,0 0-1,0 0-8,0 0-14,0 0-9,0 0-9,0 0-6,0 0-8,0 0 0,0 0 0,0 0-9,-1 0 0,1 0 0,0 0 0,0 0 5,0 0 1,0 0 0,0 0 2,0 0-2,0 0-1,0 0 1,0 0-1,0 0 1,0 0 3,0 0-9,0 0 3,0 0 0,0 0-3,0 0 3,0 0-3,0 0 0,0 0 0,0 0 0,0 0-3,0 0 3,0 0-3,0 0 0,0 0-3,0 0-5,0 0 5,0 0-11,0 0-6,0 0-3,0 0 0,0 0-6,0 0 0,0 0 1,0 0 5,0 0 3,0 0-3,0 0 11,0 0 7,0 0 2,0 0 1,0 0 5,0 0 2,0 0-2,0 0 0,0 0 0,0 0 0,0 0-3,0 0-6,0 0-3,0 0-6,0 0-8,-2 0-18,2 0-26,-3 1-42,2 1-36,1-1-21,1 1-12,-1 0-5,0-2-10,0 0-6,0 3-8,0-2-15,0 1-13,0 1-21,0-2-63,0-1-706,0 0 0,0 0 0</inkml:trace>
  <inkml:trace contextRef="#ctx0" brushRef="#br0" timeOffset="271560.1643">19243 7707 2811,'0'0'115,"0"0"25,0 0 24,0-1 26,0 1 22,0 0 16,0 0 11,0 0 11,0 0 3,0 0-68,6 0-21,9 0-22,7-2-22,9 0-28,10-4-36,-4 2-61,0-2-91,-4 3-108,-9-1-198,-12 0-528,-5 3 0,-4 1 0,-4 1 0</inkml:trace>
  <inkml:trace contextRef="#ctx0" brushRef="#br0" timeOffset="271790.8811">19323 7887 3379,'1'0'58,"2"0"5,7 0 2,8-2 2,6 4-9,12-7-30,4 2-102,52-5-654,-51 0 0,-1 1 0,-14 0 0</inkml:trace>
  <inkml:trace contextRef="#ctx0" brushRef="#br0" timeOffset="272128.1053">20035 7606 3254,'0'-7'120,"0"3"15,-2-5 1,2 2-1,0 6 15,0 2 19,5 10 19,0 7 7,1 14 2,1 6-85,-3 8-36,-1 3-11,-3-2-1,0-2 4,0-4-14,0-7-27,0-4-64,0-6-99,0-5-224,0-6-562,0-4 0,0-4 0,0-4 0</inkml:trace>
  <inkml:trace contextRef="#ctx0" brushRef="#br0" timeOffset="272397.302">19773 8204 2580,'-3'3'124,"3"-2"8,0-1 14,0 3 12,10 0 13,9-3 10,12 0 7,16 0 1,10-3 2,5 3-107,-1 0-34,-4 0-52,-5 0-117,55 0-695,-76 0 0,-2 0 0,-11 4 0</inkml:trace>
  <inkml:trace contextRef="#ctx0" brushRef="#br0" timeOffset="272963.9705">19823 8429 2983,'-2'2'51,"1"-1"7,1 2 21,0-2 14,7 2 9,10-3 8,3 0 6,10 0 7,8 0 5,3 0-30,-2 0-17,-2 0-3,-12 1-20,-4 6-10,-15 3-11,-1 6-6,-8 7-5,-6 4-8,-9 0-3,-5 0 0,-6 2-2,1-4 0,4-7-7,7-2 0,11-2 8,6-5 8,9-2 5,6-2 2,8 1 2,5-1-2,5 1 2,4-1 0,-3 4 7,-5 0-1,-5 5-4,-7 3-9,-12 4-4,-2 5 0,-11 2-1,-11-2-1,-6 3-1,-7-5 1,-7-2-4,-5-3 2,5-7-6,5-6-45,5-6-91,14-10-199,8-14-554,11-8 0,14-11 0,7-14 0</inkml:trace>
  <inkml:trace contextRef="#ctx0" brushRef="#br0" timeOffset="273297.2202">20668 7707 3593,'0'0'27,"0"-1"4,-3 5 12,3 7 7,0 8 3,3 15 2,3 6 3,-2 9 2,0 4 1,-1-3-19,-1-3-5,-2-2-11,-2-6-36,2-7-107,9-13-260,-8-6-349,6-9 0,0-4 0,9-14 0</inkml:trace>
  <inkml:trace contextRef="#ctx0" brushRef="#br0" timeOffset="273536.3198">20847 7715 3194,'0'-4'52,"0"4"24,0 4 9,0 6 6,0 14-1,0 12 2,3 11 0,-3 6-12,0 5-24,0-6-60,0-5-48,0-5-86,0-10-145,-3-21-403,0 5 0,-4-15 0,-2-2 0</inkml:trace>
  <inkml:trace contextRef="#ctx0" brushRef="#br0" timeOffset="273757.0126">20509 7713 2916,'1'-2'97,"1"-1"5,4 1 1,8-2 2,11 0 0,15-1 1,18 1 0,14-3-27,8 0-162,4-11-644,-3 7 0,-5-3 0,-9-1 0</inkml:trace>
  <inkml:trace contextRef="#ctx0" brushRef="#br0" timeOffset="274202.3033">21634 7328 1823,'0'-7'193,"0"-3"27,3-2 22,-3 2 31,0-2 30,0 2 22,0 1 11,0 1 5,-6 4 4,-1 3-158,0-1-27,-6 5-10,-1 4-12,-3 7-16,-3 9-20,-1 8-11,0 8-2,-5 8 1,2 7 5,1 10 3,-3 8-4,5 12-3,1 5-7,6 1-4,4 2-3,10-6-4,5-8-13,5-9 0,2-11-9,6-8-5,2-11-3,-4-7-64,1-10-75,-4-7-126,0-4-251,-3-6-661,-6-5 0,0-6 0</inkml:trace>
  <inkml:trace contextRef="#ctx0" brushRef="#br0" timeOffset="275205.1915">22247 7613 2637,'0'0'27,"0"0"38,0 5 20,0 9 16,0 8 16,1 16 13,-1 9 4,0 13 2,2 1 2,-2 4-10,0-7-16,0-9-34,0-8-13,0-12 9,0-9 17,0-9-11,0-8 2,0-8-2,2-11-6,1-13-1,-2-15-4,2-15-4,-3-7-9,3-5-21,-3 3-33,3 8 0,-3 7-2,0 16 0,0 8 6,4 8 2,3 4 3,8 4 5,7 1-3,8 3-2,4 2 0,0-1-3,-1 7-2,-4-2-4,-5 6-2,-8 3-1,-1 4 2,-8 4-3,-6 8 2,1 1 0,-5 4 0,-7 3-1,-2 1 6,-6 1 2,-6-2 1,0 1 0,1-5 2,4-5 1,8-6 18,5-5 16,2-7 2,6-2 4,2-5 1,3-2 0,4 0 2,4-1 1,6-2-3,3 5-3,0 1-15,0 2-20,0 5 0,-4 8-5,1 5-3,-7 3 1,2 12-4,-7 3 0,0-1-1,0 0-5,-3-3-12,-1-2-26,-1-2-65,1-4-105,25-5-804,-23-1 0,4-9 0,5-4 0</inkml:trace>
  <inkml:trace contextRef="#ctx0" brushRef="#br0" timeOffset="275745.7007">22692 7322 2018,'0'-4'131,"3"-3"16,-3 0 15,6-1 9,2-3 10,8 1 11,3-1 8,3 0 4,1 1 2,1 2-117,0 1-12,0 3-17,3 1-11,-4 3-11,-4 7-11,-4 3-9,-9 5-8,-4 4 0,-7 5 2,-4 1 7,-7 1 8,-3-2 6,-5 3 7,2-5 0,4 0 3,9-3 7,4-2 4,2-2 13,5-4 13,-1-3 4,7 0 0,-2-4-5,9-1-6,0-1 0,8 0-7,-2-1-38,-2 2-84,4 0-129,-1-6-755,-6 6 0,1-1 0,1-3 0</inkml:trace>
  <inkml:trace contextRef="#ctx0" brushRef="#br0" timeOffset="276523.9272">23276 7558 2484,'2'-2'144,"-2"-1"8,0 0 2,1 2 17,-2 0 25,2 6 15,2 7 13,0 9 10,0 8 7,-1 13-109,0 7-35,-1 2-3,-4 2-1,-2 2-18,2-6-24,-1-10-12,-1-6-13,2-10-3,3-12 0,0-7 1,0-8-3,3-13-6,2-12 2,2-10 0,8-4 0,-3 4-1,5 2-1,0 14-10,2 8-5,-1 4-1,9 8-1,0 3 2,0 0-12,-1 0-11,-4 0-12,-5 0-23,-2-6-23,-6 0-12,-3-4-6,-1-4-1,-4-7 4,-1-4-1,0-7 10,0-3 11,0-2 11,-1-2 26,1 3 35,0 6 41,0 6 20,0 7 1,0 9 15,0 4 28,0 11 24,0 8 17,1 11 20,2 13 3,3 11-10,-3 6-24,0 3-14,0 2 1,-3-4-14,0-4-26,0-5-26,0-5-14,0-7-19,0-3-7,3-7-5,0-4-8,0-6-18,-3-5-36,4-3-54,-3-1-86,8-5-234,-5 0-568,1-4 0,-2 0 0,2-7 0</inkml:trace>
  <inkml:trace contextRef="#ctx0" brushRef="#br0" timeOffset="277152.1656">24305 7420 1711,'0'-3'162,"0"-3"29,4 2 11,-4 0 0,0 1 16,0 3 30,0 4 32,0 6 40,0 9 16,0 9-108,0 14-42,0 5-27,0 3-12,0 4 2,0-4-16,0-4-31,-4-6-29,4-5-48,0-10-73,0-4-94,0-7-222,0-10-539,0-5 0,0-5 0,0-11 0</inkml:trace>
  <inkml:trace contextRef="#ctx0" brushRef="#br0" timeOffset="277378.0323">24136 7711 2413,'-2'-1'159,"2"-1"21,0 0 15,0 0 18,2 1 11,5 1 5,8 0 2,12-1 2,9 2 0,10-2-152,9 1-105,4-2-255,-5 0-538,-5-1 0,-6-2 0,-7 1 0</inkml:trace>
  <inkml:trace contextRef="#ctx0" brushRef="#br0" timeOffset="278252.8176">24758 7661 2452,'0'0'175,"0"-4"22,0 1 5,0 2 4,3-2 11,1 6 8,0 1 5,4 9 9,2 6 10,-4 10-141,-3 3-28,0 3-21,-3 0-3,0-2 1,0-8-8,0-3-2,0-6 23,0-8 4,0-4-6,0-4 0,0-8-4,0-6 1,0-7-2,0-5-3,0-8-2,0-1-4,0-3-29,0 1-10,0-3-5,0 1-4,0-2 2,0 2-2,0 0 1,0 4-2,0 2 1,0 6-1,0 1-2,0 4 2,0 8 7,0 1 3,0 4-5,0 3 5,2 2 4,2 4 3,8-1-1,3 1 0,8 0 0,4 0 0,-3 0-5,3 0-6,-6 0 4,-3 1-6,-6 3-3,-1 4-3,-7 6-3,-4 6 3,-2 5 2,-9 4-1,-6 1-2,-5 2 1,-5-2 1,-2-5 3,3-3-2,6-3 1,7-6 1,4-4 8,6-2 7,2-4-2,2-3 4,5-3 3,6-1-1,0-3-2,7 0 3,3 2-3,-1 3 0,0-1-10,5 6-7,-2 7-3,-2 4-2,-2 5-2,-2 10-6,-7 5-5,-3 3-13,0 1-9,-5 1-23,3-6-41,3-2-95,-1-6-148,-4-13-726,1 0 0,-1-10 0,2-10 0</inkml:trace>
  <inkml:trace contextRef="#ctx0" brushRef="#br0" timeOffset="278692.6679">25133 7097 1697,'0'-7'194,"2"-4"24,-2 0 20,3-3 11,3 2 13,4 4 8,4-1 10,5 3 5,3-2 1,0 5-156,2 0-36,0 2-24,-4 4-19,1 5-9,-12 8-14,-2 3-5,-7 10-5,-10 4 0,-4 1 5,-4 1 3,-1-2 3,-4-7 0,8 1 5,5-7 2,7-4 5,3-3 0,3-1-2,6-2-5,7-3-13,7 1-71,7-3-108,41-3-761,-29-1 0,7-1 0,4-1 0</inkml:trace>
  <inkml:trace contextRef="#ctx0" brushRef="#br0" timeOffset="279207.3721">25639 7165 2470,'0'0'98,"1"0"33,-1 4 32,2 5 39,-1 8 29,5 9 28,1 13 19,0 8 4,2 4 5,-5 6-60,-2 1-33,-2-2-30,-2-2-30,1-5-39,-2-7-28,0-5-28,1-10-13,2-7 12,0-11 0,0-5 0,3-10-2,0-9 0,2-6-3,4-6 3,-3-5-1,6 2 0,-3 5-6,0 5-18,3 4-3,2 8-4,-1 2-1,1 4-2,2 2 0,-2 2-4,-1 5 0,-4 4-2,1 3-2,-3 7 0,0 1-7,-4 3-22,-1 3-51,-2 0-63,0 3-67,0-2-133,0-29-620,0 15 0,3-8 0</inkml:trace>
  <inkml:trace contextRef="#ctx0" brushRef="#br0" timeOffset="279521.9728">26126 7579 3562,'0'-2'157,"0"-3"29,0 1 11,0 1 14,0 1 2,5 0 2,4-1 0,10 2 1,8-2 2,8 2-118,4 1-38,8-1-29,0-1-11,-1 1-15,-5 1-30,-9-1-65,-10 1-92,-7 0-184,-13-3-627,4 3 0,-5-5 0,7 0 0</inkml:trace>
  <inkml:trace contextRef="#ctx0" brushRef="#br0" timeOffset="280034.9895">26709 7417 2953,'0'-7'114,"1"-3"26,-1 0-2,0-1 8,0 10 16,3 2 19,0 9 21,4 11 17,0 6 8,0 9-79,1 3-24,-5 3-25,-3-1 2,0-8-6,0-4-15,0-3-15,0-6-11,0-8 8,0-6-2,0-2 0,0-8-2,0-6-2,0-6 1,0-10-4,0-11-5,0-9-5,-3-1-12,1 1-24,-4 3-6,2 8-4,-3 9-2,4 7 3,1 6 3,2 5 6,0 1 9,0 4 0,2-1 4,2 1-1,9-1 0,1 3-1,6-1 1,4 2-22,1 0-57,-5 0-105,2-1-200,-2-2-698,-2-5 0,3-2 0,1-6 0</inkml:trace>
  <inkml:trace contextRef="#ctx0" brushRef="#br0" timeOffset="280450.0812">26953 6993 2065,'0'-3'156,"1"-3"25,-1 1 11,2-4 8,-1 4 6,2 1 12,6-1 13,3-1 10,5 4 3,2 1-122,2-2-30,1 3-22,-4 0-12,-1 0-7,-6 6-5,-5 2-10,-6 6-11,-3 5-7,-8 3-2,-9 4-2,-1 0 2,-5 2 0,5 1 8,7-2 9,8-4 7,5 2 5,4-5 3,6-2 0,4-3-2,8-2-2,4-4-26,6-2-69,11-4-152,5-6-718,4 3 0,3-1 0,-3 0 0</inkml:trace>
  <inkml:trace contextRef="#ctx0" brushRef="#br0" timeOffset="281152.9724">27353 7149 2498,'0'0'102,"0"0"38,3 0 33,-3 8 39,0 4 34,0 11 18,3 6 8,0 14 5,3 4 3,-2 6-78,-1-2-23,-3-1-39,0-4-30,0-5-40,-1-7-33,1-2-19,-2-7-8,1-10-2,1-4-8,0-8-14,0-5-13,1-7-10,-1-9-5,0-10-2,0-4 0,0-5 0,0 3 4,0 10 6,0 4 4,0 8 7,0 5 14,3 7 17,5-3 4,4 3 2,5 0 2,7 0-4,1 0-18,4-1-37,-6 1-23,-4-3-13,-7-4-7,-6-1-8,-3-6-1,-5-3 0,2-5-1,0-7 1,0-3 15,2-3 27,-2 0 25,0 9 19,0 1 17,0 8 1,0 10 5,0 4 25,0 3 30,0 7 26,0 8 15,0 5 20,1 11 13,1 10 5,1 5-5,-3 7 0,3-2-4,0-1-24,-3-4-32,3-3-26,6-9-33,-1-5-67,2-6-117,13-7-335,-10-8-456,2-5 0,2-9 0,9-12 0</inkml:trace>
  <inkml:trace contextRef="#ctx0" brushRef="#br0" timeOffset="282500.0651">27693 6774 1771,'-4'-3'153,"1"-1"39,-1 1 29,1-1 21,3 1 14,0 0 6,0 1 3,0 2 10,0-2 20,0 2-92,0 0-31,3 0-32,-1 2-23,3 0-17,2 1-12,2 2 1,-3-1 0,-3 0-3,2 0-15,-4-1-8,1-3-9,-2 3-4,3-2 0,-3 2-3,0 1-2,1-1-5,1 1 0,-1-1-7,-1-2 2,3 0-1,-3-1-2,0 0 1,0 0-5,0 0-2,0 0 2,0 0-1,0 0-5,0 0-2,0 3-4,0-3-4,0 0-4,0 2-5,0-2 0,0 0 3,0 0 0,0 0 9,0 0 16,1 0 33,-1 0 4,2 0 6,0 0 0,-2 0 4,1 0 4,-1 0-2,3 0-4,-3 0-6,0 0-24,0 0-33,0 0-2,0 0-3,0 0 0,3 0-2,-3 0-6,0 0 3,0 0 0,0 0-3,0 0 8,0 0 1,0 0-6,3 0 2,-3 0-8,3 0 5,3 1-1,-3-1-2,3 4-1,2 1-1,-1 0 3,3 4 3,4 4 3,4 3-9,1 6 11,3 2 3,5 8 11,-1 8 4,-4 7 16,-1 9 11,-6 2 9,-10 5 3,-2 0 7,-5-4 14,-8 0 7,-1-4-3,1-5-3,-10-4-1,-2-4-6,0-5-7,-5-2 7,-1-3-3,-2 1-4,3-4-9,-2-1-9,5-3-7,3-2-7,4-3-2,3 0-10,3-6 0,3-5-19,2 1-3,6-8-7,-3 1 0,3-3 0,0 1 0,3-2 0,-6 2 0,3-2 0,0 1 0,0 0 0,0 0 0,0 0 0,0 0-60,-4 0-147,-2 0-94,-2 1-132,5 1-348,-9-2-500,5-2 0,-7 1 0,-1-5 0</inkml:trace>
  <inkml:trace contextRef="#ctx0" brushRef="#br0" timeOffset="285622.9632">19365 9618 2555,'-1'0'87,"-5"0"18,-5 1 18,4 1 19,1-2 18,1 1 29,2 1 28,3-2 26,0-2 20,0 2-48,0 0-8,3 0-13,3 0-14,6 0-15,8 0-14,7 0-34,4-1-29,-1 1-40,1 0-47,-6 0-81,-3-2-98,-6 2-133,-4-4-665,-6 3 0,-2-1 0,-2 0 0</inkml:trace>
  <inkml:trace contextRef="#ctx0" brushRef="#br0" timeOffset="285861.2126">19374 9761 2218,'0'1'109,"0"2"18,0 1 12,7-1 5,3-1 5,8-2-1,5 2-14,7-2-61,4 0-195,3-2-501,-5 0 0,4 1 0,-4-3 0</inkml:trace>
  <inkml:trace contextRef="#ctx0" brushRef="#br0" timeOffset="286200.2458">20067 9508 3578,'0'-5'81,"0"3"4,0-2 21,0 4 20,0 6 10,3 14 10,-3 8 2,3 7 5,0 11 0,-2 1-74,1 2-6,-2 0-3,0-3-20,0-5-24,0-5-42,0-5-89,0-8-188,0-31-626,0 16 0,0-6 0,0-7 0</inkml:trace>
  <inkml:trace contextRef="#ctx0" brushRef="#br0" timeOffset="286486.6871">19732 10130 2688,'2'2'109,"0"2"27,4-1 16,8 2 17,17-5 3,9 0 4,21-3 0,6 0 3,5-3-13,-1-1-116,-6 2-107,-3-2-277,-19 4-422,-14 2 0,-13 1 0,-9-2 0</inkml:trace>
  <inkml:trace contextRef="#ctx0" brushRef="#br0" timeOffset="287035.689">19848 10357 2608,'0'3'86,"0"0"22,0-1 13,6-1 15,0 0 11,12-2 10,6 1 8,9 0 5,7 0 4,1 0-52,-1 0-33,-9 3-22,-8 0-9,-8 8-13,-12 4-8,-6 7-11,-12 2-6,-6 5-4,-11-1-3,-1-2-2,0-2 3,8-7-5,11-3-2,11-6 1,6-4 2,11-2 7,4-2 6,6 0 1,3-2 0,5 5 4,-4 2-2,-4 4 6,-6 3 1,-1 8-3,-11 5-1,-5-4-8,-7 7-6,-12-1 4,-3-3-4,-8-3 1,-7 0-2,-4-5-2,2-6-7,2-6-30,4-4-77,8-9-120,17-22-669,4-5 0,10-9 0,20-10 0</inkml:trace>
  <inkml:trace contextRef="#ctx0" brushRef="#br0" timeOffset="287355.8448">20589 9669 3308,'0'-2'91,"-2"-1"0,2 0 10,-1 2 10,4 5 9,1 10 4,7 9 3,-4 7-1,5 13-1,-3 3-82,-6 2-7,0-1-3,-3-4-24,-1-4-50,1-8-118,1-14-690,2-4 0,2-8 0</inkml:trace>
  <inkml:trace contextRef="#ctx0" brushRef="#br0" timeOffset="287604.1332">20831 9575 2905,'0'-6'94,"0"1"17,0 2 20,0 3 24,0 11 10,2 12 3,-1 13-1,1 6 0,-1 11-2,-1 6-107,4-2-26,-4-3-35,-5-4-63,2-6-133,7-11-246,-11-9-276,-3-10 0,4-6 0</inkml:trace>
  <inkml:trace contextRef="#ctx0" brushRef="#br0" timeOffset="287830.9436">20435 9597 2992,'0'-5'117,"0"-1"13,0-2 2,6-1 1,9 4 4,12 2 0,20-1-3,20 4-20,10 0-46,8 0-247,0-8-604,-8 6 0,-12-3 0</inkml:trace>
  <inkml:trace contextRef="#ctx0" brushRef="#br0" timeOffset="288412.8517">21593 9174 1660,'0'-5'185,"0"-1"35,0-2 22,0-2 23,0 3 26,0 3 12,0 1 8,-7 0 19,-2 3 19,-2 3-131,-2 9-17,-2 7-17,-3 11-13,-1 13-10,-1 9-18,-3 9-1,-4 10-2,3 7-18,5 1-14,-1 8-12,1 2-18,10-4 3,2 0 22,3-3 16,2-5 16,4-8-3,1-6 7,3-8-6,0-6-2,2-6-5,7-6-3,-8-7-19,2-3-38,3-8-63,-7-2-94,-2-3-72,-2-4-91,-1-5-156,0-9-869,0 4 0,-1-8 0,1-2 0</inkml:trace>
  <inkml:trace contextRef="#ctx0" brushRef="#br0" timeOffset="289582.0979">21832 9714 3101,'-2'-4'99,"2"-4"15,-1 3 4,-1-2-2,2 4 4,0 6 12,0 6 19,2 13 11,1 12 1,0 10-72,-2 13-20,2 2-16,1-3-1,-4-4 5,0-10-1,0-6-6,0-12-14,0-5 2,0-9 3,0-7 0,0-7-4,4-10-1,-4-10 0,0-22-5,0-9-1,0-10-6,0-5-4,0 1-10,0 7-8,0 10 1,0 9-2,1 11 3,2 5-1,5 8-2,3 5-2,5 4 2,3 2-1,4 4-2,0 2 1,2 4 2,-6 5-3,0 4-4,-3 6 3,-4 4-1,-5 8 1,-4-3-2,-6 5 2,-4-2-2,-3 3 0,-7-2-1,-1-1 4,-3 0 1,0-8-1,9-4 6,4-4 1,4-9 3,4-3-2,4-4 0,1-2 0,3 0 0,2-2 1,7 3-2,-1 2-3,5 2-1,-1 2-3,0 5-1,-1 6-2,3 7 0,-6 9-4,0 8-2,-2-1-20,2 6-48,-7-4-69,3-4-161,-1-20-619,-7 7 0,2-7 0,3-11 0</inkml:trace>
  <inkml:trace contextRef="#ctx0" brushRef="#br0" timeOffset="290038.8218">22276 9266 2319,'4'-12'117,"5"-2"29,6-4 19,3-1 13,3 5 8,6 2 2,2 4 1,-1 4 0,3 2 0,-4 1-93,-4 6-24,-3 4-28,-6 4-24,-4 7-11,-6 6-8,-4 3 1,-7 2 2,-7 0 9,-2 1 11,-3-5 13,2-1 6,1-4 11,7-2 9,2-8 12,7-3 10,0-1 6,8-4-1,6-1-7,2-3-11,8 5-19,1-5-29,2 3-97,-2 1-125,1-6-732,-8 6 0,-5-1 0</inkml:trace>
  <inkml:trace contextRef="#ctx0" brushRef="#br0" timeOffset="291185.8228">22860 9804 1652,'0'-5'149,"0"-3"30,0 2 27,0-5 20,0 2 20,0 4 14,0 1 14,0 0 5,0 2 6,0 2-96,0 0-47,0-2-29,0 2-25,0 0-12,0 2-7,0 4 2,0 2-1,0 9 4,0 6-1,0 10-2,0 4 1,0 4 0,0-3-4,0-1-7,0-6-11,0-6-13,0-10 2,0-4 21,0-6-3,1-4-1,-1-5-2,0-5 3,0-10 6,0-10-2,0-11-2,0-6-2,0-3-12,0 4-32,0 9 0,-1 6-1,1 7 0,-4 6-3,4 7-4,0 3 1,0 0 0,0 2 1,0 0-2,4 0 3,3 0-2,6 1 3,4 2-4,10-1 0,6 2 2,2-1-5,-1 0-12,-1 1-52,-10 1-79,-3-2-103,2 1-282,-11-1-455,1-2 0,-2-6 0,3-4 0</inkml:trace>
  <inkml:trace contextRef="#ctx0" brushRef="#br0" timeOffset="291717.954">23272 9276 2128,'0'0'110,"1"0"31,1 2 29,1 4 29,1 11 40,9 12 28,0 11 19,1 13 6,-3 10 2,-5-2-93,-2 2-8,-4-1-29,3-5-28,-3-5-26,0-3-39,0-10-28,0-2-15,0-12 3,0-10 4,0-8 1,0-9-4,1-7-2,2-11 0,2-5 1,2-6-5,2 0 4,-1 2 1,-1 8-8,4 7-5,-4 7-3,5 5-2,2 1 1,3 2-4,5 2 1,-1 1 2,1 1-5,0 3-7,-4 3-7,-5 3-7,-1 2-10,-9 3 1,0 0-6,-3 3-7,-3 2-36,3 0-69,0 1-98,16-4-748,-15-4 0,5 3 0,6-8 0</inkml:trace>
  <inkml:trace contextRef="#ctx0" brushRef="#br0" timeOffset="292215.8631">23927 10152 1687,'-5'1'147,"-1"3"38,-6 3 36,-3-3 33,-5 2 31,-8 1 23,-8 0 15,-4 1 13,-11 1 9,-6 5-82,-8 1-42,-5 2-31,-8 0-27,-4-3-28,-4 3-26,2-2-21,3 1-7,9-3-14,8-3-2,15 2-16,11-5-8,14 2-6,12-4-8,4-2-2,4-1-9,4-1-2,0-1-9,0 2-2,0-2-7,0 0-2,0 0-7,0 0-17,0 0-11,0 1-35,0 2-52,0 0-64,2 2-92,14-3-268,-7 2-320,4-4 0,3 0 0,6-3 0</inkml:trace>
  <inkml:trace contextRef="#ctx0" brushRef="#br0" timeOffset="292994.8198">23064 10665 2072,'0'4'146,"0"1"27,2-5 17,-2 3 5,0-1 6,0 1 18,0 0 22,1 1 16,2 10 15,0 6-93,2 4-22,-1 7-23,-1 10-15,2-2-5,-5 5-2,1 0-20,1-5-19,-1-5-18,-1-2-13,0-7-19,0-5-13,2-8 1,-2-5-4,0-7-1,0-5-3,0-11-3,0-11-8,0-10-7,3-12-8,0-10 0,-2-2 3,4 2 1,-2 1 2,0 11 10,0 7 1,4 9 5,2 7 5,9 4 9,2 6 7,9 1-2,2 6-2,-1 3-4,-4 4-3,-7 3-5,-5 5-4,-9 5 0,-1 9 0,-10 2 0,-3 7 2,-9 1 4,-2-1 2,-8 0 2,-1-6 0,5 0 0,7-7 3,6-6 4,7-5 0,8-6 1,0 1-3,9-4-2,4-1 0,4 1-1,8-2 0,-2 1 0,-2 0-3,-3 6-2,-1 4-1,-5 7 0,-2 8 1,-4 7 2,2 3-11,-3 4-21,0-5-50,-1 1-83,2-6-162,-4-37-626,2 22 0,2-8 0</inkml:trace>
  <inkml:trace contextRef="#ctx0" brushRef="#br0" timeOffset="293223.7069">23553 10810 3098,'0'-3'164,"0"-1"16,3 3 11,5-3 6,5 3 1,2 1 1,11 1 2,4-2-10,-1 1-64,1 0-209,54-3-850,-56 3 0,-3-2 0,-3-1 0</inkml:trace>
  <inkml:trace contextRef="#ctx0" brushRef="#br0" timeOffset="294443.897">24006 10719 2397,'0'-2'141,"0"0"16,0 0 2,0 0-1,0 1 1,0 1 2,3 1 2,-3 5 1,3 2 6,-3 6-104,0 4-13,0 6-5,0 5 1,0 0 6,0 3 3,0-1-3,0 0 1,0-2 1,-3-6-6,3-5 4,-3-6 19,3-5-8,0-4 0,3-6-3,-3-5-4,0-10 0,0-7-1,0-11-2,0-7-1,0-5-10,0 1-20,0 4 17,-3 4 12,2 10 10,-1 5 13,-1 5 11,1 9 14,2 3 16,0 0 26,0 2 35,0 5 19,0-3-16,0 2-15,5-2-8,1 0-18,5-2-3,8-1-14,2 2-15,5-3-24,4 4-39,3-1-31,-3 1 0,-4-1 0,-7 1-3,-1 2 4,-9-1-4,-4-1 2,-2 2 3,-3 1 0,0-3-1,3 3 1,-3-2-6,0 0-3,0 2-5,2 0-8,-2 0-12,0 0-11,0 0-5,0 0 0,0 0 0,0-3-9,0 3-8,0 0-2,0 0 6,0 0 8,0 0 8,0 0 8,0 0 6,0 0-1,0 0 0,0 0 9,0 0 8,0 0 4,0 0 1,0 0-16,0 0-14,0 0-12,0 0-17,0 0-18,0 0-12,0 0-6,0 0-6,0 0-3,0 0-2,0 0 14,0 0 10,0 0 11,0 0 13,0 0 14,0 0 16,0 0 6,0 0 3,0 0 2,0 0 2,0 0 2,0 0 4,0 0 0,0 0-1,0 0-2,0 0-11,0 3-9,0-3 4,0 2-3,0 0 1,0-2-1,0 3 0,0-3 1,0 0-1,0 1-9,0-1-19,0 3-18,0-3-21,0 3-9,0 0-11,0-3-22,0 2-32,0 1-47,0 0-97,3-3-189,-3 2-274,-2-2 0,-1 0 0,0-3 0</inkml:trace>
  <inkml:trace contextRef="#ctx0" brushRef="#br0" timeOffset="297605.8392">24262 9626 1505,'0'1'167,"0"1"38,0 0 26,0-2 24,-3 0 35,3 0 37,0 0 26,0 0 16,0 0 12,0 0-121,0 0-32,0 0-29,0 0-17,6 0-16,12 0-32,9 0-37,14 0-25,14-2-13,10-3-12,6-1-9,1-2-17,-9-2-31,-16-1-29,-13 3-14,-17 1-27,-9 2-31,-7 4-34,-1-3-31,-1 4-49,-1 0-115,28 0-541,-32-3 0,-5 3 0,-4 0 0</inkml:trace>
  <inkml:trace contextRef="#ctx0" brushRef="#br0" timeOffset="297951.637">24495 9437 2120,'2'-4'149,"-2"-1"26,1-1 13,1-2-2,-4 5 5,2 3 15,0 3 23,2 11 19,-2 8 18,3 10-105,1 9-30,-2 8-23,0 1-12,0-2 3,-4-3-4,2-3-15,0-8-27,5-5-61,0-5-114,13-12-280,-2-6-447,5-4 0,11-10 0,4-11 0</inkml:trace>
  <inkml:trace contextRef="#ctx0" brushRef="#br0" timeOffset="298768.8431">25070 9313 2922,'0'-6'113,"0"-3"5,0 1-1,0-1 6,0 9 6,3 3 7,0 8 14,6 10 19,2 10 9,-1 7-81,-4 10-16,0 5-3,-6-2 1,0 1-3,0-5-6,0-5-6,-3-10-15,3-6-17,-3-6 0,3-9 2,0-7-2,0-6-2,0-6-2,0-10-2,0-11 3,0-10-4,0-12-1,0-9 0,0-1-9,0 1-8,0-1-1,0 9-1,0 6 4,3 6-4,0 9 3,6 7 0,5 1 1,4 8-1,7 4-1,-3 6-4,3 1-2,-4 10 1,-4 2-4,-4 9-1,-4 7-4,-2 5-2,-7 5 0,1 1 0,-2-1 1,-9-1-1,0-2 4,-7-2-2,-5-1 5,3-7 4,2-2 4,4-9 20,7-2 8,6-6 0,0-2 6,3-5 2,3-3-1,2 4 3,8-4-4,0 3 0,3 4-3,-1 0-17,3 5-6,2 2 2,-2 6-10,0 5-1,0 8-2,2 4-4,-7 0-3,5 3-16,-4-4-27,-4-2-49,-2-7-93,1-3-186,-8-11-586,1-2 0,-2-7 0,0-9 0</inkml:trace>
  <inkml:trace contextRef="#ctx0" brushRef="#br0" timeOffset="299287.9626">25425 8875 2061,'0'-6'170,"0"-2"23,6-4 17,3-2 21,-4 0 12,10 0 7,2 1 6,0 5 1,2 0-2,0 2-135,2 4-32,-3 3-22,-1 6-16,-4 7-19,-1 5-12,-6 6-7,-3 4-6,-9 4 1,-7-3 6,-2-2-3,-5-2 3,0-5-1,4-2 0,8-5 2,4-4 6,4 0 6,3-3 4,6-2 0,10 1-5,1-2 4,7 0-13,2-1-37,1 0-96,6-2-269,-9-1-464,2 2 0,-2-2 0,-2-3 0</inkml:trace>
  <inkml:trace contextRef="#ctx0" brushRef="#br0" timeOffset="300087.8668">25928 8899 2444,'0'-3'150,"0"-1"11,0 1 1,0 0 7,0 1 28,0 4 30,3 4 27,0 8 17,4 8 18,1 9-106,1 10-19,-3 12-3,-3 5-1,1 5-10,-4-2-24,0 2-28,0-3-29,0-9-14,0-5-18,0-4-14,0-8-11,0-8-6,0-8 6,0-5 19,0-9-1,3-3 1,0-5 3,2-7-3,1 1-1,-3-4 1,0-5 0,0 2-1,-1 0-6,-2 2-18,2-2-1,-2-2-1,0-5-4,0-3 6,3 0-1,0-1-2,2 6 3,0 2-1,-1 5 0,1 6 1,2 3-3,5 3 0,-3 2 2,6 1-6,0 1 1,5 2 0,-5 1 1,3 1-1,1 7-2,-3-1 2,-2 3-2,-3 1 1,-2 0-2,-4 1 2,-1 2-1,-1 4 0,0 0-3,-3 2 3,0 0 2,0 3-5,0 3 8,0-1-5,0-4 5,0 0-3,0-3 1,0-4-10,0-3-62,3-2-115,13-6-326,-11-5-517,4-4 0,-6-8 0,5-7 0</inkml:trace>
  <inkml:trace contextRef="#ctx0" brushRef="#br0" timeOffset="301176.3843">26742 9411 2094,'-3'0'147,"0"0"27,1 0 23,-1 0 36,3 0 46,2 0 32,-2 0 24,0 0 23,3 0 4,6-2-114,12-2-25,7-2-26,6-2-25,8-1-32,4 0-46,-2 1-41,0 5-59,-1 3-93,-9-3-99,-6 3-170,-5-11-621,-7 7 0,-7 1 0,-1-2 0</inkml:trace>
  <inkml:trace contextRef="#ctx0" brushRef="#br0" timeOffset="301732.6094">27348 9131 2852,'0'-7'153,"0"3"6,0 0 4,0-1 14,0 5 16,3 8 8,-1 4 7,6 9 3,0 8 2,0 5-123,-2 6-18,0-2 1,-6-1 0,3-5-10,-3-3-17,0-6-6,0-4-2,0-9 11,0-5 5,0-2-6,0-7-5,0-8-6,0-9-3,0-11 1,0-11 4,0-12-6,-3 0-2,0 0-13,0 7 14,0 7 25,1 12 6,2 9 0,0 9-2,0 3-3,0 5-3,0 0 9,2 3-2,7-1 0,6 1-19,5 0-25,7 0-6,3-3 2,0-4-22,-1 2-58,-1-2-78,-4-3-128,5 0-267,-14-1-477,-5-2 0,-1-1 0,-4-6 0</inkml:trace>
  <inkml:trace contextRef="#ctx0" brushRef="#br0" timeOffset="302132.0332">27581 8642 2698,'0'-6'138,"0"-5"9,0 0 5,5-2 7,6 3 6,4 4 10,4-2 7,7 7 7,-1-1-1,1 2-107,-6 0-26,2 2-8,-7 3-8,-4 4 0,-5 7-1,-5 6-6,-2 2-2,-4 6-2,-4 0 5,-1-2 6,-1 0 3,2-2 22,4-5 14,5 0 2,2-2 0,4-5 1,6-2-3,5-1-5,5-2-4,4-3-48,1-2-111,5-2-236,-4 0-654,-1-6 0,0 3 0,2-3 0</inkml:trace>
  <inkml:trace contextRef="#ctx0" brushRef="#br0" timeOffset="304231.7405">28173 9151 2244,'0'0'124,"0"0"22,0 0 19,0 0 15,0 0 7,0 0 6,0 0 33,0 0 22,0 4 29,0 6-87,0 8-20,3 8-17,0 7-20,0 6-12,-1-2-7,0-2-6,0-6-32,-1-2-21,1-5-27,-1-10 4,-1-2 26,0-6 7,0-4 4,0 0 1,0-9 0,0-6 0,0-10 3,0-13 2,0-3 0,0-4-17,-1 2-31,-2 8-9,-3 5 6,3 5-6,0 5 3,-3 3 1,3 4 1,3-1 0,-3 1 23,3 2 31,-2 1 37,2-1 22,0 3 22,0 1 18,2 2 4,-2 0 14,9 2 4,4 2 6,6 1-24,5 0-32,1 0-38,2 0-24,0 0-29,-5 0-17,-3 0-8,-1 0-14,-4-2-10,-7 2-20,-1-1-55,0-2-80,-3-1-86,0 1-64,0-2-92,0 0-99,0-1-217,-1 0-465,1-2 0,-3 2 0,3-4 0</inkml:trace>
  <inkml:trace contextRef="#ctx0" brushRef="#br0" timeOffset="304936.5806">28607 8625 1427,'0'-5'186,"0"-1"31,0-2 22,-2 2 9,2 0 1,-3 3 6,3 3 24,0 7 42,0 3 34,0 10-116,3 9-23,3 12-20,0 12-14,-2 5-8,3 5 0,-6 3-6,-1-1-21,0-5-41,0-6-38,0-5-20,0-6-26,0-8-13,0-9-5,0-8 7,3-9 5,-3-6-3,3-8 2,4-9 0,-2-11 4,4-5-3,2-4 3,-1-1 5,-2 9 2,-2 6-8,0 8-3,4 4 1,1 5-3,5 2 0,4 2 0,1 3-1,1 3-2,-2-3-9,-2 7-9,-6 3-3,-3 1-5,-6 2-1,-1 7-8,-2 1-15,0 6-29,-2-1-44,1 0-79,1 0-153,0-19-650,1 10 0,10-6 0,8-1 0</inkml:trace>
  <inkml:trace contextRef="#ctx0" brushRef="#br0" timeOffset="305379.634">29428 9543 3148,'-6'-1'45,"-6"2"13,-9 2 15,-4 0 15,-7 5 22,-13 3 30,-8-1 30,-12 5 23,-10 0 10,-8 1-24,-6 3-5,-1-4-10,-2 2-7,0 0-13,4-2-18,5-3-30,9 0-28,11-1-24,13-5-10,14 1-11,14-4-3,10 0-1,4-2-10,8 1-5,0-2-5,0 0-4,0 0-10,0 3-29,0-1-60,0 1-64,0 2-86,11-1-272,-8 1-348,3 0 0,-2 2 0,4-4 0</inkml:trace>
  <inkml:trace contextRef="#ctx0" brushRef="#br0" timeOffset="306174.5854">28349 9971 3545,'0'1'33,"0"2"29,0 2 22,0 5 17,0 6 14,0 7 11,0 9 9,0 8 1,3 3 2,0 6-27,0-1-2,0-2-31,2-2-22,-1-8-16,1-2-12,-2-6-10,0-10-6,-2-4 1,2-5 0,0-6-2,0-8-2,-3-7 4,3-9-3,-1-9 1,1-8-4,-3-5 1,0-1-3,0 3-4,0-2 3,0 7 0,1 1 7,1 6 5,2 2 9,5 1 5,2 1 4,8 4 2,4 6-1,4 1 4,3 3-5,0 5-2,-3 3-6,-4 3-5,-4 5-9,-5 7-5,0 3-6,-11 6 2,0 6 2,-6 2-2,-5 3 1,-7 0 4,-3 0-2,-8-1 2,-2-5 2,-1-5 3,10-6 5,5-4 7,11-8-1,1 0 0,5-6 0,8-1 0,4-3 3,6 2-1,8 0-1,1-2-1,-3 6-4,3 0-12,-1 3-1,-4 5 2,2 5-3,0 7 1,-5 8-4,0 7-2,-2 0-14,-5 2-25,-3-5-48,-3 1-91,-3-12-198,-3-2-638,0-10 0,4-6 0,-1-10 0</inkml:trace>
  <inkml:trace contextRef="#ctx0" brushRef="#br0" timeOffset="306418.9062">28993 10217 3448,'0'-1'127,"0"-1"22,0 1 8,0 0 15,3 1 8,5 0 3,7 0 4,6 0 2,10 0 0,5 0-95,2 0-70,2 0-129,0 0-228,-7-2-599,-11-1 0,-8-1 0,-5-3 0</inkml:trace>
  <inkml:trace contextRef="#ctx0" brushRef="#br0" timeOffset="306932.6995">29367 10144 3061,'1'-5'167,"2"2"11,0-1 10,0 2 12,1 4 12,-1 5 6,2 7 7,1 6 2,-3 7 4,1 3-122,-2 3-44,-1-4-5,-2-1-11,1-5-3,0-6 2,1-8 29,-1-2 8,0-4-1,0-8-1,0-7 0,0-7 1,0-15-6,0-10-2,0-11-8,0-2-8,0 2 22,0 7 26,0 7 50,0 12 34,0 10 20,0 7-3,0 3 1,2 5 2,1 2-1,9-1-7,9 3-56,6-3-39,8 1-55,4-2-34,3 1-20,-3-5-7,-4 0-96,-7-1-94,-10 3-64,-7-1-75,-8 0-97,-3-3-182,0-7-632,-1 0 0,2-7 0,-1-6 0</inkml:trace>
  <inkml:trace contextRef="#ctx0" brushRef="#br0" timeOffset="308273.9089">29431 8361 1690,'0'0'146,"0"0"27,1 0 23,-1 0 22,0-4 15,0 4 11,0-1 3,0-1 6,5 2 9,4 0-101,3 3-32,9 1-24,5 7-20,5 6-7,7 8-8,9 4 0,1 13 3,8 4 2,-1 8 3,-7 6-4,-5 7 6,-4 4 10,-2 7 12,-7 5-2,-4 9-1,-8 3 0,-7 3-1,-7-1-2,-1-4-8,-7-9-2,1-9-4,1-6-11,-4-6-12,0-8-5,-3-2-1,-1-6-4,0 0 11,-2-3 8,-1-3 3,2-6 3,-5-2 9,-1-8 10,2 0 16,-2-4 7,1-4-7,2-2-2,4-1-17,4-3-9,3-4-4,1-4-1,2 1-9,0-1-4,0-3-14,0 0-14,0 0 1,0 0 2,0 0-12,0 0-74,0 0-105,0 0-78,0 0-131,11 0-341,-11 0-496,3-3 0,-9 1 0,0-3 0</inkml:trace>
  <inkml:trace contextRef="#ctx0" brushRef="#br0" timeOffset="309303.7741">19293 12126 2676,'0'0'114,"0"0"22,0 0 18,0 0 28,0 0 30,0 0 28,0 0 18,0 0 13,0 0 18,3 0-86,5 0-18,5 0-20,7 0-17,7 0-26,1 0-33,5 0-48,1-4-52,-4 0-75,-2 1-91,-5-2-106,2-4-214,-14 2-389,-3 1 0,-4 1 0,-2 2 0</inkml:trace>
  <inkml:trace contextRef="#ctx0" brushRef="#br0" timeOffset="309559.7133">19327 12305 2761,'0'0'126,"2"0"9,1 0 8,3 0 4,3 0 2,8 0 2,5-2 1,1 2-8,4 0-28,2-3-199,12-3-705,-14 5 0,-5-3 0,-6-2 0</inkml:trace>
  <inkml:trace contextRef="#ctx0" brushRef="#br0" timeOffset="310117.9453">19970 11972 1772,'-1'-1'169,"1"-2"35,-3 0 26,-1-1 15,4 2 10,0 0 5,0 0 0,0 1-1,0 1 13,0 0-112,0 5-19,0 7-12,4 8-17,0 11-11,2 10-4,2 3-2,-1 7 4,-5-4 3,1 1-12,-3-4-11,0-4-24,0-6-24,0-8-8,-3-1-5,1-4-4,-2-6-16,2-7-61,2-2-106,0-3-220,0-3-540,2-3 0,-2-1 0,0 0 0</inkml:trace>
  <inkml:trace contextRef="#ctx0" brushRef="#br0" timeOffset="310415.7782">19658 12616 2493,'2'1'146,"-2"-1"15,5 0 7,5 2 6,8-2 1,15-2 3,11 2 2,13 0 2,7-1-1,3-1-124,-1 2-45,-7-4-57,-11 4-94,-11-2-175,-15-17-407,-13 17 0,-5 0 0,-4-1 0</inkml:trace>
  <inkml:trace contextRef="#ctx0" brushRef="#br0" timeOffset="311017.7192">19705 12912 1804,'0'3'145,"0"0"19,0-2 21,10 1 23,-3-2 23,8-3 20,4-2 19,5 2 9,2 1 7,3-1-125,-2 2-14,5 1-15,-5 4-21,-9 3-20,-8 7-20,-4 7-22,-9 4-17,-10 4-8,-13 1-6,-6-1-2,-4-1-1,-3-3-4,6-6 0,16-3-3,10-8 1,3-2 2,11-5 1,7-1-1,3 0 3,3 0-1,7-1 1,-1 2 0,-1 0 4,-1 4 3,-5 2-1,-1 2 0,-8 4-2,-4 4 2,-2 2-1,-8-2 1,-8 2-1,-2 0-2,-10-2-4,-3-4-2,-6-1-1,2-2-1,1-6-4,6-2-59,3-5-114,22-11-291,-2-7-416,2-11 0,11-9 0,6-10 0</inkml:trace>
  <inkml:trace contextRef="#ctx0" brushRef="#br0" timeOffset="311393.0766">20452 12116 1947,'0'-6'157,"1"-2"25,-1 0 1,0 0 8,0 4 15,3 8 16,-3 7 12,0 7 6,2 13 13,2 8-114,1 6-36,0 1-23,-1-2 1,-1-1-6,-2-6-29,-1-6-86,6-7-231,3-13-534,-2-5 0,7-3 0,5-10 0</inkml:trace>
  <inkml:trace contextRef="#ctx0" brushRef="#br0" timeOffset="311659.7197">20654 12025 2444,'1'-6'98,"-1"2"36,0 1 29,3 8 27,-6 10 18,6 17 3,1 11 11,-4 10 1,3 6 3,0 1-93,0-5-3,-3-3-39,0-7-34,-3-8-57,0-4-67,3-6-137,-6-18-647,5 1 0,-5-10 0,3-8 0</inkml:trace>
  <inkml:trace contextRef="#ctx0" brushRef="#br0" timeOffset="311891.6986">20307 12102 2373,'0'-2'169,"0"0"13,0 0 16,0-1 19,6 2 8,9 1 0,7 0 5,6 0-2,16 0-9,1 0-191,12 0-176,-1-38-681,1 31 0,-3-3 0,-6-8 0</inkml:trace>
  <inkml:trace contextRef="#ctx0" brushRef="#br0" timeOffset="316243.9439">22026 12752 1169,'-4'0'62,"-3"0"15,6 0 13,-4 0 24,4 0 21,-1 0 12,2 0 11,-1 0 22,2 2 23,-2-1-20,1-1 7,0 0-1,4 0-8,5 0-24,12-1-18,9-1-6,17-4-12,13 3-18,9-2-20,12 0-25,7-2-19,4 1-14,4-2-2,6-4-1,7 0-2,8 1-5,5-1 0,4-4-3,-1 1-2,2 0-1,-2-2 1,4-1 12,8-2 1,9 3 1,3 0 3,10-2 0,4 1 0,0 2 4,-3 0 0,-5 2 14,-6 1 6,-11-3 0,-5 4 4,-2 3 4,-1-2 2,-1 5-5,5 1 3,2 1-2,2-3 0,-2 1-14,0-1-12,-8-5-10,-4-2-8,-5-3 2,-5 2 5,-4-2 18,-5 1 2,-4 1 2,-6 0 0,-11 3 0,-6 2 1,-13 3 1,-6 2-1,-11 0-5,-8 1-8,-8-3-13,-11 0-2,-9 2 0,-6-1 0,-3-1-1,-3 2-2,0 2-5,0 0-16,0 0-17,-3 3-62,-3 0-97,-3 3-207,-15 1-563,-8 6 0,-11-3 0</inkml:trace>
  <inkml:trace contextRef="#ctx0" brushRef="#br0" timeOffset="317360.0329">23626 12813 2143,'0'0'83,"0"0"-1,0 0 5,0 0 12,0 3 26,-2 6 18,2 9 19,0 8 10,0 8 8,0 5-72,0 4 1,0 5 0,0-6-1,0-1-14,0-5-23,0-5-18,0-7-19,0-6-8,0-6 1,0-6-2,0-3-4,0-6 1,0-8-1,-1-6 0,-3-7-2,3-6 1,-4-8 1,1-1-3,-2 1-8,-1 1-1,3 6 5,1 4 6,3 5 8,0 2 1,3 7 4,5-4-1,5 7-1,4-1 3,10 0-3,0 1 1,-1 5-14,-2 0-10,-2 5-8,-7-2-4,-5 4 2,1 4 0,-9 8 4,1 3-1,-6 10 2,-6 7 0,-11 0 7,4 0 5,-7-1 1,-2-1 3,7-6-4,4-5 4,5-5 22,6-5 13,0-9-2,6-2 0,4-5-1,4-6 0,1-3-2,8 1-2,-1-1 2,-2 5-8,-4 4-23,2 4-15,-5 4 1,3 5-3,-1 5-3,8 5-18,-5 3-24,6 4-34,0 0-60,-1 0-112,-3-12-671,1 4 0,-2-6 0,-6-6 0</inkml:trace>
  <inkml:trace contextRef="#ctx0" brushRef="#br0" timeOffset="317609.5915">24030 13080 3238,'0'-1'157,"2"-2"12,1 0 3,4 0 2,10 0 2,4-1-2,12 3-26,4-1-61,1 1-93,6 1-377,-8 0-438,-2 0 0,-11 0 0,-2-2 0</inkml:trace>
  <inkml:trace contextRef="#ctx0" brushRef="#br0" timeOffset="318447.7839">24506 12975 2972,'-2'0'72,"2"0"31,0 3 17,-1 4 8,4 8 2,2 7 3,0 9 2,3 0 0,1 1 3,-6-1-63,0-6-4,0-3-22,-6-7 16,3-2 21,0-9 11,0-1 5,0-9 7,0-6 7,-3-8 6,0-10 0,-2-10 2,1-1 13,-2 0-4,1 2 33,3 7 48,0 10 22,0 5 0,2 6 2,2 2-8,-4 4 14,10 4 6,7-2-20,9 1-24,11 2-63,7 2-56,3-4-34,-6 2-6,-3 0-9,-12-2 1,-7 2-18,-10 0-11,-7 0-3,0 0-6,0 0-4,0 0-3,0 0-2,0 0-4,0 0-3,0 0-5,0 0 0,0 0-6,0 0 0,0 0 6,0 0 2,0 0-4,0 0 4,0 0 1,0 0 3,0 0 11,0 0 1,0 0-4,0 0-24,0 0-36,0 0-46,0 0-33,0 0-31,0 0-7,0 0-4,0 0-5,0 2 0,0 0 9,0 1 23,-3-3 34,3 1 44,-3 0 20,3-1 0,0 0-17,0 3-17,-1-3-23,2 1-24,-1 0-34,0-1-44,0 0-32,0 0-73,0 0-163,-1-23-321,-1 19 0,-1-1 0,0-2 0</inkml:trace>
  <inkml:trace contextRef="#ctx0" brushRef="#br0" timeOffset="320207.1444">22400 10004 1849,'0'0'84,"0"0"6,0 0 8,0 0 13,0 0 14,0 0 9,0 0 2,0 0 1,0 0 1,0 0-69,0 0-10,0 0-2,0 0-5,0 0-13,0 0-15,0 0-14,0 0-50,0-1-136,0-8-423,0 9 0,0-4 0,2 0 0</inkml:trace>
  <inkml:trace contextRef="#ctx0" brushRef="#br0" timeOffset="320851.6704">25376 9801 510,'0'0'64,"1"0"12,-1 0 8,0 0 2,0 0-4,0 0-9,0 0-33,0-2-243,0 2 0,0 0 0</inkml:trace>
  <inkml:trace contextRef="#ctx0" brushRef="#br0" timeOffset="323916.0097">21538 11647 1867,'0'0'143,"0"0"13,0 0 6,0-3 5,0 3 4,0 0 3,0 0 8,-6 0 10,0 0 16,-1 6-101,-7-1-9,1 7 19,-5 1 14,2 4 17,-4 4 10,0 5 7,6 3 7,4 9 3,4 4-6,6 6-3,0 10-15,0 5-31,3 2-17,0 3-11,7 2-3,4-4-6,6-6-9,3-2-9,5-6-7,-6-7-5,-2-4-2,-1-8-2,1-5-6,-10-8-4,1-4-5,-5-4 1,-2-6-18,-1-2-28,0-2-44,0-2-74,-1 0-107,7 0-229,-9 0-592,3-5 0,0-3 0,1-6 0</inkml:trace>
  <inkml:trace contextRef="#ctx0" brushRef="#br0" timeOffset="324792.4901">21941 12054 1904,'0'-1'161,"0"1"23,0-2 8,0 2 1,0-1 0,0 1 10,0 1 15,0 9 12,0 9 26,2 8-118,-1 10-20,1 8-18,1 8-7,-1-2 0,-2-4 1,1 2-8,-1-9-15,0-5-13,2-10-25,-2-4-13,0-7-5,0-8-2,0-3 0,0-11-2,0-8-1,-2-14-1,-1-8-3,-5-14 3,2-6 0,-1-5 1,3 6 10,1 4 10,3 7 5,0 6 5,0 11 5,3 1 0,3 6 5,7 4-6,4 4 4,5 3-5,5 3-12,-4 4-16,-2 4-3,-1 5-5,-6 6-4,-5 6-5,-5 5 1,-1 8-2,-6 3 0,-7 5 1,2-2 0,-3-1 4,-3-4-2,-1-5 0,3-5-2,0-9 6,8 1 0,1-8 5,0 1 4,3-6 2,0 1 1,0-1-2,3 0 1,1 0 1,10-1 2,1 4-2,6 3-3,4 5 0,1 5-3,0 9-8,-1 6 4,2 1-2,-3 3 0,-1-5-4,-8 0-10,-2-7-42,-6-1-95,-3-8-160,-2-16-667,-1 3 0,-1-5 0,0-9 0</inkml:trace>
  <inkml:trace contextRef="#ctx0" brushRef="#br0" timeOffset="325241.8431">22155 11748 1785,'3'-2'179,"-3"-2"18,0-2 14,6-1 13,2-3 14,8 1 6,4 0 6,4 1 4,2 2 1,-2-1-148,0 6-27,0 1-16,-8 1-13,1 6-13,-8 6-12,-4 6-3,-5 8-6,-8 2-4,-7 4 0,1-2 0,-5 1-1,4-3-7,4-7 0,5-1 2,5-5 7,4-7 0,4-2 5,4-3-3,6 1 0,6-1-18,5-1-67,3-3-214,-2 0-524,-1 0 0,-2 0 0,-4 0 0</inkml:trace>
  <inkml:trace contextRef="#ctx0" brushRef="#br0" timeOffset="325717.851">22598 12204 2608,'0'4'91,"0"6"5,1 5 3,5 7 3,-1 5 3,-1 2 1,2 3 4,-3 0 1,-3-4 4,0 0-65,0-6-3,0-7 32,0-4 33,0-6 5,0-5 4,0-7 4,0-9 0,0-9 2,0-9 1,-3-11 3,3-2 16,-3 1-15,0 7-21,2 10-1,1 6-4,-2 12-3,2 4-4,0 2 4,3 2-5,6 0-13,12 0-26,8-2-28,12-1-38,8-3-73,1 0-103,-2-1-144,-7-42-731,-14 39 0,-11-2 0,-10-3 0</inkml:trace>
  <inkml:trace contextRef="#ctx0" brushRef="#br0" timeOffset="326299.8448">22972 11773 2602,'0'-6'140,"0"-2"15,0 3 3,0-1 4,3 4 13,6 7 15,1 11 15,6 7 27,2 13 11,-3 14-111,-6 9-23,-2 3-10,-4 4-3,-6 0 1,3-4-14,-3-6-11,-1-7-16,1-6-22,0-11-12,3-8 2,-3-5 15,6-12-3,-3-4-2,3-12-4,0-6 1,4-14-3,4-8 1,1-6 24,0 0 28,0 6 8,-1 6 4,-7 13-1,2 7 14,3 4 3,5 4 0,3 5-4,5-1 3,0 5-30,1 2-32,-3 6-9,-4 5-23,-2 4-2,-3 2-10,-6 3-11,-2-2-14,0 1-8,-3-1-9,0 0-17,0-3-56,0 0-129,17-3-378,-11-5-442,-2-4 0,-1-7 0,4-6 0</inkml:trace>
  <inkml:trace contextRef="#ctx0" brushRef="#br0" timeOffset="326836.7134">23792 11822 2662,'0'-3'77,"2"-2"6,-2 5 23,0 0 22,0 7 25,0 6 28,3 11 15,2 11 14,-1 10 3,1 10-69,0 3-4,-2 1-4,-1 1-20,-4-8-23,5-6-24,-3-4-26,0-10-30,0-6-102,5-11-248,-2-8-530,0-7 0,0-10 0,0-13 0</inkml:trace>
  <inkml:trace contextRef="#ctx0" brushRef="#br0" timeOffset="327044.5946">23690 12148 1591,'0'0'230,"0"0"33,0-2 12,7-1 13,3-4 9,8 4 4,4 2 4,16-2-1,3 2-9,-1-1-236,7-2-239,-6-2-625,-7 0 0,-4-3 0,-9-2 0</inkml:trace>
  <inkml:trace contextRef="#ctx0" brushRef="#br0" timeOffset="329936.8755">24302 11932 968,'0'0'147,"0"0"25,0 0 22,0 0 21,0 0 22,0 0 20,0 0 20,0 0 17,0 0 11,0 0-104,0 0-30,0 0-25,0 0-20,0 0-22,0 0-18,0 5-4,3 6 5,1 9-12,0 12-9,4 11-8,2 7-3,-4 3 1,-1-1 0,-1-2 4,-1-5-4,-3-10-16,2-5-23,-2-5-6,0-8 3,1-7 8,1-5-1,-1-3-1,1-5 0,-2-7-3,0-5 1,0-8-2,-2-11 0,1-4-1,-5-5-1,0-3-9,-2 3 2,2 2-1,2 3 0,-1 5 0,5 1 1,0 2 3,0 1 2,0 0 3,0 3 1,3 1 2,0 3 0,4 4 4,4 4 5,3 3-1,-1 4 3,3 4-4,1 1 1,-1 2-3,3 3-5,-1 4 0,0 3-2,-4 5-6,-2 3-4,-8 6-2,-1 1-2,-3 6 1,-6-1-2,-4 2 1,-4 1-1,-4-5 0,-6-1 1,6-5 1,4-3-2,1-9 3,9-2 3,4-4 4,0-2 1,3-2 0,4-2 3,0 0 0,7-3 0,4 2-1,-3-3 1,3 3 0,0 2-6,-1 1-1,1 5-4,0 3 1,0 6-3,1 3 1,-5 4-2,1 2 2,-3 3-3,-3-4 1,0-1 0,-3-6-7,-3-3-14,3-2-51,-6-1-69,3-5-94,7 0-250,-10-4-400,4 1 0,-3-1 0,1-1 0</inkml:trace>
  <inkml:trace contextRef="#ctx0" brushRef="#br0" timeOffset="330833.9931">24542 11538 904,'0'0'117,"0"0"35,-3 0 32,0 0 25,3 0 23,0 0 22,0 0 16,0 0 16,0-1 13,0-1-76,0 1-18,0-2-18,0-2-14,0 2-8,0-3-4,0 0-7,0 0-9,0-2-7,0 3-6,0 0-10,0-2-7,3 3-14,0-1-15,-3-1-16,7 4-17,-1-5-16,5 2-5,-1-2-11,6-1-6,0 2-3,1-2-3,2 2-1,-4 0-4,0 1-1,-3 3 0,0 2-2,-3 4-3,-2 3 4,-6 6-2,2 2 2,-6 5 2,-3-2-1,-8 7 0,2-4-1,-3-1 1,0-3 2,5-3-1,5-5 0,2 0 1,0-3-4,3-3-4,0-1 5,8 1-1,2 0 1,3-2 1,7-1-2,1 2 3,-1-2-4,4 0-38,-3 3-85,-2 0-114,-3-2-749,-1 4 0,-8-2 0</inkml:trace>
  <inkml:trace contextRef="#ctx0" brushRef="#br0" timeOffset="331488.4727">25005 11652 1835,'0'-1'195,"0"-3"26,0 1 7,3 2 1,-3-2-1,0 1 2,0 2 13,0 5 26,0 6 27,3 7-135,3 10-20,-1 14-20,2 8-4,-1 8 1,2 6 0,-5 1 0,0-1-13,0-6-26,0-8-25,-1-8-26,-1-9-14,3-11-2,-1-3 19,0-13 1,2-3 3,1-8 0,0-6-2,0-10 1,-1-4 0,-1-4 4,-2 2-3,-1 1-2,2 6-23,0 2-2,3 2-4,2 2 2,1 4 0,5 2 0,0 1-2,2 0-3,5 7 1,-5-2-6,-2 4-3,-1 5-4,-1 4-3,-3 5-4,-6 4-3,0 6 0,-1 3-4,-2-2-13,-2 2-50,4 2-52,-2-4-36,0-3-76,52-7-694,-44-3 0,2-9 0,6-2 0</inkml:trace>
  <inkml:trace contextRef="#ctx0" brushRef="#br0" timeOffset="331841.8195">25660 11710 1584,'-1'-2'85,"-1"2"28,-3 0 32,-1 4 30,0 6 30,-4 7 19,2 3 10,2 11 19,-3 1 21,3 6-55,5 3 2,-1 6-20,2 2-32,0 4-27,3 2-30,6-2-16,3-3-12,11-5-82,7-9-142,6-13-739,5-4 0,-4-11 0,-1-7 0</inkml:trace>
  <inkml:trace contextRef="#ctx0" brushRef="#br0" timeOffset="332512.5382">25828 11930 2161,'0'-1'123,"0"1"27,0-1 32,0 6 14,4 9 8,3 11 6,3 8 2,1 12 4,-2 2 2,-4 0-114,-2-4-4,-3-5-27,0-8-31,0-9-9,0-6 1,0-9-3,0-3-2,0-10-6,0-10-2,0-12 0,-2-14 0,1-14 0,-1-4 0,1-3-2,-1 3 1,1 11 23,1 8 18,-2 10 8,2 7 7,0 7 0,5 3-2,3 4 0,6 5-2,3 3-2,4 2-10,0 5-26,-2 2-20,-2 5-7,-4 4-7,-7 5-3,-2 6-4,-6 2 0,-6 1 1,-8 0-1,-2 0 1,0-3 1,-2-2 2,5-3 0,3-8 2,9-1 1,0-4 4,6-3 2,8-3 0,4 5 0,3 0-3,6 1 1,10 5-1,1 4 0,-2 4-8,-3 2-17,-1 0-50,-4 0-81,-8-1-131,-1-13-649,-8 3 0,1-3 0,-4-9 0</inkml:trace>
  <inkml:trace contextRef="#ctx0" brushRef="#br0" timeOffset="332763.3944">26218 12010 2771,'0'-3'76,"3"1"35,-3 1 47,0 0 48,3-1 22,8 4 8,8-2 6,4 0 0,7-2 0,0 2-52,-1 0-32,-2 0-127,2 0-240,-8-3-727,1 2 0,-8-5 0,-1-5 0</inkml:trace>
  <inkml:trace contextRef="#ctx0" brushRef="#br0" timeOffset="333239.669">26564 11930 1779,'0'2'114,"0"1"36,0 2 27,0 6 16,0 3 15,2 9 7,1 4 8,3 4 5,1 3 4,1-2-99,-3-1-9,-1-1-34,-2-6-26,-2-5-8,1-5 32,-1-5 3,0-6-11,0-8-3,3-7-2,-3-9-2,0-11-1,0-12 2,0-6-3,0 1 6,0 3-21,0 9 10,-3 7 11,2 11 14,-2 5 9,3 3 6,-2 6 4,4 1 4,1 1 1,5 1-11,9 2-28,9-3-28,11 1-33,5-1-68,2-1-110,1-1-124,8-6-780,-23 3 0,-14 0 0,-5-1 0</inkml:trace>
  <inkml:trace contextRef="#ctx0" brushRef="#br0" timeOffset="333721.8558">26814 11523 1990,'0'-12'180,"2"1"26,-2-4 18,0-2 19,0 5 8,1 7 10,2 2 12,2 3 16,5 6 21,4 4-126,2 4-19,5 10-3,1 7-4,0 3-2,2 7 0,-3 3-9,-6 4-6,-7 3-15,-1 0-16,-5-2-13,-1 0-18,-1-3-23,0-3-11,0 0-17,0-4-8,-3-3 3,-1-2-3,-2-5 0,-3-3 0,3-4 0,-5-3 2,2-3 0,3 0-3,0-6-2,0-1-13,3-4-26,0 1-48,3-4-94,2 2-144,-2-4-828,-2 0 0,2 0 0</inkml:trace>
  <inkml:trace contextRef="#ctx0" brushRef="#br0" timeOffset="334988.9804">27276 11814 1496,'-3'-2'150,"2"2"26,-1-1 31,-2 0 33,1-2 30,0 0 32,1 1 32,1 0 32,1 0 21,0 1-90,0 0-24,0-1-3,0 2-4,0-1 41,1 0 47,2 1-3,6-3-7,9 1-30,6-2-21,9 0-18,5-3-17,3-3-24,2 2-27,-7-3-74,-1 1-76,-8-1-30,-4 4-24,-8 2-3,0 2-21,-6 0-31,0 3-16,-2 0-18,1 0-11,-2 0-17,-1 0-23,-2 0-30,-2 0-33,-1 0-10,0 0 15,0 0 1,0 0-36,0 3-57,0 0-78,0 2-159,-1-59-524,1 57 0,-2-3 0,1 3 0</inkml:trace>
  <inkml:trace contextRef="#ctx0" brushRef="#br0" timeOffset="335828.7732">27660 12141 1045,'-2'0'89,"1"2"21,-1 1 38,-1 1 31,0 1 20,3 1 11,-1 0 14,1-1 11,0-1 14,1-3-37,-1 4 15,0-5-2,8 0-13,5 0-2,10-2-2,10-5 1,11 4-6,11-6-3,13-1-9,9 0-28,19-3-29,8 1-20,10-2-24,8 0-22,6-1-17,6 1-14,0-2-6,-1 2-8,-7-2-2,-9 3-5,-15 1-6,-14 3 3,-11-2-4,-14 3-1,-6 0-3,-4 2 0,-5 0-1,-3 1 1,-4 3-3,-7-1 0,-5 2 1,-8 1-2,-6 0 3,-8 0-4,-4 0 2,-1 0 0,-2 0-2,0 0 3,0 0-2,0 0 1,1 0-2,-1 0-10,0 0-27,0 0-72,0 0-102,2-3-294,-8 2-443,-6-3 0,-12-6 0,-15-4 0</inkml:trace>
  <inkml:trace contextRef="#ctx0" brushRef="#br0" timeOffset="338736.6875">28087 11572 2262,'-1'0'136,"1"0"26,-2 0 24,1-3 29,1 3 37,-2-3 22,2 0 13,0 0 12,-1 3 8,1-2-104,1 2-25,-1 0-27,0-3-21,0 3-31,0 0-38,-1 0-18,1 0-14,0 3-11,-2-1-6,2 4-8,-1 0 2,1 2 0,0-2 0,0 5 3,0-2 0,0 3-4,0 0 4,0 2 1,0 3-1,1-3 4,1 0 1,1 2 0,3 1 0,1-2-2,-1 3 2,0-2 0,-1-2-3,1 1-2,-1-3-2,-1 1 0,-1-1 0,-3-2 0,0 3-3,0-2 3,0-2-4,0 0 5,0-1 0,0-4-1,0 0 1,0-1-2,0-2-2,0 1 2,0 1 1,0 1-5,0 0 7,0 3-8,0-3 1,0-2 2,0 3 4,0-3 20,0-2 8,0 0-2,1-2 1,-1-5 4,0-4-2,2-3 3,-2-5 0,0 1-3,0-2-1,0 2-20,0 3-8,0-1-1,0 1 1,-2-1-2,-1-1-2,-2-5 2,-1-3-3,-1-3 2,-2-4-2,6 6-3,-4 0 0,7 6 2,-2 3 0,2 6 0,0 4 0,0 2-2,0 1 2,0 2 0,0-4 2,0 3 1,0 0 6,0-3 4,0 3 9,0 0 17,0-1 9,6 0 12,0-1 10,6-2 11,6 2 8,2-1 18,4-4 2,2 2 1,-2-2-8,0 0-18,-3 0-4,0 1-9,-3-1-17,-6 6-8,-1-3-9,-4 4-17,-4 0-16,0 2-44,-3 0-72,0 1-44,0 0-49,0 0-76,3 0-101,14-3-349,-11 2-364,0-3 0,4-3 0,5-5 0</inkml:trace>
  <inkml:trace contextRef="#ctx0" brushRef="#br0" timeOffset="339814.476">28460 11154 700,'-4'0'125,"4"0"30,-3 0 32,0 0 26,3 0 21,0 0 20,0 0 16,0 0 13,0 0 9,0 0-86,0 0-32,0 0-25,0 0-24,0 0-9,0 0-3,0 0 5,0 0 6,0 0 2,0 0-4,0 0-1,0-1-1,6-1-1,-2-1-2,4-1-4,1-1-10,2 0-17,-1-1-21,2 0-12,3-1-4,0 4-1,3 1-2,1 0-4,0 1-8,3 1-11,-5 1-12,3 2-13,-7 1-2,-2 3-4,-7 3 0,-2 1-1,-4 0 0,-4 3-1,-3-2 1,-4-2 1,-4 1 4,-1-1 4,3 1 0,4-1 1,2-2 1,8 1 0,1-3-2,0-1 2,0-4 1,0 3-1,0-1 4,3 1 0,1 1 1,7-3 0,1 3 0,3-3 1,1 1-1,1 1 0,0 1-1,-2 1-2,-2 1-5,1 3 2,-6-1-1,-3 0 0,-2 4-1,-3-1 1,0 3 0,-1-1 2,-6 0 3,-3 1 8,-2-1 10,-7 1 10,-2-6 8,-1-1 9,-3-2 5,1-2-1,3-4 2,6 0-2,1-2-1,5-3-15,0-3-54,6 1-123,0-1-245,3 2-651,3-2 0,6 4 0,5-4 0</inkml:trace>
  <inkml:trace contextRef="#ctx0" brushRef="#br0" timeOffset="340747.5353">28969 11115 2192,'2'-5'170,"-2"-2"2,0 1 2,1 2 8,-1 0 14,2 8 22,2 8 30,2 5 26,0 8 24,3 13-126,3 9-15,-6 10 1,-1 7 6,-2 5-7,-2 1-8,1-2-22,-1-7-27,1-6-24,1-4-22,0-10-21,0-5-6,-2-10 1,1-6 9,1-10 3,3-5-2,0-5-1,0-7 0,1-4-2,-2-3 0,-4-5-1,1-1-2,-2-2-3,0-2-13,0 1-6,0-4-2,0 2 2,0-4 2,0 7 1,0-2 2,0 7 5,1 2 5,3 4 8,0 2-3,2 3 5,7 1 0,3 3-2,0-1-2,1 3-5,-1 0 3,2 0-4,-1 3-6,1 2 0,-3 3-1,-3 1-6,-1 3 0,-4 4-5,-1-1 8,0 2 4,0 0-5,-1 2 3,-1 3 8,-1 1-8,2 0 8,-5 1 10,3 1 5,1-1 5,-4-2-3,3-2 1,0 0 6,2-6-3,-2-5-1,-3-3 9,1-3 14,-1 0 6,0-3 12,0 0 4,2 0 2,-2 0-6,1 0-6,1 0 7,-1 0-9,1 0-17,0 0-17,2 0-16,-3 0-27,2 0-16,0 0-46,-3 0-53,3-3-65,-3 2-77,0-2-138,46-3-372,-39-1-432,-1-5 0,3-6 0,6-10 0</inkml:trace>
  <inkml:trace contextRef="#ctx0" brushRef="#br0" timeOffset="341631.9267">29598 10889 2101,'0'-2'129,"0"0"23,-3 0 16,3 1 12,0-1 11,0 5 16,0 1 34,0 1 27,3 2 14,3 5-97,8 3-1,2 3-13,8 3-7,5 3-3,1 4-11,-1 4-10,-1 2-32,-2 5-28,-8 7-10,-3-3-11,-6 6-11,-3 1 3,-3 1 8,-3 0 8,-3 0 29,-3 0 32,1-5 17,-4 0 38,-4-5 16,4-1 15,-2-5 27,1-2 1,2-3-13,-1-3-16,-1-6-31,-1 0-36,2-4-19,2-5-38,1-6-20,3 2-20,1-4-31,1-1-13,1-3-5,0 1 0,0-1 0,0-1 0,0 1 0,0 0 0,0 0 0,0 0 0,0 0 0,0 0 0,0 0-28,0 4-178,0-4-106,-2 3-147,16-1-352,-19-2-464,-1 0 0,-5 0 0</inkml:trace>
  <inkml:trace contextRef="#ctx0" brushRef="#br0" timeOffset="342508.481">19455 14322 2293,'-7'-3'129,"-5"0"30,1 3 34,1-5 43,3 2 30,3-1 16,4 4 20,0-3 27,0 2 24,4-2-84,7-2-35,8 0-29,12-2-33,16-1-46,5 1-39,3 1-66,-3 1-97,-12 1-142,-6 0-215,-14-28-552,-13 26 0,-3 5 0,-8 3 0</inkml:trace>
  <inkml:trace contextRef="#ctx0" brushRef="#br0" timeOffset="342707.6783">19591 14375 2276,'0'4'103,"0"-3"19,0 2 13,10-2 4,0 1 1,14-4-3,7 2-17,15-1-115,5-16-640,6 10 0,0-5 0,1-6 0</inkml:trace>
  <inkml:trace contextRef="#ctx0" brushRef="#br0" timeOffset="343043.8036">20292 14057 3208,'0'-2'98,"3"-1"1,-3 1 14,0 2 18,2 7 15,-1 7 14,5 6 11,3 12 6,-2 11 5,1 7-87,-2 2-7,-4 0 1,-1-1-12,-1-9-19,0-5-14,0-4-13,0-9-22,0-5-74,0-4-156,0-10-717,2-1 0,-2-4 0</inkml:trace>
  <inkml:trace contextRef="#ctx0" brushRef="#br0" timeOffset="343318.7124">20155 14656 2304,'0'3'166,"0"0"20,0-3 13,5 2 17,7-2 18,9-2 10,15-1 3,17 0 1,10-3 1,10 1-120,4-1-49,0 4-62,-6 1-126,22-2-774,-46 3 0,-19 0 0,-9 0 0</inkml:trace>
  <inkml:trace contextRef="#ctx0" brushRef="#br0" timeOffset="343877.0238">20291 14965 2006,'4'4'150,"2"-2"30,3 0 18,8 1 17,3-3 10,4-2 12,6 1 5,3 1 1,0 0 2,2 1-118,-8 1-33,-10 6-26,-6 3-14,-11 6-19,-4 4-8,-14 4-11,-4-3-6,-8 6-1,0-7 3,5 0-1,7-5 1,7-2-3,10-6 0,7-2 13,8-2 6,5-2 5,9-1 6,10 0 1,-1 1-2,-4 3 2,1 2 2,-10 5 1,-14-2-1,-4 6-9,-7-1-9,-13 3-3,-11 0-4,-9-1-2,-7-1 0,-8-3-6,0-2 1,3-7-16,8-1-86,8-10-130,11-19-703,13-3 0,11-9 0</inkml:trace>
  <inkml:trace contextRef="#ctx0" brushRef="#br0" timeOffset="344241.6393">21013 14127 2964,'0'0'45,"0"0"28,3 5 20,0 5 12,7 10 16,0 10 14,2 11 3,-3 10 5,-2 0 1,-4 2-25,-1-4-17,-2-6-29,0-7-34,0-6-71,4-8-256,1-10-506,2-5 0,2-10 0,5-11 0</inkml:trace>
  <inkml:trace contextRef="#ctx0" brushRef="#br0" timeOffset="344503.5011">21237 14159 1801,'-1'-4'142,"1"0"9,0 2 7,0-1 21,0 4 22,0 7 13,1 10 10,2 9 4,5 11 2,-1 3-111,4 6-27,-4-1-9,-4 0-7,-3-7-28,3-4-56,-6-9-181,3-15-560,0 1 0,0-5 0,-3-7 0</inkml:trace>
  <inkml:trace contextRef="#ctx0" brushRef="#br0" timeOffset="344781.8809">20963 14149 2410,'-1'-3'196,"1"-1"27,-4 1 16,4 3 12,0-3 10,8 3 8,6 0 8,8 0 3,12 0 2,6 0-155,8-2-38,3-2-26,-1-1-38,-2-1-97,-2-1-224,-8-2-628,-12 2 0,-6-5 0,-9 3 0</inkml:trace>
  <inkml:trace contextRef="#ctx0" brushRef="#br0" timeOffset="347041.7477">22255 13636 1345,'0'0'196,"0"0"19,0 0 35,-5 2 38,-1-4 39,-6 4 32,-3 1 35,-5 8 22,1 1 17,-1 5-141,-1 8-33,3 8-10,2 7-30,0 9-35,2 13-37,3 6-28,2 11-31,0 4-19,6 2-12,1-3-9,7-4-2,8-9-7,6-10-5,1-9 0,8-9 1,-6-9 2,-4-6-4,2-9-26,-7-7-60,-6-4-137,4-5-276,-6-3-636,-4-10 0,1-5 0</inkml:trace>
  <inkml:trace contextRef="#ctx0" brushRef="#br0" timeOffset="348844.6682">22760 13989 2300,'0'-3'136,"0"1"9,0 0 1,0 0 10,-1 1 21,1 6 13,0 8 23,0 6 11,1 12 13,2 13-107,3 7-22,-3 7-6,2-3-2,-4-1-9,-1-4-18,0-12-11,0-8-22,0-7 1,0-9-6,2-8-1,-2-4-3,0-8-2,1-10 0,-1-8-2,0-11 1,-3-13-2,-1-6 1,-4-5-10,1 2-5,-4 4-3,4 9-3,2 1 3,4 10-1,1 3 5,1 6 2,7 4 1,2 5-1,5 4 1,11 2-1,2 3 3,1 6 0,2 0-2,0 5-1,-6 2-2,-3 4-4,-2 6-5,-7 4 1,-6 2-5,-4 5 2,-6 2 0,-10 4-2,-6 1 1,-5-1 0,-4-2-1,1-1 1,4-5 2,9-7 3,5-6 1,4-7-3,5-5 2,0-5 4,5-4-1,6-4 0,8 4 0,4-4-2,6 6-2,4 2-2,-3 4-2,0 4-1,0 7-1,-6 4 0,-1 9-4,-8 8-21,-2 3-49,-5 2-61,1-5-80,7-3-266,-10-5-384,-1-5 0,3-12 0</inkml:trace>
  <inkml:trace contextRef="#ctx0" brushRef="#br0" timeOffset="349318.464">23140 13753 1623,'1'-6'167,"1"-2"24,6-1 20,1-3 17,-1 1 15,11 3 8,2 1 6,-1 2 1,6-1 2,-2 5-138,-2-1-25,-2 2-23,-4 6-18,-2 6-16,-6 5-13,-4 7-6,-8 3-6,-4 7 0,-6-4-3,0 1 0,-2-5-2,2-3 0,6-5-4,3-6 1,4-4 1,4-4-2,4-2-1,5 0 3,2-2-3,5 0-4,3 3-39,0-2-141,2-9-626,-7 10 0,2 0 0,-5-2 0</inkml:trace>
  <inkml:trace contextRef="#ctx0" brushRef="#br0" timeOffset="349775.6375">23619 14155 2689,'0'3'71,"0"1"21,0 2 5,4 9 3,-1 2 0,1 7 1,3 0 3,-1 4-1,-3-3 3,-1 2-51,0-5-10,-4-5-7,2-4 20,0-4 17,2-5 13,-2-3 6,-2-6 4,0-8 11,1-8 9,-4-12 5,1-9 1,1-5 17,-1-1 8,4 7-3,0 7 1,0 11-6,0 9-6,0 7-9,7 5-11,2 2-8,6 0-8,6 3-56,8-3-81,1 2-138,8-2-230,-4-2-657,3-3 0,-3-5 0,-4-5 0</inkml:trace>
  <inkml:trace contextRef="#ctx0" brushRef="#br0" timeOffset="350249.1765">23978 13753 1840,'0'-3'197,"0"-2"12,0 1 4,0 2 19,0 2 19,7 11 21,2 8 21,6 10 18,0 12-1,2 11-161,-7 9-32,-5 1-10,-2 1-5,-3-1-18,0-6-17,-3-6-19,3-6-19,-1-10-16,1-7 7,-4-11 10,4-7 0,0-9 2,4-8-2,3-12 4,2-8-2,6-4-1,3-4 9,1 6 3,3 6-7,-3 9-11,-1 6-4,-1 4-1,1 5 2,-5 5-6,2 2-2,-2 5-8,-7 5-15,1 7-26,-3 2-43,-2 4-67,-2-1-103,8-4-714,-7-1 0,2 0 0,0-8 0</inkml:trace>
  <inkml:trace contextRef="#ctx0" brushRef="#br0" timeOffset="350581.9279">24761 13916 2915,'0'-7'125,"0"2"3,0-2 8,4 4 10,0 6 8,4 14 13,5 12 8,-1 7 5,0 12 0,-3 4-110,-6 8-14,-3-4-1,0-5-8,0 0-21,0-10-56,0-7-103,24-11-746,-25-6 0,1-9 0,0-6 0</inkml:trace>
  <inkml:trace contextRef="#ctx0" brushRef="#br0" timeOffset="350779.5578">24671 14170 3039,'2'-2'103,"-2"2"36,6 0 16,6 0 4,7-2 2,10 4 1,12-2-17,5 0-81,7 0-328,-5 0-508,-3-2 0,-6-5 0,-5-2 0</inkml:trace>
  <inkml:trace contextRef="#ctx0" brushRef="#br0" timeOffset="351836.6763">25317 13906 2336,'0'-4'126,"0"-1"15,0-1 2,0 0 5,0 4 13,0 4 17,0 8 18,1 7 19,4 12 15,1 9-88,3 12-25,-5 5-18,1 7 2,-3-3-2,-4-5-15,2-5-14,0-10-21,2-14-8,-2-6-11,0-10-8,0-9-2,1-9-2,-1-11 0,0-17-2,2-10 2,-2-10 0,0-9 3,0-2-7,0 5-5,0 5 0,0 12-1,0 8 10,0 10 1,0 7 2,4 4 2,3 4 2,6 3 0,7 1-3,6 4-1,1 2 1,4 2 0,-3 1-9,-4 3-1,-3 3-3,-4 4-4,-7 9-2,-4 6-1,-3 2-1,-3 4 2,-7 2-1,-5 1-1,-7 0 4,-3-2-4,-2-1-1,2-2 3,6-8-2,7-6 20,6-5 18,3-5 4,2-10-1,5-5 1,9-5 1,9-1 0,5-3 2,12 4-1,-3 7 0,-3 5-19,-4 7-22,-2 9-3,-4 3-4,-4 8-21,-5 10-81,-1 2-52,-5 4-71,0-5-150,0-11-566,-3 1 0,0-8 0,-1-9 0</inkml:trace>
  <inkml:trace contextRef="#ctx0" brushRef="#br0" timeOffset="352270.5084">25735 13451 2009,'0'-6'175,"0"-3"16,0-2 5,3-1 4,8 0 4,5 4 3,4 2 2,7-1 0,2 5 1,-2 0-146,-2 2-28,-4-3-17,-4 8-6,-5 4-3,-5 8-4,-4 4-2,-6 7-2,-6 4-1,-6 3 2,-1-1 4,-1-3-1,-1-7 2,11 1 1,5-7 4,2-2 10,5-4-1,8 0 1,2-3-2,6 0-15,6-3-82,40-1-730,-39-3 0,5-2 0</inkml:trace>
  <inkml:trace contextRef="#ctx0" brushRef="#br0" timeOffset="352842.7654">26254 13650 2212,'0'-1'185,"0"-2"6,0 3 4,0-3 8,0 8 13,6 5 15,2 7 30,2 12 16,1 12 6,0 7-153,-3 7-28,-6 2-6,-1 0-4,-1-3-6,0-1-13,-1-7-15,1-6-31,0-11-14,-2-5 1,2-10-2,0-10-1,0-4 1,2-12 3,-2-9-2,0-8-1,3-5 4,0-3 0,3 6 0,3 4-6,2 8 0,-1 7-1,4 2-1,1 5 0,1 2-2,1 1 1,-1 4-3,-2 1 0,-1 8-3,-2-2-2,-5 9 1,3 2-4,-2 2 0,-2 0-5,-2-1-3,-3 0-11,0-4-22,0-3-77,3 0-159,-3-43-645,6 30 0,-3-7 0,6-4 0</inkml:trace>
  <inkml:trace contextRef="#ctx0" brushRef="#br0" timeOffset="353827.5697">26739 13774 2038,'-2'-7'157,"1"-1"23,-2-1 14,1 0 5,2 5 1,-1 0 0,1 4 7,0 0 20,1 4 36,1 5-100,1 12-10,3 8-7,0 6-7,0 8-4,-3 3 1,0-1-2,-2-1-4,-2-3-19,1-4-37,1-5-23,-1-7-24,0-7-9,0-5-6,2-9-1,-1-7 0,-1-7 0,2-12-1,-2-12 0,-2-9 1,-5-10 1,4-9 2,-3 0-8,0 0-2,1 8 1,2 10-1,0 7 3,2 10 1,1 9-2,0-1 1,0 4-1,4 3-2,5 0 2,5 2 2,6 2-2,2 7 1,4-2-3,-2 6-5,-3 0 4,1 3-1,-8 3-1,-1 4-1,-5 3 1,-5 5-1,-6 1-1,-3 1 2,-10 5 0,-4-3 4,-6-3-5,-5 0 1,5 0 0,8-6 3,4-2 0,7-3-1,5-1 0,2-4 5,0 0 4,5-1 3,3-2 4,2 2-1,5-1 4,6-2-2,-1 4 0,2 3 2,2 3-1,-4 5-5,1 4-4,-2 1-5,-2 7-3,0-3 0,-2 2-3,0 0 1,-2-3-2,2 0-12,-2-3-31,-4-1-100,1-4-157,-7-44-745,-2 29 0,1-6 0</inkml:trace>
  <inkml:trace contextRef="#ctx0" brushRef="#br0" timeOffset="354635.4693">27299 13957 1078,'0'0'170,"0"0"34,0 0 32,0 0 26,-2 0 25,1 0 24,-1 0 33,-1 0 34,0 0 28,0 0-99,3 0-37,0 0-22,0 0-23,0-3-19,0 3-18,0 0-14,0 0-21,0 0-19,0-2 18,0 2 41,0 0 21,3-2-10,3 0-3,11-3-4,3 0 0,11 3-4,9-5-15,7 3-8,1-2-51,2 1-54,-2 2-40,-7 0 0,-9 0-1,-11 2-11,-8 1-21,-7-2-27,-6 2-1,0 0-25,0 0-24,0 0-64,0 0-30,0 0-43,-2 0-83,1 0-114,12 0-831,-16 0 0,5-2 0,3-1 0</inkml:trace>
  <inkml:trace contextRef="#ctx0" brushRef="#br0" timeOffset="355719.5203">27750 13672 2524,'0'-2'152,"0"0"6,0-2 1,0 1 16,0 3 27,0 3 22,0 5 23,3 9 16,3 10 9,6 7-126,-1 9-18,2 3-4,1 0-2,-8-5-14,1-4-28,-4-8-20,0-5-22,-1-8-10,-2-10 2,1-1-7,1-4 0,-4-7 1,4-5-1,-2-8 2,0-9-3,-2-11 0,-2-8-3,-1-5-5,-5 0-8,4-1-2,0 3-3,1 9 2,5 4 0,0 11 1,0 4 1,0 4-2,5 6 6,1-4-2,6 6-3,6-1 3,4 3 1,1 1-1,-2 2-5,0-1 0,-7 5 1,2 1-3,-5 2-2,1 11-1,-6 6 2,-3 6 0,-3 7-1,-3 5 0,-5-3 7,-7 1-4,0-3 1,-12 0 2,3-4 2,0-5 1,7-3 0,4-7 1,8-3 1,4-5-2,1-4 1,4-2-2,4-4 1,2 2 2,4-4-3,4 3-1,0 1 4,3 1-9,-1 7 1,1 2 1,3 8-4,5 6 2,-2 7-1,0 2-9,-2 7-26,-2-6-61,-7 1-81,0-8-94,3-5-268,-13-5-355,-1-8 0,-1-6 0</inkml:trace>
  <inkml:trace contextRef="#ctx0" brushRef="#br0" timeOffset="356150.8693">28072 13223 1465,'0'-11'178,"0"-1"25,0-2 23,0-1 16,6 1 9,3 5 8,6 3 7,2-2 3,5 4 1,4 2-143,-1 0-32,1 1-25,0 4-22,0 1-16,-9 6-7,-3 2-6,-7 6-8,-7 6-2,-8 3 0,-8 1 2,-3 4-3,-2-1 1,1-4 1,2 0 1,12-4-4,3 2 1,6-2 0,3-3-2,8 3 0,1-4-21,6 0-108,4-13-681,2 5 0,-2-11 0</inkml:trace>
  <inkml:trace contextRef="#ctx0" brushRef="#br0" timeOffset="356786.6326">28577 13393 1558,'0'-2'146,"1"-2"23,-1 1 10,0-1 1,0 2 16,0 2 25,0 0 22,0 4 25,0 5 27,4 7-75,1 12-26,1 9-7,-3 11-2,0 7 2,0 5-15,-3 0-22,0-2-23,0-3-24,0-9-28,0-8-31,0-4-10,0-12-16,0-7 6,0-6 3,3-4 3,-3-7-2,3-5 0,3-9 1,0-7-1,2-6 2,-4-5-4,6 5 1,-2 4-13,-2 9-8,3 3-3,1 6-2,1 5 2,0 1 0,8 1-1,-2 3-1,-4 2-2,4 4 1,-2 2-5,-4 4-2,2 3-11,-4 4-4,0 1-11,-3-2-9,0 1-18,-3-3-51,-1-2-89,7-3-261,-6 0-439,-2-6 0,7-5 0,5-3 0</inkml:trace>
  <inkml:trace contextRef="#ctx0" brushRef="#br0" timeOffset="357307.3602">28987 13773 1836,'0'0'157,"0"-2"2,3 2 16,-3 0 18,0 3 10,0 6 8,3 6 2,3 4 4,-1 6 1,4-1-129,-3 1-21,-2-4 1,-2-4-9,-1-3 16,-1-5 67,0-4 3,0-4 4,0-5 0,2-7-1,-2-7 1,0-10-2,-2-10-2,-1-11-5,-1-2-18,-5 2-46,0 3 22,1 6 71,2 13 14,2 10 4,2 5-4,0 5-6,2 6 18,0-1-4,2 2 5,1 0-14,9 2-25,6-1-72,6-1-17,9 0 1,0-1-4,2-3 6,-2-3-32,-4-3-53,-5-1-157,-9-2-122,0 1-189,-6-41-887,-6 36 0,-3 2 0,0 1 0</inkml:trace>
  <inkml:trace contextRef="#ctx0" brushRef="#br0" timeOffset="357923.74">29527 13791 1668,'-7'0'142,"4"0"39,-2 0 30,1 0 21,1 0 11,3 0 7,0 0 13,-2 0 19,2 0 22,0 0-57,-1 0-2,7 0-25,10 0-25,9-3-20,15-2-7,14-2-5,9-5-14,2 0-19,-6 1-21,-11 3-40,-13-2-50,-14 3-37,-8 4-46,-10 2-109,-3 1-239,0 0-587,0 0 0,0 0 0,0-2 0</inkml:trace>
  <inkml:trace contextRef="#ctx0" brushRef="#br0" timeOffset="358502.4634">30116 13425 2532,'1'-2'47,"-1"2"20,0 0 20,2 0 31,-4 7 24,4 5 15,1 5 23,4 13 21,-1 6 15,2 7-36,-4 3-3,0 4-19,-3-5-20,-2-4-29,1-7-25,0-8-12,1-6-12,-1-8 25,0-5-11,0-5-3,0-5-1,0-8 0,0-6 1,0-12-3,0-12 1,0-8 0,0-9-10,-1 1-44,-3 5-2,3 11 8,-1 7 8,-1 14 14,3 3 11,0 6 5,-3 4 9,3-1 9,0 3 11,3-2-1,3 1-1,8 1-5,7 4-10,8-3-15,4 4-10,4-1-9,-1 1-37,-6 0-59,-1-2-111,-6 1-146,-4-8-847,-6 4 0,-2-2 0,-3-6 0</inkml:trace>
  <inkml:trace contextRef="#ctx0" brushRef="#br0" timeOffset="359065.668">30459 13007 2431,'0'-7'146,"0"-1"19,0-1 12,0-3 12,6 7 8,1 1 5,7 0 4,4 0 5,6 4 5,3 0-118,-3 0-23,-1 5-16,-2-2-12,-9 3-10,-4 5-8,-3 2-3,-6 2 0,-8 0-5,-3 4-2,-7-1-4,-1 2-1,-3-3-4,2-2 1,7-3 0,4 0-2,9 0-1,1-2-4,0-1 5,1 0 7,2 0 4,9 0 5,2-1 4,5 0-3,2 1 3,2 0 0,-2 3 1,0 0 0,-6 5-7,-6-1-8,-5 2-4,-5 2-4,-8-1-3,-9-1 1,-6-4 0,-6 0 1,-5-4-3,4-3 1,0-3-10,9-2-81,11-5-221,3-5-608,5-7 0,8-7 0,9-7 0</inkml:trace>
  <inkml:trace contextRef="#ctx0" brushRef="#br0" timeOffset="359725.6851">30835 12987 1278,'0'-11'186,"3"-1"28,0-1 10,0 1 13,-3 6 13,3 6 20,3 4 21,1 6 16,1 5 24,1 7-109,2 13-22,-1 5-12,-2 9-7,-2 10-10,-3 6-10,-3 5-21,0 4-17,0-3-12,0-4-20,-3-6-27,3-7-18,0-11-8,0-9 4,0-7 26,0-14 28,3-4 15,1-9 0,1-9-7,2-4-3,1-16 3,-2-9-8,1-6 6,-1 2-12,1 4-13,-1 9-8,-3 10-6,0 8-6,1 4 18,7 7 2,6-2-7,6 2 1,3 0-18,4 0 6,-5 2-23,-5 4-24,-3 3-13,-4 3 0,-8 5-18,-2 0 3,-2 7 4,-1 4-6,0 3-1,0 2-38,0 1-13,0 3 1,5-4 3,2 1-38,2-6-78,3-3-111,9-7-258,-7-7-567,1-10 0,0-9 0</inkml:trace>
  <inkml:trace contextRef="#ctx0" brushRef="#br0" timeOffset="360142.3604">31407 12912 3238,'0'-4'107,"0"1"8,0 1 5,0-3 10,1 3 5,4 2 4,6 7 24,5 3 32,5 9 29,6 7-79,2 10-13,-5 8-7,-3 7-5,-3 5-7,-6 7-3,-8 1-4,-2 3-23,-4-1-29,-4-2-26,-1-2-2,-3-7 0,-6 0 2,3-5 4,-1-4-2,4-4-2,4-5 2,1-5 0,1-9-10,1-4-78,3-5-206,-3-33-838,1 19 0,0-6 0</inkml:trace>
  <inkml:trace contextRef="#ctx0" brushRef="#br0" timeOffset="361377.5586">22814 14950 383,'-1'0'27,"1"0"30,-4 0 34,4 0 39,0 0 28,0 0 45,0 2 40,0-2 27,0 1 13,0 1 1,4 1-11,2-3-27,4 0-30,7 0-35,4 0-26,12-3-41,6 1-37,6-1-20,6-2-7,4-1-6,-2 3-4,-1-3-4,4 2-4,1-2-1,6-1-3,10 4 3,9-3-3,15-2-5,9 2-5,13 0-3,6 2-2,4-1 0,3 0 2,1-1 1,9 3 0,-1-3-4,2-1-3,8 0 2,-4-2-1,2 1 0,6-1 1,-2-2 3,-1 0 1,0-2 0,0-1 4,-3 2 4,2 1 1,-3 2 0,-1-3 2,-1 3-2,1 0 0,-1 2-2,-4 1-2,-1 3-2,-10 0-7,-6 0-3,-13 3-2,-13-3-4,-16-1-2,-25 1-9,-20 2-35,-22-3-23,-19 1-39,-18 1-69,-15-2-185,-19 2-338,-9 2 0,-15-2 0,-6 2 0</inkml:trace>
  <inkml:trace contextRef="#ctx0" brushRef="#br0" timeOffset="362265.5464">24856 15087 1586,'0'3'105,"2"-3"29,-2 3 32,1 1 21,-2 5 12,2 8 14,2 5 14,0 5 13,2 10 7,1 1-87,0 3-12,-3 0-28,-2-1-31,-1-4-18,-1-4-12,-1-8 0,2-6 27,0-9-6,-1-5-2,1-6 0,0-9-4,0-10-1,-2-8-3,1-14 2,-2-7-1,3 0 3,0 0-18,0 8 3,3 9 4,1 6 1,4 9-2,4 4 3,6 3-2,5 6 0,2-1 2,3 5-20,-1-1-20,-3 2-16,-2 3-16,-4 7-7,-4 0-1,-8 7-4,-6 7 6,-12 4-3,-8 4-3,-5-1 1,-7 2 0,-1-3 4,4-3 10,8-5 5,11-7 3,10-8 2,10-4-3,14-6 1,8-1 0,7-4 0,3 1 3,0 0-2,-3 4-1,-6 2-1,0 5-12,-7 5-49,-3 4-77,-4 3-75,7 1-215,-11 4-466,3-4 0,1-4 0,-3-5 0</inkml:trace>
  <inkml:trace contextRef="#ctx0" brushRef="#br0" timeOffset="362495.7352">25477 15215 2224,'-2'0'143,"2"-2"26,2 1 19,4 1 8,8-3 4,7 3 4,9 0-2,8 0-20,0 0-97,16-5-843,-15 5 0,-10-3 0,-5-1 0</inkml:trace>
  <inkml:trace contextRef="#ctx0" brushRef="#br0" timeOffset="362861.8101">25881 15187 2884,'0'11'95,"3"7"5,2 4 1,-1 7 3,2-1-1,0-1 2,-4-4 1,1-2 10,-2-8 72,-2-5-65,1-5 10,0-5 14,1-6 23,-2-7 10,-2-10 8,3-11 8,0-7 25,3 1 19,3 5-62,4 7-18,8 11-19,9 6-16,13 8-62,6 2-55,12 3-128,6 0-233,-3 0-787,-6-4 0,1-7 0,2-6 0</inkml:trace>
  <inkml:trace contextRef="#ctx0" brushRef="#br0" timeOffset="363649.2928">27720 14737 1372,'9'-3'151,"9"0"29,14 1 25,11-5 19,12 0 18,14 0 14,12-1 8,14-1 8,9 3 6,10-3-107,6 4-31,5 1-26,0-4-17,-1 5-14,-1-2-17,0-1-8,-1 1-9,2-2-4,2 0-5,-4-1-7,-6-2-1,-9 1-5,-14-1 0,-13 1-3,-10 2 1,-6 1-3,-3 0-3,-5 3-2,-3-5 0,4 2 2,-6 0-4,0-3 0,-7 1-7,-3 1-1,-11-2-1,-6 2-2,-9 2 2,-8 1-13,-7 2 0,0 1-23,0 1-55,-3 0-139,-1-2-631,-7 4 0,1-1 0,-8-1 0</inkml:trace>
  <inkml:trace contextRef="#ctx0" brushRef="#br0" timeOffset="372211.5359">28905 12896 1163,'1'0'114,"1"-5"17,-1 3 11,1-3 7,-1 0 6,2 5 3,-3-3 3,0 2 0,0-2-1,1 2-79,-1 1-27,0 0-15,0 0-9,-1 2 0,-6 4 9,-1 6 16,-6 5 21,-4 8 20,-4 8 9,-7 13 3,-1 7 6,-4 7 4,-3 9 1,1 5-4,-2 5-14,-5 4-10,4 1-16,-3-3-10,4-4-2,3-4 0,7-8-4,2-4 1,10-12 5,2-9-1,5-5 1,3-9-6,3-10-8,3-6-4,-2-2-2,4-4-1,-2-4-8,0 0-19,0 0-72,0 0-109,0-7-740,-2 5 0,-1-1 0,-2-4 0</inkml:trace>
  <inkml:trace contextRef="#ctx0" brushRef="#br0" timeOffset="373876.5829">23866 13639 648,'0'-1'118,"3"-2"37,0 2 35,2-1 24,-4 2 15,1 0 6,-2 0 2,1 0-1,-2 0 1,1 0-71,1 0-45,-1 0-36,0 0-34,0 0-23,0 2-14,-1-1-2,-2 5 4,-5-1 8,-4 4 12,-6 4 9,1 3 10,-3 1 4,-4 7 4,2 1 2,3 1 1,-1 1-2,0 1-3,4 1-8,-5 1-8,1 0-8,-1 2-4,-2 3 5,-8 3 3,-2 1 5,-3 5 7,-3 3 4,-5 0 4,5 1 4,4-4 0,7-6 3,5-5 0,7-7-2,1-2-2,4-6 0,3-1-1,1-3-4,1-3 0,0-3-6,3-1-1,0-2-2,1-2-8,1-1-7,-1 0-8,4 0-5,-4-1-8,-2 3 0,3 1-4,-4-1 3,-1 3 0,0 1-2,-4 0 4,1 2 1,2 0 0,4-4-2,-3 0 4,5 1-6,-1-4 2,1-2-3,1 4-2,0-5 1,0 0 0,0 0 1,0 0 4,0 0 3,0 0-4,0 0 3,0 0-6,0 0 3,0 0 2,0 0-2,0 0-3,0 0-1,0 0-5,0 0-2,0 0 0,0 0 0,0 0 1,0 0 2,0 0-5,0 0 0,0 0-1,0 0 0,0 0 0,0 0 0,0 0 0,0 0-1,0 0 2,0 0-4,0 0 3,0 0 2,0 0-2,0 0 3,0 0-3,0 0 4,0 0-2,0 0 1,0 0 1,0 0-2,0 0-1,1 0-2,-1 0-2,2 0-28,-1 0-72,-1 0-106,6-5-787,-3 1 0,-3 0 0,3-5 0</inkml:trace>
  <inkml:trace contextRef="#ctx0" brushRef="#br0" timeOffset="374855.895">19615 16181 2712,'-1'0'109,"-1"0"20,1 0 13,1 0 17,0 0 20,0 0 5,3-2 4,7 2 0,7-2 3,10-1-78,10 1-30,7-1-28,4 1-57,3 2-140,19-2-715,-36 2 0,-7-3 0,-10 3 0</inkml:trace>
  <inkml:trace contextRef="#ctx0" brushRef="#br0" timeOffset="375072.2942">19770 16286 1848,'0'4'60,"0"-1"20,6 1 5,9-1 3,8-1 0,11-1-2,17 1-71,5-14-485,8 12 0,-2-7 0</inkml:trace>
  <inkml:trace contextRef="#ctx0" brushRef="#br0" timeOffset="375461.798">20651 16052 2148,'0'-6'118,"0"1"24,0-1 9,1 0 2,-1 2 5,0 4 16,0 2 25,0 5 24,0 7 16,2 7-85,-2 5-23,0 9-22,0 1-8,1 4-1,-1-4-4,0 1-14,0-5-28,0-6-25,0-7-30,0-3-81,3-3-136,-3-13-634,1 1 0,-1-1 0</inkml:trace>
  <inkml:trace contextRef="#ctx0" brushRef="#br0" timeOffset="375749.303">20330 16574 2013,'3'0'96,"4"-1"16,10 1 16,7-3 16,17-1 17,10-1 5,8-2 2,6-2 2,-4 4-4,-7 1-123,0 0-254,-21 2-420,-7 0 0,-10 1 0,-10 1 0</inkml:trace>
  <inkml:trace contextRef="#ctx0" brushRef="#br0" timeOffset="376338.4621">20431 16719 1485,'0'3'69,"0"3"56,0-3 40,0 3 25,3-2 18,6-2 14,7-2 16,14 2 11,10-4 7,4 2-36,0 0-25,-3 0-55,-12 2-38,-8 4-24,-10 5-16,-6 4-13,-7 5-14,-9 6-12,-6-3-5,-6 4-6,-4-2-2,3-2 0,8-7-3,5-3 3,7-5 8,4-4 5,8-1 5,2-3 5,11 0 1,3 0 2,6 2 2,3 1-1,-3 0 0,-6 7-3,0 3-7,-11 1-6,-8 4-5,-6 4-6,-11-2 0,-11 4-1,-3-2-2,-9-4 2,-8-3-2,3-1 0,-4-8-4,8-2-40,9-11-88,16-13-242,4-10-451,14-12 0,19-11 0,12-7 0</inkml:trace>
  <inkml:trace contextRef="#ctx0" brushRef="#br0" timeOffset="376680.54">21313 16027 2752,'-4'-3'110,"4"-1"2,-3 1 2,3 2 5,0 3 6,7 11 3,-4 9 2,3 8 0,-1 11 0,1 4-96,-4 1-13,0-2-6,-2-5-3,0-8-18,0-2-69,10-15-304,-8 0-315,5-12 0,-1-4 0,3-12 0</inkml:trace>
  <inkml:trace contextRef="#ctx0" brushRef="#br0" timeOffset="376919.8396">21438 15991 2026,'0'-5'137,"0"2"10,0 0 25,0 1 17,3 10 8,1 11 5,3 10 0,2 10 0,1 8-2,-2 5-135,-5-2-14,-3-1-15,-1-5-32,-5-6-54,3-9-219,-6-7-433,1-6 0,-5-8 0,5-8 0</inkml:trace>
  <inkml:trace contextRef="#ctx0" brushRef="#br0" timeOffset="377140.3341">21185 16053 2951,'0'-1'111,"0"-1"5,1 1 4,5 0 3,14-1 1,4 2 1,10 0 0,16 0-7,7 0-85,4-8-822,-3 8 0,-1-6 0,-9-3 0</inkml:trace>
  <inkml:trace contextRef="#ctx0" brushRef="#br0" timeOffset="377765.4253">22467 15751 1311,'0'-3'193,"0"1"23,-3 0 24,-2-1 21,-3 3 24,-6 3 19,-6 1 22,3 6 21,-6 5 23,-3 4-122,1 8-32,-3 8-6,-5 5-9,7 8-16,4 8-21,6 7-17,6 2-17,7 4-24,5 1-23,9-3-19,3-4-17,6-6-17,4-10-11,6-5-6,-3-10-3,0-7-11,-1-7-80,-5-3-116,-3-5-234,-6-7-572,-8-2 0,-1-5 0,-1-6 0</inkml:trace>
  <inkml:trace contextRef="#ctx0" brushRef="#br0" timeOffset="378847.9478">22778 16081 2359,'0'-1'98,"-1"1"9,1-3 8,0 1 6,-2 2 4,4-2 2,-2 2 2,0 0 6,0 0 16,0 0-68,0 4-1,0 6 0,0 5 2,0 7-1,0 6-1,0 8 3,0 3 1,0 5-5,0 4-16,0-2-14,0-2-15,0-5-7,0-8-8,0-11 4,0-6 24,1-7 0,1-5-2,-2-8-1,0-7 2,1-10 5,-1-10 2,-3-10-3,-3-5 1,0 4-9,0 2-28,-4 6-5,5 6 2,4 5 1,1 4-3,0 3-5,1-1 1,4 0 0,5 0-2,-1 0-1,9 0 3,0-1-2,3 1-1,3 4 0,3-1 1,2 7-3,-3 2-3,-1 4 2,-1 4 0,-3 8 2,-5 2-4,3 3 1,-7 5-2,-2 5 0,-7 0 0,-3-1 2,-13 3 0,-5 0 1,-9 1 2,-5-2 1,-1-2 1,1-4 0,8-1 3,5-6 3,13-1 32,3-6 10,4-4 5,7-1-1,5-3-1,9-2 0,6 0 4,10-2 2,-1 4-2,1 2-1,-3-1-33,-4 4-10,1 2-3,-3 5-1,-4 7 0,-1 5-2,-2 10-6,-2 1-4,-3 2 2,-2 0-2,-2-2 1,-4-4-6,-1-4-19,-3-2-86,0-5-156,-5-14-803,3 2 0,0-5 0,4-13 0</inkml:trace>
  <inkml:trace contextRef="#ctx0" brushRef="#br0" timeOffset="379473.4613">25642 14334 635,'0'0'27,"0"0"9,0 0 2,0 0 5,0 0 2,0 0-9,4-4-208,-4 4 0,0 0 0</inkml:trace>
  <inkml:trace contextRef="#ctx0" brushRef="#br0" timeOffset="379915.82">27127 14209 769,'0'-2'13,"0"0"-35,2-3-130,-1 3 0,-1 4 0</inkml:trace>
  <inkml:trace contextRef="#ctx0" brushRef="#br0" timeOffset="381158.42">23276 15709 1528,'0'-1'184,"0"-3"36,-1 1 27,1-3 23,0-3 24,0 3 9,0-1 17,3 0 15,4-2 9,8-3-133,4 4-41,9-4-28,8 0-24,3 0-21,-1 5-21,-3-1-11,-7 5-15,-7 3-16,-10 4-7,-5 6-4,-6 4-5,-3 2-9,-6 4-1,-9 2 0,-1 0 0,-5-1 0,3-4 0,6-2 1,3-1-4,11-7 2,-1-2 0,2 0 0,7-4-2,3 1 0,5 0-1,3 2 0,7 2-1,-5 0 1,-2 0 0,-3 0 1,-3 2 0,-6 2-2,-3 0 2,-3 5-1,-6-1-4,-6 2 2,-3 0-1,-6 0 1,-4-4 1,0-3-6,1 2-7,6-4-50,5-3-119,30-4-814,-17-6 0,4-7 0,6-1 0</inkml:trace>
  <inkml:trace contextRef="#ctx0" brushRef="#br0" timeOffset="381788.6717">23908 15703 1837,'0'-5'178,"0"2"6,0-2 7,2 2 12,-4 5 25,5 7 31,2 9 28,2 10 20,1 12 5,2 12-143,-1 6-26,-5 2 1,-1-2 2,-2-1-8,-1-7-22,0-7-28,0-1-26,0-10-20,0-6-4,0-7 0,0-7 6,0-7-4,2-3-7,-1-4-4,-1-3 5,2-7 7,-1 0 6,2-7 7,-2-3 4,1 2 0,-1-4-10,2-1 0,4 2 2,-1-3-2,1 6-5,4 3-7,-1 8-9,5 6-7,0 0-6,8 7-2,-1 0 0,1 5-6,0 0-2,-2 6-1,-9 5 0,-2 1-3,-7 1 0,0 4 1,-3 2-1,-3 3-3,3-1 0,3-2 0,-3-1-13,0-3-94,0-2-167,6-13-825,2 5 0,7-11 0,8-6 0</inkml:trace>
  <inkml:trace contextRef="#ctx0" brushRef="#br0" timeOffset="382246.3532">24569 16266 2835,'0'-3'175,"2"-1"48,-2-1 41,0 1 28,0-1 16,0 2 5,0 2 0,0 0 3,0 1 3,0 0-120,0-3-49,0 3-38,0 0 21,4-1-8,0-2-12,10-2 3,13 0 2,12-3 0,9 1-3,6 0 2,2 1-7,-4 2-11,-3 3-60,-1 1-15,0 0-6,-5 0-8,-4 0-4,-8 0-12,-7 0 6,-12 0-18,-7 0-26,-2 0-37,-3 0-35,0 0-57,0 0-79,0 0-83,0 0-225,0 0-539,0 0 0,0-2 0</inkml:trace>
  <inkml:trace contextRef="#ctx0" brushRef="#br0" timeOffset="382719.734">25431 16091 2402,'0'-1'150,"-3"1"4,3-3 8,0 3 12,0 7 6,-3 5 7,6 8 4,0 4 2,0 11 2,0-1-141,0 1-10,0-3-1,-3-7-4,0-5-3,0-6 25,0-5 19,0-5 1,0-6-1,0-5-1,0-6 3,-3-15 2,-3-6-5,0-10-1,3-2-8,-4 2-29,4 8-16,3 7 5,0 10 0,-2 8-1,4 7 0,-1 4 1,4 0 2,5 0-1,5 0-2,9 0-8,3-3-60,5 3-126,6-1-268,-7-5-500,-4-1 0,-3-5 0,-4 2 0</inkml:trace>
  <inkml:trace contextRef="#ctx0" brushRef="#br0" timeOffset="383234.6631">25731 15825 2008,'0'0'151,"0"-1"18,4-2 10,4 1 5,4-6 3,4 1 0,5 2 1,-1-1 0,-4 5-1,-2 1-128,-2 0-23,-6 1-16,-3 6-11,0 1-4,-6 5-2,-3 2 1,-4-1-1,-4 3 1,-5-3 1,0 0 3,6-1-3,2-3-2,7-1 2,2-2 2,2-1 0,3-4 0,5 2 0,1-1 2,7 0 1,0-1 0,0 1 0,2 1 1,-3 1-1,-2 3-3,-3 4 1,-6 0-4,-1 5 0,-6-1-3,-1 2-2,-10-1-3,-1-3-2,-6 1-35,1-4-95,15-7-608,-11-1 0,3-4 0,7-9 0</inkml:trace>
  <inkml:trace contextRef="#ctx0" brushRef="#br0" timeOffset="383792.4794">26107 15721 1729,'0'-5'179,"0"-2"7,0 2 4,0 1 17,0 2 26,0 12 21,3 7 21,3 14 14,3 6 10,0 12-146,0 6-30,-3 2-6,-2 1 0,-4-4-16,0-4-25,-4-4-18,4-4-20,-3-9-11,3-4-9,-3-9 9,0-8 20,3-8 3,0-4-3,0-8 2,0-7-1,0-5-2,6-2 2,1-4 2,-1 6 5,7 1-7,1 2-22,5-2-2,3 3 0,5 0-3,0 3 0,-3 5-2,-1 5-2,-3 3-5,-7 4-8,1 7-4,-4 7-2,-5 2-1,-2 7-1,-3 3-1,0-2-12,0-1-11,4-2-35,-1-2-102,8-7-227,-2-6-542,4-6 0,3-7 0,9-14 0</inkml:trace>
  <inkml:trace contextRef="#ctx0" brushRef="#br0" timeOffset="384297.5704">26585 15572 1736,'0'-4'187,"0"2"14,0-1 8,0 2 31,2-3 27,6 4 22,2 4 12,10 4 11,4 5 10,7 5-156,1 8-18,-5 5-7,-3 6-6,-3 6-29,-4 9-24,-7-2-19,-1 5-11,-6-2-7,-1-1-5,-2-2 0,-5-1 7,-2-1 11,-5-4 9,-2-1-1,1 0 3,-4-7-2,5-4 0,4-4 2,2-4-5,2-9-7,1-7-4,3 1-13,0-7-8,0 0-2,0-2 0,0 0-3,0-2-1,0 2-4,0 0-5,0 0-22,0 0-61,0 0-145,3 0-313,-4 0-512,-4 0 0,-3-7 0,-8 3 0</inkml:trace>
  <inkml:trace contextRef="#ctx0" brushRef="#br0" timeOffset="385470.9429">19821 17648 3052,'0'0'119,"0"-1"33,0-1 27,0 1 18,0 0 14,0-1 5,0 2 9,2-1 4,4-1 0,6 0-83,4 0-35,11-1-35,5 3-38,-2 0-93,3 0-138,42-3-793,-55 3 0,0-4 0,-7 3 0</inkml:trace>
  <inkml:trace contextRef="#ctx0" brushRef="#br0" timeOffset="385673.4288">19854 17735 2291,'0'1'145,"0"1"23,2 1 15,4 0 8,9 0 2,5-3 4,10 2-7,12-4-96,1-12-824,2 7 0,1-4 0,0-6 0</inkml:trace>
  <inkml:trace contextRef="#ctx0" brushRef="#br0" timeOffset="387792.5726">20941 17321 1220,'-2'0'152,"2"-2"25,0 2 13,-1-3 13,2 0 11,-1 0 3,0 3 4,0-1 17,0 4 28,0 4-94,2 10-22,-1 5-7,2 11-3,0 6-7,0 2-6,1 1 0,-1-1-1,-3-8-15,0-4-29,0-2-21,0-8-14,0-7-18,0-2-27,0-3-52,0-4-168,0-13-638,0 8 0,0 0 0</inkml:trace>
  <inkml:trace contextRef="#ctx0" brushRef="#br0" timeOffset="388119.4266">20768 17854 2027,'4'-1'151,"4"-3"28,1 0 18,6-1 10,1-4 8,5 2 2,5-2 4,4 2 2,6 0 3,3 1-119,2 2-32,3 3-30,-4-1-50,-3 2-145,-3-7-637,-10 5 0,-4-1 0</inkml:trace>
  <inkml:trace contextRef="#ctx0" brushRef="#br0" timeOffset="388766.3079">20871 18030 803,'0'3'199,"3"-1"41,2 3 32,1-4 23,3-1 18,6 0 15,0 0 8,6-1 6,-1 2 2,1 1-125,2 1-67,1 3-43,-8 3-32,-2 5-22,-10 1-21,-1 5-9,-6 2-10,-4-3-3,-2 3-2,-6 1 0,-2-5-5,0-1 1,4-3 3,7-3 0,3-5 17,3-1 21,2-2 14,2-3 2,6 1 1,3 2 1,4 0 1,3 4 1,0 3-1,-1 2 1,-4 0-18,-4 1-25,-4 1-9,-4 0-2,-3-1 1,-7-2 0,-7 1 0,-10 2 4,-6-8-2,-12-1-2,-4-2 2,-3-6 2,3-7-6,8-2-34,12-6-77,13-6-114,10-9-729,4 7 0,11-1 0,8-4 0</inkml:trace>
  <inkml:trace contextRef="#ctx0" brushRef="#br0" timeOffset="389335.7526">21409 17312 1684,'3'-8'106,"3"1"33,-6-3 30,4 3 27,-2 0 11,-2 3 2,0 4 8,0 0 12,0 6 13,0 9-61,0 7-22,1 10-27,2 6-27,0 5-26,2 1-7,0-2-2,-1-4-8,0-4-13,-4-5-18,3-8-43,0-5-128,0-13-697,0 2 0,7-5 0,-2-7 0</inkml:trace>
  <inkml:trace contextRef="#ctx0" brushRef="#br0" timeOffset="389598.5491">21570 17297 1886,'0'0'135,"0"0"26,0 2 20,1 6 12,2 9 4,2 9 3,2 11-1,0 6 2,-3 1-1,-1-1-126,-2-4-7,-1-4-29,-4-6-39,3-5-140,-1-11-577,-2-1 0,-7-7 0</inkml:trace>
  <inkml:trace contextRef="#ctx0" brushRef="#br0" timeOffset="389918.6876">21306 17267 1326,'-3'-6'206,"-1"1"43,2-3 24,-2 1 7,4 1 7,0 5 21,4-1 35,-1 4 25,10 1 13,4 1-147,12 7-47,7-2-36,7 0-24,1-2-8,6-4-7,-2-2-35,-4-2-133,3-2-222,-16-45-660,-7 42 0,-8-5 0,-10 4 0</inkml:trace>
  <inkml:trace contextRef="#ctx0" brushRef="#br0" timeOffset="390555.6181">21991 17014 2100,'0'-1'134,"0"1"42,-3 0 32,3 6 40,0 8 21,0 13 32,0 12 15,3 14 0,5 10 4,-2 5-116,1-1-18,-1-6-41,-2-6-30,-4-9-40,0-9-20,0-9-32,0-6-11,0-10 2,0-7-2,0-5 0,0-7 0,0-10 0,4-6-2,-4-5 2,1-4-2,4 2 11,-1 7 12,4 4 0,1 10 5,4 4-2,4 4 3,3 1 0,4 1-2,1 8 0,1-1-3,-3 6-17,-1 5-28,-3 1-14,-6-2-16,-6 3-10,-4 1-58,-3-1-81,0 1-172,0-5-612,-3 0 0,3-5 0,0-6 0</inkml:trace>
  <inkml:trace contextRef="#ctx0" brushRef="#br0" timeOffset="391098.5605">22957 16958 2278,'0'0'106,"-3"0"22,-3 0 26,-6 4 18,-6 4 28,0 3 28,-5 7 22,4 12 15,-2 6 12,3 7-79,1 5-20,11 8-22,2 2-21,5 5-20,8-2-27,8-1-32,11-3-89,15-7-178,9-41-737,5 20 0,3-16 0</inkml:trace>
  <inkml:trace contextRef="#ctx0" brushRef="#br0" timeOffset="391841.8008">23346 17183 2595,'0'0'86,"0"3"21,0 6 15,0 8 8,0 12 5,4 11 1,-1 10 1,2 3 2,-1-1 0,-3-2-60,-1-9-24,-3-7-21,1-7-12,0-8-2,1-6-2,-1-9-1,2-5 0,0-11 0,0-12 0,-1-9 1,-1-14-4,2-9 1,-1-7-4,1 2-1,0 4 22,1 10 12,1 10 6,1 8 2,5 7 3,5 10-1,5 0 1,1 5 1,4 5-1,-4 0-8,1 4-21,-2 4-16,-4 6-7,-3 3-5,-7 9-3,-3 3 2,-9-1 0,-6 3 1,-9 0 2,2-1 2,-5-3 0,5-4 1,8-3 2,4-6 15,7-5 11,4-2 7,5-5 4,5 0 3,8-2-1,4-1 4,3 3-1,3-2 4,2 2-2,-5 3-12,2 7-9,-6 6-7,0 9-7,-1 7-4,-5 0-1,3 2-6,-4-2-17,-2-5-65,1-2-99,7-9-265,-14-4-446,2-7 0,1-5 0,-6-12 0</inkml:trace>
  <inkml:trace contextRef="#ctx0" brushRef="#br0" timeOffset="392446.2826">23708 16869 1527,'2'-5'129,"-2"-1"14,3 2 14,1-4 18,4-1 10,1 4 10,8 2 4,3 0 2,0 2 1,1 1-111,3 0-17,-3 1-13,-1 2-16,-7 1-20,-2 4-13,-4 5-9,-7-1-4,-4 8-2,-4-1-1,-7 0 2,-3 3 0,-4 0 0,3-3 1,6-2 3,6-5 7,2-3 9,3-1 12,2-5 25,-1 0 9,5 0 3,1 0 1,7 0 0,0 3 3,7 0 2,1 1-4,-2 0-9,-1 5-16,-5 1-23,-3 1-7,-6 2-1,-5 3 0,-7-1 12,-6 2 27,-7-4 22,-7-1 3,-4-3 3,4-2 3,2-1-15,11-4-69,8-2-149,4-25-745,2 12 0,4-4 0,5 2 0</inkml:trace>
  <inkml:trace contextRef="#ctx0" brushRef="#br0" timeOffset="392914.2866">24142 17384 2055,'1'0'58,"-1"0"35,0 2 31,0 0 35,0 0 40,2-1 49,-2-1 51,0 0 35,1 0 27,2 0-27,0 0-21,2 0-29,-1-1-27,5 1-32,3 0-38,0-2-47,-3 2-49,2 0-34,-4 0-29,-1 0-6,-3 0-2,-3 0-16,0 0-34,0 2-68,0-1-113,2-1-210,0-47-605,-2 43 0,1 0 0,2-5 0</inkml:trace>
  <inkml:trace contextRef="#ctx0" brushRef="#br0" timeOffset="394476.8644">27454 15828 679,'0'-3'30,"0"-1"-4,0-1-19,4-4-49,-1-2-98,0 7 0,0 2 0</inkml:trace>
  <inkml:trace contextRef="#ctx0" brushRef="#br0" timeOffset="395003.2428">27506 15770 210,'8'-8'27,"2"-4"32,1-1 71,-2-2 82,-3 8 64,-3 1 33,-3 2 17,0 2 14,-2 2 18,1-2-2,-3 2-3,-1 0-25,-1 0-60,0 0-71,-3 2-45,-1-1 1,-3 4 11,-1 4 8,-5 6-3,-3 5 0,-5 7 5,-5 9 1,0 4 1,-4 10-7,-3 7-19,3 5-32,6 0-30,2 3-21,6-6-11,4-2-13,3-9-13,0-6-4,3-8-8,2-7-4,4-8 3,3-8 6,3-5 9,0-1 14,0-4 8,0-1 0,0 1 6,0-2-7,0 1-13,0 0-39,0 0-58,0 0-112,0 0-167,1-9-834,5 4 0,6-6 0</inkml:trace>
  <inkml:trace contextRef="#ctx0" brushRef="#br0" timeOffset="395739.5842">27443 16130 3039,'0'-4'81,"0"1"8,0 1 9,0 4 9,0 8 15,0 12 12,2 7 5,-1 9 6,-1 2 1,2 5-78,-2-3 1,0-3-8,0-3-9,0-10-6,0-4-9,0-10-1,0-5-2,0-3-4,0-5-1,0-7-2,0-11 2,0-12 2,0-7 2,0-12-3,0-1-4,0-1-9,0 9 9,0 7 16,0 10 4,0 7 5,1 4-1,4 5-2,5 1-2,2 5 0,9 1-1,5 0-2,-2 1-12,0 2-18,-1 5-6,-5-1-6,-3 6-1,-6 3-2,-5 7-1,-4 1 1,-7 4 1,-8 0-2,-5 0 1,-1 0 1,1-2 2,4-4-1,7-2 0,7-7 7,2-2 10,2-6 4,4 0 1,6-2 3,0-2 2,7 2 0,4 2 1,0 3 3,4 2-2,3 5-5,6 4-10,2 5-6,2 5-12,-2 1-47,-2 0-125,6 1-296,-14-3-490,-1-7 0,-5-7 0,0-6 0</inkml:trace>
  <inkml:trace contextRef="#ctx0" brushRef="#br0" timeOffset="395971.3609">28048 16274 2698,'0'-3'118,"0"1"22,0-1 26,0 0 45,0 1 30,2 2 17,1 0 4,6 0 3,6 2 1,4 0-95,7 3-111,8-1-218,-4-4-781,-1 3 0,0-3 0,-3-3 0</inkml:trace>
  <inkml:trace contextRef="#ctx0" brushRef="#br0" timeOffset="396492.6259">28333 16204 2658,'0'0'100,"1"0"25,-1 4 11,0 3 7,2 8 2,3 5 4,0 4 0,4 5 3,-4 2 1,2-4-60,-4 0-34,-1-3-17,-2-8 24,0-6 62,0-4 14,0-5-1,0-3 9,0-8 3,0-8 11,0-10 6,0-11 2,0-9-6,-2-4-25,-1 3 20,2 5 74,-2 10 26,1 11-8,1 9-7,1 7-4,0 5-7,0 2-6,0 0-4,3 5-9,7 0-87,5 1-92,11 1-29,7-1 0,5-3 1,-1-1-9,2-2 0,-7-3 0,-7-1 0,-8-2 0,-5 1-88,-7-3-143,-2 2-134,-3 2-195,-2-28-829,-1 29 0,-5 3 0,-5 0 0</inkml:trace>
  <inkml:trace contextRef="#ctx0" brushRef="#br0" timeOffset="397874.6522">24104 17390 873,'0'0'80,"0"1"33,0 0 37,0 1 33,0 2 28,0-1 29,0 0 31,0-3 24,0 0 23,0 0-31,0 0 8,0 0-7,0 0-14,0 0-14,0 0-5,0 0-6,2 0-22,-1 0-19,5 0-18,4-2-21,0-1-23,3 0-24,2-1-20,5 0-14,-2-2-24,7 3-20,4-3-7,1 2-2,2 0-2,4 1-5,-3 0-9,-3 0-5,0 2-3,-3 1-2,-6 0-1,-4 0 3,-5 0-9,-5 0-4,-5 0-7,-1 0-1,-1 0-4,-1 0-3,2 0-10,-1 0-23,2 0-44,-2 0-67,0 0-72,0 0-120,0-3-694,0 3 0,0 0 0,1-2 0</inkml:trace>
  <inkml:trace contextRef="#ctx0" brushRef="#br0" timeOffset="398555.3689">24793 17342 2114,'0'0'158,"0"0"14,0 0 4,3 0 2,-6 0 2,3 0 8,3 0 20,-3 0 20,0 5 19,3 3-118,-1 6-16,4 7-8,-2 4-3,2 2 1,-3 4-1,0-2-9,-3-2-18,3-2-21,-3-6-17,3-5-13,-3-4-4,0-3 2,3-7-1,-3 0-2,0-2 2,0-8-1,0-8 2,0-3-1,0-15-2,0-2 0,-6-7-5,3 5-7,-3 2-1,0 9 11,2 6 14,2 9 7,2 5 2,0 3 17,0 4 13,0-4 5,0 0 2,2 1 5,4-3 1,1 1-10,8 3-12,3-1-8,2 4-5,4 1-14,0 0-16,-1 1-5,-1-2-2,-2 2-7,-1 1-35,-3-1-116,4 1-168,-4-53-766,0 42 0,-1-4 0,0-5 0</inkml:trace>
  <inkml:trace contextRef="#ctx0" brushRef="#br0" timeOffset="399246.3612">25112 16979 2362,'0'0'145,"0"-1"16,3-1 15,0 1 8,3-4 6,2 3 7,4 1 3,1 1 1,1-2 4,2 2-121,0 2-21,0 1-15,-4 0-13,1 5-7,-5 1-6,-5-2-4,0 3 3,-3 2 1,-6 0-1,-2 2 2,-5-3 1,2 3 0,-6-3-3,7-1-1,1 1 1,2-2-2,6-3-6,-1 0-3,2-2 0,0-2-1,0 3 6,2-5 2,-1 3 3,6 0 3,2-1-1,5 2 2,3-1 2,-1 0-1,-1 4-2,0-2-3,-4 0-7,-7 3-3,-1 1-2,-3 3-1,0-1 10,-1 1 30,-7 2 25,-5-3 15,-4 1 9,-7-1 2,0-5 0,-1 2 2,3-1-1,3-3 0,2-3-27,8 1-87,3-4-100,3 1-153,2-12-795,1 7 0,3 0 0,4-2 0</inkml:trace>
  <inkml:trace contextRef="#ctx0" brushRef="#br0" timeOffset="400511.3166">25446 16941 2245,'0'-4'107,"-1"-1"25,-1-5 26,2 3 28,0 2 28,0-1 32,0 3 21,0 0 16,0 3 13,0-3-79,0 3-13,0 0-21,0 0-26,0-2-28,0 2-22,0 0-30,0 0-19,0 0-11,0 0-12,0 0-7,0 0 1,0 0 5,0 0 7,0 0 6,0 0 0,0 0 1,0 0 2,0 0-4,0 0 2,0 0-6,0 0-4,0 0-8,0 0-8,0 0-6,0 0-7,0 0-1,0 0-4,0 0 2,0 0-2,0 0 3,0 0-1,0 0-1,0 0 2,0 0 0,2 0 0,-1 0-2,4 2 2,2 1-2,-1 0-2,0 3-1,7-1 2,-2 4 2,3-1-4,-1 4 0,1 5 1,4 1 0,-4 10-3,-4 7 5,-5 7 0,-4 8 0,-2 2-1,-4 3 1,-2-3 11,-2-2 46,-4-3 28,-6-6 43,1-3 34,1-6 25,0-3 11,4-7 9,-2-1 0,6-3-3,0-4-9,3-2-46,2-3-27,-1-3-44,2-1-33,2 1-30,1-1-9,-2-1-11,1-1 0,-1 0 0,2-1 0,0-1 0,-1-1 0,2 2 0,-1-2 0,0 0 0,0 0 0,0 0 0,0 0 0,0 0 0,0 0 0,0 0 0,0 0 0,0 0 0,0 0 0,0 0 0,0 0 0,0 0 0,0 0 0,0 0 0,0 0 0,0 0 0,0 0 0,0 0 0,0 0 0,0 0 0,0 0 0,0 0 0,0 0 0,0 0 0,-1 0 0,1 0 0,0 0 0,0 0 0,0 0-14,0-2-13,0 2-33,0 0-47,0 0-68,0 0-41,0 0-46,0 0-67,0 0-114,7-1-254,-5-4-475,-1-2 0,1-4 0,1-3 0</inkml:trace>
  <inkml:trace contextRef="#ctx0" brushRef="#br1" timeOffset="406622.26">3665 17569 1331,'2'0'132,"-2"0"50,0 0 41,0-1 25,0 1 25,0-5 16,0 3 20,-2-3 16,-2-2 11,-2 3-58,-3-1-59,-2-1-22,-7-1-31,-4 0-7,-10-1-13,-1 1-12,-6 0-17,1 6-15,8-3-14,1 5-7,7 4-6,5 5-26,1 3-8,3 5-19,3 0-10,6 4-8,1 2-1,3 0 2,0-3 3,3 4 0,3-1 1,6-2-2,0-1-1,9 0 2,-1-7-2,1-2 4,-2-2 3,1-7-2,2-5-1,1-2 1,-1-10 1,-2-1 0,1-4 1,-6-6-1,-5-2 0,-5 4-1,-2 1-1,-1 5-4,-2 7-5,0 2-10,1 5 0,-1 2 0,0 4-2,2 3 0,-2 8-3,3 5 2,4 7-2,1 4 3,-1 5 4,4 2 10,-1-1-5,-1 3-68,2-4-100,1-4-192,-2-16-644,7 0 0,-2-7 0,6-10 0</inkml:trace>
  <inkml:trace contextRef="#ctx0" brushRef="#br1" timeOffset="408253.4072">3900 17183 1740,'0'0'132,"3"0"38,-3-2 16,0-1 12,0-1 7,0-1 9,1 0 1,5 0 1,4 2 2,6-1-79,7 4-52,7-3-36,0 2-17,0-4-11,-6 4-11,-6 1-10,-9 1 3,-6 8 0,-3 2 2,-6 6 0,-5 3 5,-5 3 1,1 0 4,-5 0-1,6-5 2,8-3 3,1-2-2,3-7 1,2-1 2,0-2 1,2-3 4,4 1-1,3 0 0,3-1 2,2 2 2,5 1 4,-4 1-5,-3 3 3,0 5 2,-4 3 13,-5 5 5,-2 1 13,-5-2 10,-5 1 18,-3 0 16,-8-1 12,-5-3 14,-7-2 1,-1-3-6,3-4-32,3-4-82,8-3-79,6-4-76,9-5-168,2-7-669,7 8 0,6-2 0,2 6 0</inkml:trace>
  <inkml:trace contextRef="#ctx0" brushRef="#br1" timeOffset="408561.3831">4108 17752 3369,'0'-3'160,"0"3"25,0 0 17,0 0 9,0 0 5,0 0 5,1 0 7,8 0 4,8-4 6,16 0-123,10-1-38,18-5-20,3-3-18,6 4-17,-1 0-39,0 1-126,-9 2-159,11 1-720,-38 3 0,-10 2 0</inkml:trace>
  <inkml:trace contextRef="#ctx0" brushRef="#br1" timeOffset="409400.6886">5053 17331 1961,'-2'-4'180,"1"1"10,-2 2 25,0-1 25,3 10 16,0 7 10,3 8 6,7 14 3,-1 7 2,5 6-144,1 6-36,-1 1-9,-4-5-25,-4-2-23,-3-7-15,-3-11 26,3-9 40,-6-10 21,6-8-1,-3-5 0,0-9 3,0-8 0,0-3-2,3-2-1,3-3-2,4 1-41,4 7-44,7 6-25,3 3 0,-3 4-2,2 2-4,-2 6 2,-4 3 2,-4 6-2,-4 5 3,-4 10 3,-2 5 2,-11 2 5,-7 1 1,-9 2 2,-6-5 3,-9-3-5,-2-7-19,8-8-42,4-8-116,10-10-228,7-12-625,4-19 0,5-17 0,14-19 0</inkml:trace>
  <inkml:trace contextRef="#ctx0" brushRef="#br1" timeOffset="409901.532">5264 17169 1806,'4'-6'106,"3"0"11,6-2 5,9-1 2,4 3 1,7 1 1,1 3-3,-2 2-2,-8 2 1,-7 3-82,-4 3 6,-10 7 23,-1 6 27,-7 3 23,-4-2 17,-6 3 7,3-4 4,-4-1 4,5-4 13,5-6 33,3-3-9,6-6-44,-3-1-26,1 0-23,4 2-15,4 1-6,2 1-1,5 5-1,2 4-14,-3 2-34,1 3-19,-3 2 6,-6-1-12,-2 2-2,-3 0-4,-9 0 1,-6 0 1,-13 0 2,-9 3-10,-8-3-97,4 1-138,6-43-701,13 25 0,13-12 0,14-8 0</inkml:trace>
  <inkml:trace contextRef="#ctx0" brushRef="#br1" timeOffset="410368.6552">6305 17715 2271,'-2'-3'196,"2"0"59,-1 0 32,-1 0 18,2-1 15,0 3 12,-3 1 11,3-3 12,0 3 5,0 0-156,0-1-36,8-2-60,8 2-29,11-3-18,14-2-17,12 2-21,-2 2-36,-3 0-66,-7 0-76,-11 2-51,-10 0-90,-7 2-75,-7-2-82,-5-6-374,-2 10 0,-7 3 0,-1 2 0</inkml:trace>
  <inkml:trace contextRef="#ctx0" brushRef="#br1" timeOffset="410607.5775">6348 17960 3197,'-1'0'142,"1"2"2,0 1-7,-2-3 10,5 1 7,7 1 4,6 4 1,9-6 3,7 3-3,7-1-136,1-2-78,3-2-134,19-4-678,-26 0 0,-8-1 0,-7-1 0</inkml:trace>
  <inkml:trace contextRef="#ctx0" brushRef="#br1" timeOffset="412633.679">7443 17404 2629,'0'0'12,"0"0"11,0 4 25,-2 3 51,2 0 37,-6 3 48,-3 0 44,-6 2 24,-8 3 25,-1 2 3,-6 2 14,-4 7-6,-1 4-23,-1 8-48,7 6-38,9 4-50,9 6-61,9-1-44,11 2-41,12-6-25,11-8-103,4-2-130,47-12-755,-35-1 0,2-12 0,-4-6 0</inkml:trace>
  <inkml:trace contextRef="#ctx0" brushRef="#br1" timeOffset="413199.5984">7831 17752 2592,'-6'-3'102,"-8"-1"21,2 0 15,-4-2 8,3-1 8,6 1 13,-3 2 7,2 2 17,-7 2 30,-3 0-43,-3 4-8,-8 0-13,5 7-9,0 3-6,5 3-8,5 4-11,11 5-6,0 1-14,6 3-27,9-1-35,3-5-12,3-2-7,5-5-3,4-5 2,-3-9 2,2-1 0,-2-7-2,4-4 0,-4-8-2,-2-3-1,-6-9-6,-7 0-13,-5 0-7,-2 5-9,-2 6-30,-2 7-5,2 6-1,2 6-4,-2 6-1,0 7 3,3 8 4,0 2 10,6 7-25,3-1-82,3 3-57,10-6-209,1-5-456,-2-5 0,3-9 0,4-4 0</inkml:trace>
  <inkml:trace contextRef="#ctx0" brushRef="#br1" timeOffset="413441.4931">8138 17817 2992,'-2'0'96,"2"0"28,0 0 22,0 0 12,0 2 11,8-1 5,5 1 3,9 0 1,12 1 1,8-3-61,2 0-100,2 2-145,4-4-273,-16 2-400,-11 0 0,-6-3 0,-11-4 0</inkml:trace>
  <inkml:trace contextRef="#ctx0" brushRef="#br1" timeOffset="413929.4799">8573 17519 2583,'0'-4'54,"0"2"5,4 1 25,-4 2 26,3 9 20,0 9 21,3 9 12,0 9 18,3 6 8,-3 5-51,-4 3 6,1-5-4,-3-1-20,0-3-28,0-9-19,0-11-11,0-5 1,1-11-15,1-4-10,4-9-2,1-7-4,7-7-5,-1-2-1,5-6 0,-4 5 0,4 4-11,-1 9-14,-1 6 0,-2 5 1,2 4-2,-1 8 9,-4 4 0,-4 3 1,-2 7 2,-4 0 1,-2 0 6,-7 2 3,-7-3 4,-6 0-10,-6 0-68,-2-4-68,12-7-269,3-8-488,9-9 0,7-17 0,13-15 0</inkml:trace>
  <inkml:trace contextRef="#ctx0" brushRef="#br1" timeOffset="414254.3555">8952 17473 2909,'0'-4'44,"0"4"19,0-2 29,1 1 25,2 0 22,7 5 43,9 1 22,5 9 11,6 6 14,2 9-22,-7 6 2,-5 8-13,-8 7-18,-9 3-15,-2 3-18,-4 3-39,-7 2-21,1-5-12,-5-3-27,-2-7-38,-4-3-44,5-11-101,3-6-117,0-20-782,3-1 0,3-12 0,6-12 0</inkml:trace>
  <inkml:trace contextRef="#ctx0" brushRef="#br1" timeOffset="414788.2869">9894 17452 3111,'-3'0'65,"-3"2"13,-5 1 16,-2 6 10,-7 6 24,-2 6 26,-3 9 20,-5 10 7,2 8 6,-2 11-50,9 7-11,11 5-11,6 3-20,8-4-8,12-2-37,8-6-71,3-5-95,11-12-203,5-9-567,-4-10 0,2-18 0</inkml:trace>
  <inkml:trace contextRef="#ctx0" brushRef="#br1" timeOffset="415469.2528">10329 17833 1650,'0'0'132,"0"0"48,0 0 23,0 0 6,0 0 6,0 0 12,-3-2 16,-3 1 28,-4 0 26,-7-4-64,-4-3-36,-5 0-41,-1-2-10,-2 0 2,4 5-6,4 3-11,2 2-16,1 7-24,11 7-23,-2 3-21,2 5-10,3 10-4,4 3-12,-1 2-5,1 1-4,1-1-2,4-3 0,1-7-3,1-7-5,2-4 5,4-6 3,8-5 0,0-10 1,9-5-4,3-12-3,0-7-4,-8-7-2,-8-3-1,-7 3 0,-6 6-21,-4 9-18,0 8-9,0 9-2,0 8 5,0 7 5,0 6 3,0 7 6,3 5 1,3 2 1,1 1 13,4-1-55,1 1-98,0-6-753,-2-3 0,-1-9 0</inkml:trace>
  <inkml:trace contextRef="#ctx0" brushRef="#br1" timeOffset="415912.2556">10372 17582 2003,'0'-7'95,"2"2"10,2-2 8,5 0 5,8-1 2,7 1 2,3 2 0,2 0 0,-5 3 0,0 2-84,-9 0-9,-3 5-5,-8 5 5,0 2 19,-8 6 22,-3 5 17,-6 0 10,-1 1 11,-6 1 2,7-4 4,1-5 12,7-2 18,4-7 4,1-4-15,6-1-19,3-4-19,6 2-9,6-2-12,9 4-18,5 0-30,4-1-145,12 1-816,0-1 0,2 0 0,-2-1 0</inkml:trace>
  <inkml:trace contextRef="#ctx0" brushRef="#br1" timeOffset="416207.3095">11019 17609 2609,'0'-5'90,"0"2"16,0-1 27,0 1 37,0 3 29,0 8 17,0 9 17,3 7 13,-3 12 5,4 11-63,-4 5-20,0 6-13,0 0-31,-4-2-51,0-5-63,-2-3-63,0-8-73,-1-10-116,56-13-668,-49-6 0,0-9 0</inkml:trace>
  <inkml:trace contextRef="#ctx0" brushRef="#br1" timeOffset="416391.2684">10878 17926 3795,'-3'-6'83,"0"1"8,2-2 2,-1 1 4,4 1 11,5 3 3,8 2 3,9 4-56,17-1-101,13-3-858,7 0 0,3 0 0,-3-3 0</inkml:trace>
  <inkml:trace contextRef="#ctx0" brushRef="#br1" timeOffset="416830.2202">11420 17911 3580,'0'-3'176,"-3"-1"27,-5 2 18,-4-6 19,-4 1 8,-5-1 3,1-1 1,2 5 2,0 1 1,4 6-150,4 4-25,2 7-23,2 1-17,3 6-18,2 6-9,1-3-1,0 3 1,1 2-3,2-2 1,0-5 0,3-1 0,5-6-1,-1-6 1,7-6 3,4-3 2,3-6-11,5-9-18,-5-8-21,-3-2-26,-8-1-6,-7 0-20,-2 7-53,-4 6-24,0 11-4,0 1-4,3 4 9,1 9 4,2 6-38,4 3-113,4-2-570,3 6 0,3-4 0,3-4 0</inkml:trace>
  <inkml:trace contextRef="#ctx0" brushRef="#br1" timeOffset="417347.5323">11653 17582 2886,'0'0'76,"1"0"34,1 8 20,3 6 19,1 13 20,7 11 9,1 11 7,0 2 3,-6 4 5,-2-3-23,-4-3-46,-2-6-34,-3-3-17,0-5-20,3-9-15,-2-9-6,2-10-10,2-8-2,7-13-8,6-7 0,1-7 6,5-3 26,2 4 8,-5 4 4,-1 6-5,-2 8 2,4 6 4,-1 4 0,-1 7 5,-2 4-4,-6 5-13,-6 5-28,-2 2-10,-5 5-2,-12 0-2,-4-1-2,-7 0-5,-14-1-38,-7 2-65,0-3-107,49-10-319,-41-6-386,16-10 0,19-15 0,10-17 0</inkml:trace>
  <inkml:trace contextRef="#ctx0" brushRef="#br1" timeOffset="417740.1783">12359 17588 1901,'0'-15'186,"-2"-2"25,2 1 4,0 0 21,-1 11 30,1 13 21,0 10 20,4 12 22,1 15 5,5 15-140,-2 9-36,4 2-32,-2 0-27,-5-2-50,-4-9-81,2-8-66,-9-9-85,0-11-140,1-15-529,-3-6 0,-4-10 0,6-13 0</inkml:trace>
  <inkml:trace contextRef="#ctx0" brushRef="#br1" timeOffset="417922.1848">12272 17894 3080,'0'-3'87,"0"0"2,3 1 3,4 1 2,8-1 1,14 5 0,17 1-34,26-1-286,7-2-468,4 0 0,2-6 0,-7-6 0</inkml:trace>
  <inkml:trace contextRef="#ctx0" brushRef="#br1" timeOffset="418403.4268">12815 17609 2454,'0'0'114,"0"3"35,3 5 16,5 12 18,5 7 8,2 18 9,1 9 4,-3 10 5,-6 0 3,-6 2-65,-2-7-45,-2-6-32,3-10-5,-4-11 25,1-9 34,3-14-4,0-5-5,0-11-1,3-9-4,4-9-4,2-4 1,5-8-2,2 8-13,1 4-42,-1 8-46,0 9 0,-3 5-1,5 6-1,-3 7 0,3 5 2,-4 7-1,-4 3-3,-3 6 5,-4-3-3,-4 1 4,-12-3-3,-4-3-1,-10 0-16,-13-4-30,-6-6-74,1-5-84,7-5-256,8-9-502,17-17 0,13-14 0,15-12 0</inkml:trace>
  <inkml:trace contextRef="#ctx0" brushRef="#br1" timeOffset="418812.7618">13098 17473 1525,'0'-6'163,"0"1"10,2-3 8,5 2 7,2-2 9,9 2 6,0 0 3,6 3 4,1 0-1,-1 0-132,-5 2-27,-1 5-7,-9 6-3,-5 5-3,-5 5 1,-7 6-1,-6 3-2,-3-2-1,-3 1-2,5-4 2,3-5 0,8-3 8,2-5 14,8-5 4,7 1-6,11-5-5,13 1 0,18 1-23,13 1-75,13-5-247,-4 0-451,-11 2 0,-18-4 0,-14-9 0</inkml:trace>
  <inkml:trace contextRef="#ctx0" brushRef="#br1" timeOffset="419321.4064">13590 17392 3352,'0'-2'74,"0"-1"14,0 2 26,3 1 32,6 4 22,6 7 20,4 6 16,12 9 13,-1 11 6,0 8-67,-2 7 12,-2 10-2,-14 7-13,-3 1-20,-15 2-12,-15 0 3,-9-1 6,-5-7-7,-5-5 3,3-6 14,6-8 34,7-8 13,4-12 5,8-5 8,3-7-6,4-3-16,4-5-20,-2 0-7,3-4-9,-3-1-19,3 3-49,0-3-23,0 0-19,0 0-19,0-3-5,0 3-8,0 0 0,0 0 0,0 0 0,0 0-14,0 0-78,0 3-95,-4-2-72,4 1-115,0 1-146,-3-33-829,3 26 0,0-2 0</inkml:trace>
  <inkml:trace contextRef="#ctx0" brushRef="#br1" timeOffset="420755.1437">26059 17277 3060,'0'0'101,"-2"0"21,2 0 29,0 0 25,-1 0 26,1 0 26,1 0 21,-1 0 17,2 0 21,7 0-72,1 0-16,10-2-19,8-3-29,7 1-24,4-6-35,1-2-48,-3 3-53,-9 1-61,-8 2-77,-10 4-40,-8 2-16,-1 0-22,-1 1-50,-3 2-102,5-2-106,-4-4-291,-5 9 0,-2-4 0,1 3 0</inkml:trace>
  <inkml:trace contextRef="#ctx0" brushRef="#br1" timeOffset="420997.6942">26113 17399 1547,'-3'9'200,"1"1"89,1-3 45,-2 1 12,9-5 18,6-6 16,6-2 11,6 0 10,9 0 2,0 0-120,4 0-82,-4 1-118,-2 4-109,-8 0-148,37-2-830,-44 2 0,-3 0 0,1-3 0</inkml:trace>
  <inkml:trace contextRef="#ctx0" brushRef="#br1" timeOffset="421643.6156">26980 16924 3009,'0'-2'75,"0"1"4,0-2 9,0 2 5,0-1 6,0 2 18,0 0 28,0-3 28,0 6 27,0 3-45,0 5 3,1 6 7,-1 7-1,2 7 0,-2 4-2,1 3-16,-1 1-29,2-3-26,1 1-21,-3-5-23,3-5-17,-3-6-17,0-6-27,1-5-26,-1-3-26,2-4-75,-2-1-54,0-1-121,3-6-170,-3 0-374,3-5 0,-3 6 0,0-2 0</inkml:trace>
  <inkml:trace contextRef="#ctx0" brushRef="#br1" timeOffset="422798.4976">22887 18054 1241,'-2'3'91,"-3"-2"65,2 2 50,0 0 47,3-3 48,0 0 39,0 0 29,0 0 10,0-2 11,6-2-24,7 0-41,17-1-53,19-4-41,22-2-41,27-2-44,22-2-37,29-3-26,21-3-4,25-1-6,12 1-6,2 1-10,-7 6-8,-24 2-8,-31 0-4,-27 2-9,-28 3-9,-32 0-12,-19 1-27,-23 2-40,-12-3-39,-4 4-70,-7 2-60,-2 0-92,5-1-256,-19 4-309,-9-2 0,-14 1 0</inkml:trace>
  <inkml:trace contextRef="#ctx0" brushRef="#br1" timeOffset="423618.1064">23645 18243 2296,'0'-1'126,"0"-3"29,0-1 27,0 1 13,0 0-1,1 1 2,-1 3 6,0 2 10,0 7 6,4 6-88,-3 8-22,5 9-27,-3 5-24,1 4-12,-4 1 1,0 0 4,0-8-5,0-3-13,0-9 0,0-5 2,0-10-6,0-4-4,0-12 0,0-10-2,0-9-2,0-12-4,0-9 2,0 1 0,-4 4-4,1 5-11,3 10 1,-3 7 1,3 5-3,0 4 0,10 4 2,-2 2 0,7 0 0,5 0 0,5 5-1,2-3-1,0 5-3,-4 0-4,-2 5-4,-9 4-5,-6 0 2,-5 10 1,-11 2-2,-3 5 1,-8 2 0,-3 1 3,-5-3 0,6 0 5,2-4 4,10-6 2,4-5 4,7-6 2,11-4 1,4-2 1,6-4 0,7 0-1,10-2 5,-2 2-2,2 2-4,-4 1-5,-7 7-20,-5 6-50,-4 7-56,-6 4-107,13 2-210,-10 5-352,0-4 0,3-9 0</inkml:trace>
  <inkml:trace contextRef="#ctx0" brushRef="#br1" timeOffset="423847.4999">24161 18352 3737,'0'-3'52,"0"2"36,0-2 11,2-2 9,-1 5 5,7-3 2,8 3 2,10 0 0,8 0-32,4 0-138,13 0-295,-12 0-498,-12-3 0,-10 0 0</inkml:trace>
  <inkml:trace contextRef="#ctx0" brushRef="#br1" timeOffset="424299.3259">24447 18288 2534,'0'0'114,"0"0"48,0 6 27,2 2 9,2 8 3,-3 3 1,2 8 2,1 3 2,-3-3-2,-1 1-90,0-1-9,0-8-8,0-5 40,0-4 18,0-6 10,0-11 24,0-5 41,-1-9 52,-1-11 51,0-10 34,-1-7-11,2 6-40,-3 5-66,4 12-29,-2 9-11,2 9-27,0 5-41,3 2-55,9 1-49,6 0-38,15 1 0,16-2 0,9 1 0,1-2 0,1-4 0,-7-2-112,-16-1-164,-7-5-115,-10-1-140,30-4-845,-46 6 0,-4-1 0,-4 5 0</inkml:trace>
  <inkml:trace contextRef="#ctx0" brushRef="#br1" timeOffset="425258.2238">26816 17554 3582,'0'0'171,"0"0"25,0-1 14,0 1 7,1 0 6,2 0 2,2 0 0,5-4 1,8 4 2,11-4-128,10-1-43,13-3-25,10 2-28,6-1-54,-3 1-110,-7 2-153,1-2-721,-29 5 0,-16-1 0,-5 1 0</inkml:trace>
  <inkml:trace contextRef="#ctx0" brushRef="#br1" timeOffset="425877.4566">26956 17773 1830,'1'1'147,"-1"3"46,3-3 28,0 1 22,3-2 26,9 0 20,2-2 10,2 1 9,8-3 0,-3 3-105,2-2-40,-5 2-46,0 1-29,-10 4-16,-2 2-26,-6 3-18,-3 6-5,-2 4-4,-2-1-2,-4 1 0,2-1 1,-1-4-1,-1-1 0,2-5-6,6-1 2,0-3 5,4 1 6,6-2 8,3-1 8,11 1 5,5-1 1,3 3 5,-4 2-1,-1 5 5,-9 3-2,-6 2-3,-9 3-8,0 1-3,-9-2 2,-3-2 3,-9 2 3,-10-1-2,-7-2 3,-4-5 2,-2-2 0,2-6-3,1-1-4,11-7-23,3-7-29,11-5-29,7-8-51,3 0-107,12 1-246,-5 3-594,1 2 0,2 1 0,5 0 0</inkml:trace>
  <inkml:trace contextRef="#ctx0" brushRef="#br1" timeOffset="426262.3779">27550 17102 2038,'0'-2'150,"0"2"6,0 0 21,0 0 27,0 0 9,0 8 19,0 2 26,0 6 24,0 10 14,0 9-132,0 4-8,1 7-4,-1-2-24,0-3-48,0-5-49,2-7-74,-2-5-137,4-14-718,4-7 0,1-4 0,6-11 0</inkml:trace>
  <inkml:trace contextRef="#ctx0" brushRef="#br1" timeOffset="426532.4439">27686 17060 3310,'0'-4'75,"0"2"16,0 0 37,0 6 12,0 12 7,1 11 5,-1 8 1,2 6 1,-2 3 3,1-2-68,1-4-8,-2-4-14,0-6-59,0-7-66,-2-1-100,1-9-186,-4-5-494,-3-3 0,-2-10 0,2-9 0</inkml:trace>
  <inkml:trace contextRef="#ctx0" brushRef="#br1" timeOffset="426816.395">27415 17067 2880,'0'0'100,"3"-5"28,1 3 32,2-2 24,5 0 18,4 0 7,6-1 5,4 1 2,7 1 1,4 0-82,2-2-54,5-1-116,3 0-224,-3 0-627,-5 0 0,-10-2 0,-5-3 0</inkml:trace>
  <inkml:trace contextRef="#ctx0" brushRef="#br1" timeOffset="427387.0879">27991 16762 2375,'0'-2'161,"0"-3"2,0 2 15,3 1 33,0 6 31,4 8 28,1 13 22,1 7 22,-3 11 5,-3 8-150,0 7 0,1 3 5,-8-3-11,4-3-31,0-2-29,0-9-26,-3-5-22,0-8-21,2-9-1,1-8 9,-2-4-6,2-7-7,2-9-2,-2-6-2,0-6-1,1-5 0,-1-3 3,6 2 7,1 2-4,4 3-6,0 4-3,4 1 0,-2 3-3,2 2 1,4 6 0,0 0-3,5 3-4,1 4-5,3 3-5,-4 5-6,-2 3-6,-4 4-2,-7 2 0,-3 4 1,-7-3-29,-1 3-40,0-2-59,0 2-89,0-4-206,0-4-590,0-5 0,0-7 0,2-7 0</inkml:trace>
  <inkml:trace contextRef="#ctx0" brushRef="#br1" timeOffset="428267.5394">28797 16673 867,'2'-3'55,"-1"1"40,3-1 60,-3 0 60,2 2 54,0 1 32,-3-2 18,0 2 9,0-1 9,-3 1-26,0-2-8,-3 2-28,-4 3-56,-1 0-55,3 1-47,-2 4-17,3 3 0,0-1 14,-3 3 22,-5 1 21,1 2-4,-1 6 5,3 0 11,2 7 11,7 6-1,0 5-1,3 3-6,0 7-16,0 4-18,6 1-4,1-3-7,5 0-14,6-7-9,2-5-16,1-2 0,3-6-15,1-3-5,-2-6-10,-3-4-7,-5-7-15,-5-5 0,-4 0 4,-4-6 0,-2 1 3,0-2-6,0-2-27,0 2-53,0 0-67,0 0-50,0-1-56,0-1-115,0 0-166,0-8-744,0 3 0,0-1 0,0-8 0</inkml:trace>
  <inkml:trace contextRef="#ctx0" brushRef="#br1" timeOffset="430391.309">29120 16903 2200,'0'0'153,"1"0"29,-1-2 26,0 2 22,0-3 19,0 3 2,0 0 3,0 0 12,0 0 22,2 5-101,2 7-20,-1 6-15,6 10-21,-3 7-20,5 2-15,-4 2 0,2 0-2,-6-5-11,2-2-20,-4-9-15,1-8-14,-2-3-5,2-7 1,-2-3-1,0-1-2,0-7-4,0-2 2,0-4-1,0-3-3,0-4 2,0 4-4,0 1-7,0 5-7,0 1 1,0 2-1,0-1 2,0 2-3,0-6 2,0 0-1,-4-1 1,3-3-1,-4 1-1,2 2 0,0 3-1,3 1 0,-3 0 1,6 3 1,-3-2-4,0 4 1,0-3-1,0-5 1,0-1 2,0-4-1,0 0 2,0-2-2,0 1 1,0 0 1,0 3 5,0-1 3,0 4 1,0 5-2,0-4 2,0 3-1,3-2 0,3-2 1,6 2-1,2 0-4,8-3-2,-2 4-4,1 0 1,0 4-1,-1 2-2,-2 2-1,-2 0 0,-1 7 2,-5 3-1,-2 4 1,-5 7-4,-1 4 3,-8-1-1,-8 5 0,-1-4 2,-7 1 4,-2-6 2,-2-4 8,8-2 8,3-3 21,6-8 27,4 0 5,4-3 11,1-4 0,0 2-2,3-3-5,3 1 0,3 2-5,4-1-14,7 3-21,1 0-24,5 5-5,2 6-10,2 4-1,-1 9-2,1 4 3,-1 4-4,-4 0-4,-7-3-11,-3 2-66,-7-4-31,-2-3-55,-3-5-98,-3-3-99,45-10-817,-42-1 0,0-8 0,0-8 0</inkml:trace>
  <inkml:trace contextRef="#ctx0" brushRef="#br1" timeOffset="430955.5377">29494 16491 1916,'0'-2'174,"5"-5"22,4 1 16,3-1 5,9 0 5,3 3 4,3-1 0,0 2 2,-3 2-1,-1 0-135,-4 2-38,-5 2-20,-4 3-11,-7 3 5,-3 6 3,-3 6 5,-10-4 12,-1 4 15,-2 0 7,-2-5 3,1-1 3,5-3 2,7-4-2,1-1-6,4-3-4,3-1-6,-3 0-12,6 0-13,2 1-6,4 0-3,7 3-3,2 1-3,-1-1-3,1 4-7,-3 3-3,-7 2-1,-5-1-3,-5 2 1,-5-1 0,-7 0 3,-4-2 1,-2-2 1,-5-5-8,1 0-61,4-3-139,2-10-765,6 1 0,3-5 0</inkml:trace>
  <inkml:trace contextRef="#ctx0" brushRef="#br1" timeOffset="431766.4744">30040 16748 1864,'0'-7'185,"0"0"45,0-1 57,0-2 36,0 2 13,0 4 0,0 2 13,0 2 16,0 4 12,0 9-112,0 13-46,2 6-39,-2 11-55,0 6-31,1 0-13,-1 6 0,0-9-16,0 0-30,0-8-27,0-6-47,0-8-74,0-6-67,0-7-147,0-11-702,0-2 0,0-10 0,0-10 0</inkml:trace>
  <inkml:trace contextRef="#ctx0" brushRef="#br1" timeOffset="431986.6016">29947 16967 2466,'-4'-3'120,"4"0"22,-3 0 18,3 3 39,0-4 28,0 4 37,3 0 19,7 0 10,5-1 4,9 1-91,5 0-33,4 0-56,2-2-120,-2 1-230,-4-5-709,-2-1 0,-5-1 0,0-4 0</inkml:trace>
  <inkml:trace contextRef="#ctx0" brushRef="#br1" timeOffset="436688.2327">29455 16535 1216,'0'1'141,"-3"0"50,3-1 38,-1 0 32,-2 0 26,0-1 25,-2 1 35,0-1 29,-2-2 32,1-2-65,3 1-15,0-1-27,3 0-5,0 3-18,0-3-22,0-3-17,6 1-26,4-5-20,7-5-22,9-1-31,4 2-20,1 0-16,1 1-31,1 3-18,-6 4 3,-1 4-8,-4 3-9,-2 2-7,-2 6-11,-3 5-7,-3 3-4,-1 6 0,-2 1-5,-5 4 6,-1 1 2,0 2 2,-9 1 3,-6-1 8,-3 4 16,-4-1 20,-7-1 6,-1-2-6,4-4 12,2-1 4,3-7-11,9-4 4,6-2 14,0-8-11,9-1-16,6-5-11,5-2-14,4-4 1,3-2-10,3 0-5,0 1 0,-3 0-5,0 6-16,-4 1 0,-1 1 0,2 4 0,-1 1 0,3 4 0,-3 1 0,3 1 0,-2 1 0,3-1-14,-4-5-71,-5-2-110,3-2-55,-9 0-40,-3 0-65,-3-2-109,-1 1-197,-5-2-514,-2-2 0,-1-2 0,-3-4 0</inkml:trace>
  <inkml:trace contextRef="#ctx0" brushRef="#br1" timeOffset="437609.4913">29562 16581 1673,'-5'0'92,"-2"0"22,0-2 19,-3 2 20,4-5 20,-1 4 17,4-3 22,-2 1 20,4-1 15,1 3-32,-3-1-8,3-1-5,0 1-4,0-3-14,0-2-14,1-2-15,2 0-21,2-2-17,-2 4-15,4-4-25,1 5-25,-2-1-18,0 5-15,1-1-6,2 0-9,4 3-13,0 0-18,-1 0-16,3 0-6,-6 0 0,-3 0 5,0-2 3,-2-1 1,0 1 5,0-2 0,-1 1 11,-3-4 20,2 4 10,-1 0 4,-1 0-9,0 2-7,2 1-3,1-2-2,0 4-9,0-2-6,0-2 0,3 2 2,0 0 3,1 0 1,1 0 7,2 0 5,-1 0 2,2 0-1,-1 0 8,0 2 11,-1 4 0,-2 5-1,-4 5-1,0 3 4,-3 6-1,-3 0 3,-4 3 0,-4-3 3,-1 4 0,-3-8-2,4-1-3,1-3-2,7-7-5,3-1 4,6-5 1,3-1-2,6-3 0,5 0 1,5-5-4,2-2-27,-1 0-88,3 0-157,2-13-611,-2 14 0,-4 1 0,-4 0 0</inkml:trace>
  <inkml:trace contextRef="#ctx0" brushRef="#br1" timeOffset="438637.5682">30512 16823 554,'0'0'164,"0"0"67,0 0 54,1 0 35,-2 0 26,1 0 21,-2 0 31,1 0 30,1 0 27,-2 0-87,2 0-23,0-3-48,0 3-43,0-2-27,0 0-20,0 2-22,0-1-31,0 1-29,0 0-27,0 0-23,0 5-26,-1-2-19,1 4-7,-2 3-8,2 4-6,-2-7 3,2 4 2,0 0 1,0 1 4,0 0 9,0 2 11,0 1 10,0 5 2,0 5 1,0 1 1,0 3-5,0 2-1,0-4 1,0-7-6,0-3-4,0-6 8,2-5-4,0-5-4,-1-5 14,-1-6-3,2-9 5,-2-11 5,-3-8 0,-2-6-5,0-4 0,-5 4-23,1 5-5,3 6 4,0 7-18,0 6 3,3 3-2,2 5-13,-1 2 5,2 3 4,0-3-14,0 3-3,0 0 1,2 2-3,2 2 0,5-2-4,3 5 0,7-3 8,4 3-1,0 0-2,1 0 4,1 0-60,-1-2-74,1 0-70,-3-3-107,4-3-158,-8-20-708,-5 13 0,-5-2 0,2-3 0</inkml:trace>
  <inkml:trace contextRef="#ctx0" brushRef="#br1" timeOffset="439583.2868">30678 16404 2098,'0'0'215,"0"0"49,2 0 15,-2-3 13,0-1 8,1-3 6,6-1 3,2-4 4,6 3 1,3-3-172,11 2-39,-4 0-50,2 4-15,0 3-14,-6 2-5,-7 1-9,-7 7 1,-2 3-6,-5 3 0,-5 8 0,-2 1-1,-4 1 3,-1-2 5,-3 0 2,2-4 6,4-2 5,6-1 2,1-6 3,2 1 3,5 3-1,5-3-1,2 2 2,6-4-10,6 0-35,0 0-112,5-1-166,-5-15-704,-4 12 0,-5 0 0</inkml:trace>
  <inkml:trace contextRef="#ctx0" brushRef="#br1" timeOffset="440000.1091">31131 16712 1584,'2'0'111,"-1"-1"29,2 1 44,-1 0 43,0 0 31,-2-3 47,0 3 26,0-2 19,0 0 12,0 2-58,0 0-1,0 4-7,0 7-31,0 4-37,0 13-30,0 7-47,0 8-26,0 0-18,0-2-12,0 2-29,0-4-27,0-3-39,0-8-47,0-4-51,0-10-41,0-2-125,4-9-256,-2-6-472,-1-6 0,1-11 0,-5-4 0</inkml:trace>
  <inkml:trace contextRef="#ctx0" brushRef="#br1" timeOffset="440201.698">31029 16933 2931,'0'-1'188,"-3"-2"44,0-2 31,3 2-2,0-1 6,6 4 5,8-5-2,4 0-13,12 1-31,6-1-240,6 0-289,-3-1-667,-4 5 0,0-7 0</inkml:trace>
  <inkml:trace contextRef="#ctx0" brushRef="#br1" timeOffset="440907.5238">31535 16745 3473,'0'0'89,"0"-2"21,0 2 28,0 2 19,1 11 3,1 8 8,2 6 8,1 8 4,-5 3-1,3 1-78,-3 1-7,0-6-21,0-7-23,0-3-18,0-7 4,0-9-1,0-4-4,0-4-6,0-10 3,0-9-2,-3-13-1,-2-9-3,1-12-3,-4 0 0,4 3-4,-2 4-9,6 11-1,-3 8 1,3 8-2,0 2 1,3 3 0,4 2 3,5 4-4,6-1 0,4-3-2,0 4-1,2 2-3,-4 3 1,-4 2 0,-5 5-1,-2 7 1,-6 4 2,-3 5 3,-6 6 5,-5 3 3,-1-3 3,-3 1 2,0-3 1,5-3 0,4-3 2,3-6 5,3-2 3,0-4 6,0-5 1,3 6 0,7-7 0,5 4 0,6 0 0,3 3-2,1 2-4,0 2-3,-4 3-16,-3 4-29,-1 5-48,-5 3-69,1 1-98,3-2-254,-9 1-518,2-9 0,3-8 0,6-4 0</inkml:trace>
  <inkml:trace contextRef="#ctx0" brushRef="#br1" timeOffset="441332.3366">31938 16900 2888,'0'-2'94,"0"-1"11,0 1 49,2 1 41,-2 2 27,0 6 13,0 5 6,0 5 6,3 4 1,-2 4-73,2-3-15,1 0-7,0-5-38,-3-8 0,1-2-7,-2-7-3,1 0-7,-1-10 4,0-7 5,0-9 5,-3-11-10,0-8 0,-4 0-8,4 2-16,-2 5 35,2 12-3,2 6 2,2 9-18,-1 5-4,0 2 0,2 3 11,4 1-4,4-1-13,7 2-148,5-2-128,7-1-134,1-2-160,-3-8-749,-6 3 0,-3-1 0,-7-2 0</inkml:trace>
  <inkml:trace contextRef="#ctx0" brushRef="#br1" timeOffset="441707.5155">32122 16390 3083,'0'-3'109,"0"1"25,0-3 50,0 2 32,0 3 12,0 3 18,4 5 14,7 8 8,1 3 16,7 6-84,1 11-6,1 3-20,-3 4-50,-7 7-28,-2 0-8,-8 0 2,1 2 1,-2-2 5,-3-2 2,-3 3-5,-2-4-9,-1-1-1,-4-4-10,0 0-70,2-7-60,3-7-107,3-4-199,4-56-840,1 35 0,0-6 0</inkml:trace>
  <inkml:trace contextRef="#ctx0" brushRef="#br1" timeOffset="442395.0876">32524 16349 2327,'0'0'127,"1"0"23,-2 0 18,-1 0 16,-4 4 36,-3-1 43,-4 9 28,-3 6 22,0 3 14,-1 10-99,2 7-2,3 6-16,6 6-10,0 10-15,6 2-33,6 4-39,11-1-31,8-2-26,10-2-49,10-4-93,-1-9-163,-1-16-849,-8-5 0,-8-18 0,-4-6 0</inkml:trace>
  <inkml:trace contextRef="#ctx0" brushRef="#br1" timeOffset="443542.1389">32820 16612 1964,'0'-4'148,"0"-2"27,0 1 6,2 1-1,-2 1 1,0 3 9,0 1 15,0 5 20,0 5 35,0 8-89,0 8-9,0 11-19,0 8-4,0 7 4,0-3-2,0-2-10,-2-5-14,1-10-19,-1-8-30,0-9-8,2-3-4,0-8-4,2-5-1,-2-8-4,0-9-5,0-12-17,0-12-15,0-7-5,0-4-2,0 0-20,0 4-10,0 7 6,0 9 1,0 5 8,0 5 4,0 3 21,0 1 14,0 0 5,2-2 0,1-4-2,1 2-7,2 1-5,-2 3 4,-1 5 5,-1 7 5,-2 1 0,0 2 0,0 2-1,0 1 0,2 0 5,-2 0-2,0 0 2,4 0-5,2-3-9,6 3-6,0-2-3,3-1 0,-3-1 2,2 1-2,-1 3-3,1-2-3,-1 1-3,1 1 0,2 0-4,0 0 0,-2 0 1,-4 3-5,-1 7-1,-6 0 1,-3 7 0,-3 4 4,-8 1 5,-8 2 7,-1 1 6,-10-2 6,0-1 9,4-2 10,2-2 0,9-4-1,6-3 23,5-5 9,2-2 9,2-2 0,3-1 0,2-1-8,5 0-7,2 0-5,6 2 0,-1 1-1,4 3-16,-4 2-16,2 7-15,-4 3-8,0 4-6,0 2-4,-4 3-23,1-2-55,1 3-12,1-6-33,-1 0-86,-2-3-123,10-9-317,-15-3-427,0-4 0,-1-8 0,1-7 0</inkml:trace>
  <inkml:trace contextRef="#ctx0" brushRef="#br1" timeOffset="443770.0526">33124 16745 3338,'-3'0'156,"3"0"36,0 0 18,-3 0 11,6 0 8,6 0 0,8 0 1,2 0 3,4 0-25,1 0-184,1 0-145,-1 0-248,-7-4-587,-2 0 0,-1-2 0</inkml:trace>
  <inkml:trace contextRef="#ctx0" brushRef="#br1" timeOffset="444221.5573">33360 16627 2421,'2'0'133,"-1"2"38,4 2 30,-2 7 15,3 6 17,-2 5 9,1 6 11,-4-1 1,1 3 2,-2-4-91,0-5-30,0-1-31,0-6-2,0-5 34,0-3-1,0-4-9,0-6-8,0-4-1,0-9-3,-5-12-6,-1-13-5,-4-8-6,1-1-28,-2 2-50,2 6-12,3 10 2,3 9-2,0 11-1,3 4 1,0 5-1,0 1 4,6 0-2,2 3 6,8-3-3,5 1-21,5 0-72,6-1-121,-2 1-151,-2-8-738,-5 6 0,-7-5 0,-8 1 0</inkml:trace>
  <inkml:trace contextRef="#ctx0" brushRef="#br1" timeOffset="444600.0071">33521 16179 3730,'0'-2'131,"0"-2"34,0 1 27,2 0 15,-2 3 23,6 3 11,4 6 9,1 7 32,8 4 19,-2 10-88,1 6-19,-9 6-35,1 3-13,-5 3-4,-2 1-7,-1-1 15,-1 1 5,-1-1-15,-1-5-13,-4-2-16,-1-2 3,-3-4-1,-5-5-9,-2 2-12,4-1-28,0-6-111,-3-1-140,7-2-121,4-3-175,2-9-889,1 2 0,2 0 0,2-1 0</inkml:trace>
  <inkml:trace contextRef="#ctx0" brushRef="#br1" timeOffset="445214.692">33395 17575 2562,'3'-1'131,"-3"1"12,3 0 25,-3-1 47,0 2 30,0-1 22,-3 0 19,-5 1 18,-4 1 26,-9 1-103,-9 2-2,-9-2-4,-11 1-11,-10 1-16,-11 0-13,-14-1-13,-12 1 53,-16-2 5,-16 2-13,-14-1 4,-17-3-3,-11 3-4,-13-4-13,-7 0-33,-10 0-15,-11-4-10,-2 4-72,-4-4-22,-1 0-14,7-5-15,11 1-11,8-1-5,12-1 0,10 0 0,16 1 0,9 2 0,15-2 0,14 4 0,20 1 0,24 0 0,20 1 0,21 3 0,17 0 0,9 0 0,6 0 0,6 2 0,0 4-67,-1 2-145,8 3-85,3 5-159,3-6-975,6 3 0,7-4 0,7-4 0</inkml:trace>
  <inkml:trace contextRef="#ctx0" brushRef="#br1" timeOffset="445971.0869">29973 18064 3194,'0'-3'130,"0"-1"6,0-1-1,2 2 6,-2 3 13,2 5 20,1 10 14,3 8 9,-3 9 4,3 7-98,-2 4-29,-3-1-1,-1-2 3,0-5-2,0-9 0,0-6 1,0-6 2,0-8-5,-1-6-1,-3-9-1,1-12-1,-3-11-5,2-16-3,-1-9-4,1-4-11,4 4-20,0 7-12,4 11-7,4 10-1,2 5-4,10 7 3,4 5 0,2 5 0,1 4 1,3 3-3,-3 2-1,-3 4-3,-6 4-1,-12 6 1,-3 6 2,-9 5-2,-15 4 2,-5 1 2,-5-1-2,-5-4 1,6 0 0,7-8 1,11-2 1,9-8 0,9-6 3,8-3 1,11 0 3,10-3 0,11 3 1,4 0 0,4 0 0,2 0 2,-4 9-4,-6 5-5,-7 5-20,-11 5-55,-5 5-114,-5 0-149,-4-7-743,-6 2 0,2-4 0,-3-11 0</inkml:trace>
  <inkml:trace contextRef="#ctx0" brushRef="#br1" timeOffset="446175.7876">30605 18153 4320,'0'-3'92,"0"0"2,0 0 7,5 0 2,9 2 5,10 1-3,11 0-48,12 0-171,2-7-859,-3 6 0,-9-2 0,-8 1 0</inkml:trace>
  <inkml:trace contextRef="#ctx0" brushRef="#br1" timeOffset="446690.0622">31007 18057 4579,'0'0'51,"4"0"16,-4 7 10,6 8 0,0 10 6,3 4-1,3 11 0,-4-5 4,-4 2 2,-2-8-20,-1-1 21,-2-10 34,1-7 36,0-7 18,-2-2 7,1-9 1,-2-9 3,0-10 0,-2-10-5,2-14-14,-1 1-12,2 0 18,1 7-45,-1 10-20,-1 10-11,3 10-1,0 6-4,-3 2-2,6 1 2,3 3-5,12 0-21,11 0-68,13 0 0,12 0 0,2 0 0,-2 0 0,-10 0 0,-14 0 0,-11-1 0,-10 1 0,-4-3-90,-2-2-125,-1 3-67,-2-2-98,0 1-149,0-4-810,1 4 0,-1 0 0</inkml:trace>
  <inkml:trace contextRef="#ctx0" brushRef="#br1" timeOffset="447759.1433">31468 17732 3397,'0'-5'110,"0"1"21,0 1 13,0-2 14,0 1 14,0 2 10,0 2 8,0 0 7,0-3 8,0 3-65,0 0-22,0 0-12,0 0-10,0-2-16,0 2-12,0 0-6,0 0-7,0 0-6,0 0-5,0 0-8,0 0-5,0 0-6,0 0-2,0 0 2,0 0-1,0 0-4,0 0 0,0 0-2,0 0 0,0 0-2,0 0 9,0 0 18,0 0 19,0 0 5,0 0 12,0 0 11,0 0 24,0 0 14,0 0 4,0 0-3,0 0-12,-1 0-23,-3 0-14,-4 0-8,-1 2-3,-9 3-2,-5 6-2,-11 7 0,-11 8 22,-14 10 1,-19 9-1,-12 7 1,-19 7-5,-11 2 0,-10 1-7,0 1-10,6-3-22,20-2-13,17-7-31,22-4 0,23-6 0,18-8 0,7-9 0,11-2 0,6-12 0,0-2 0,0-5 0,0-2 0,0-1 0,0 0 0,0 0 0,0 0 0,0 0 0,0 0 0,0 0 0,0 0 0,0 0 0,0 0 0,0 0 0,0 0 0,0 0 0,0 0 0,0 0 0,0 0-33,0 0-104,2 0-89,2 0-77,6 0-118,8-1-223,1-6-641,5-3 0,6-7 0,8-9 0</inkml:trace>
  <inkml:trace contextRef="#ctx0" brushRef="#br1" timeOffset="448700.1405">33398 16073 1996,'0'-4'134,"0"-3"2,0 3-1,-3-1 22,0 2 31,-5 9 40,-4 8 54,-3 14 44,-6 14 22,-9 24-104,-6 14-14,-2 17 22,-8 10 16,-1 2-10,-1 0-6,7-6-12,-4-7-14,4-11-12,4-10-2,5-11 7,5-9-4,8-10-24,6-9-8,9-11-5,1-8-10,3-7-7,0-2-39,0-5-30,0-2-22,0 1-13,0-2-5,0 0 0,0 0-8,0 0-7,0-2-15,0 2-20,0-1-2,0 0 0,0-2 0,0 1-60,0-1-161,0 1-99,0-2-133,6-5-266,-5-5-564,1-5 0,-1-10 0,-5-9 0</inkml:trace>
  <inkml:trace contextRef="#ctx0" brushRef="#br1" timeOffset="450370.4972">29073 2585 2315,'0'0'146,"0"0"16,0 0 7,0 0 11,0 3 14,0 4 19,-2 11 22,-1 11 4,-4 21 2,1 22-107,3 15-21,0 18 30,1 10 29,2 14 16,2 4-7,4 2-16,-3 2-14,3 0 4,-2 1 13,-1-5 18,-3 4 14,0-2-23,0-3-8,0-5-2,0-5 2,0-3 22,0-8 0,0-4 15,-3-8-16,-4-10-30,-4-14-19,-6-5-24,-2-9-28,-2-2-24,2-7-8,5-6-28,8-4-6,1-9-23,5-7-19,0-11-8,2-10-152,4-7-102,5-7-137,8-13-184,4-91-731,1 66 0,3-14 0</inkml:trace>
  <inkml:trace contextRef="#ctx0" brushRef="#br1" timeOffset="450889.5834">29364 4652 2118,'0'-4'158,"1"-2"39,-1 2 60,2-4 50,-4 3 29,2-1 14,2 6 7,-2-3 41,0 6 38,0 9-63,5 11-44,1 11-28,2 12-59,4 5-47,3 0-33,0 0 6,-4-8 10,-2-3-28,-2-11-19,0-8 10,-2-7-10,3-11-12,-1-9-1,1-8-2,2-12 4,4-12-21,-1-12-17,0-3-12,0 4-18,-3 6-52,0 11 0,-6 9-7,-1 11-181,3 4-66,-3 4-115,6 4-151,12-8-850,3 3 0,2-2 0,11-4 0</inkml:trace>
  <inkml:trace contextRef="#ctx0" brushRef="#br1" timeOffset="451152.1509">29866 4769 3390,'0'2'64,"0"-1"45,0 0 40,0 1 27,0 3 16,5-2 10,2 0 4,8 0 2,5-2 1,7 1-48,1-2-27,1-2-104,-5 2-144,0 0-168,-6-3-684,-6 2 0,-6 0 0,-3-1 0</inkml:trace>
  <inkml:trace contextRef="#ctx0" brushRef="#br1" timeOffset="451356.8153">29871 5045 3729,'1'4'116,"2"-4"9,6 1 6,11-1 0,1 3-14,13-6-59,6-2-169,6-23-748,4 18 0,-2-2 0,1-4 0</inkml:trace>
  <inkml:trace contextRef="#ctx0" brushRef="#br1" timeOffset="451708.2161">30519 4638 2700,'0'-8'227,"3"1"27,-3 0 1,0-1 19,0 5 16,0 3 18,0 3 20,0 5 18,0 6 17,0 8-136,0 12-69,0 5-28,0 4-25,0 4-40,0-2-53,0-5-86,0 0-141,9-6-345,-9-8-478,3-6 0,-1-9 0,1-8 0</inkml:trace>
  <inkml:trace contextRef="#ctx0" brushRef="#br1" timeOffset="451953.3057">30331 5102 2351,'-1'7'119,"1"0"39,-2-2 50,2 2 28,0-1 24,5-4 15,6 0 4,9-2 2,13 0 1,14-2-91,8 2-53,7-1-100,0 1-160,0-1-302,-17 3-430,-8 0 0,-17 1 0</inkml:trace>
  <inkml:trace contextRef="#ctx0" brushRef="#br1" timeOffset="452509.3529">30382 5366 2402,'-9'7'124,"0"1"11,0 1 22,3-2 47,4 0 35,5-4 13,10 0 9,6 0 7,7-2 1,7 1-90,6-2-27,-3 0-8,-4 1-24,-7 3-46,-4 2-30,-12 3-11,-4 5-10,-5 1-5,-9 5 1,-5 4-6,-7 1-1,-4-2-1,1 1-1,5-5 0,6-4-8,7-4-2,6-3 11,0-4 10,6-1 8,0 2 3,4-2 0,7 1 2,3 1 4,2 1 2,-1 3 3,-3 2 3,-4 4-5,-5 3-12,-5 6-7,-10-6 3,-10 5-3,-8-1 2,-6-1-4,-8-4-2,-4-2-1,0-3-24,4-7-89,8-5-167,8-24-807,11-4 0,8-15 0,12-12 0</inkml:trace>
  <inkml:trace contextRef="#ctx0" brushRef="#br1" timeOffset="452844.0735">30847 4698 2664,'0'-7'204,"0"2"31,0-2 12,0-1 5,0 2 1,0 4 3,0 1 10,3 4 25,-3 7 5,5 6-148,2 13-47,-2 9-41,-2 9-31,0 3-40,-3-2-90,1-1-184,2-13-696,-1-1 0,7-13 0</inkml:trace>
  <inkml:trace contextRef="#ctx0" brushRef="#br1" timeOffset="453105.2031">31005 4707 2829,'-1'-16'135,"1"0"2,-2-4-2,2 2 16,2 11 37,-1 8 16,5 13 7,3 6 2,2 8 2,2 8-127,-5 7-18,-7 2-12,1-4-15,-2 1-49,-2-2-67,2-6-93,44-9-720,-50-4 0,0-14 0,3-3 0</inkml:trace>
  <inkml:trace contextRef="#ctx0" brushRef="#br1" timeOffset="453360.2652">30740 4611 3161,'0'-3'72,"0"3"21,0-2 29,6 2 15,7-1 11,9 2 7,10-1 1,10-1 4,9 1-7,11-4-147,7-1-245,1-6-585,1-4 0,-3-5 0,-11 0 0</inkml:trace>
  <inkml:trace contextRef="#ctx0" brushRef="#br1" timeOffset="453829.4379">31296 4377 3714,'0'-3'107,"1"3"3,-1-3 12,3 6 12,5 9 15,5 12 9,1 15 4,2 8 1,-4 12 3,-7 2-99,-2 2-5,-3-3-2,-3-3-14,0-6-11,3-4-16,-2-11-7,1-7 24,-1-14 14,2-8 0,2-10 2,-2-11 1,1-11-1,4-4 8,2-3 9,-1 1 8,2 8 4,0 6-27,0 6-15,1 4-3,5 3-4,4 2-2,6 1-16,-1 2-29,1 5-31,-3 2-36,-2 4-48,-5 7-48,-3 3-47,-4 2-67,2-2-191,-6 3-441,-1-4 0,-1-2 0</inkml:trace>
  <inkml:trace contextRef="#ctx0" brushRef="#br1" timeOffset="454220.4014">31872 4435 1948,'0'-6'194,"0"-2"32,0 0 38,0 0-1,0 1-5,0 4 15,-5 3 29,-5 5 30,-2 1 48,-3 11-123,-2 9 20,5 9 12,2 7-21,2 9 16,7 5 7,-5 2-14,-1 1-52,6 0-101,-2-6-111,6-2-100,5-2-149,7-4-276,1-6-670,3-12 0,4-13 0</inkml:trace>
  <inkml:trace contextRef="#ctx0" brushRef="#br1" timeOffset="455854.147">32024 4620 1972,'-2'0'156,"2"0"30,-1 0 26,1 0 19,0 0 6,0 0 1,0 0 23,0 3 32,0 5 18,0 11-110,1 7-25,1 10-24,-1 9-26,1 5-18,-2 0-7,0-3 0,0-1-18,0-10-32,0-8-16,2-8-6,-2-8-1,0-8-2,1-8-4,-1-8 3,0-14 0,0-8-2,0-10-3,0-4 0,0-2-1,0 0-8,0 5-6,0 5-2,0 6 4,0 5-2,0 8 3,3-1 5,2 4-4,2 0 0,4 4-3,1 0-2,1 3 2,-1 4-2,2 5-3,-1 0 3,-2 2-4,2 4-3,-2 3 4,-1 4 0,-7 3 5,-1 7 2,-7 2-1,-5 5 4,-7-5 1,-2 0-3,-7 1 2,2-2 0,6-7-1,5-1 1,5-2 2,5-8 21,3 0 15,0-4 17,3 0-3,2 0 7,8 0 0,2 0-2,6 0-6,3 0 0,-1 0-9,-2 3-22,1 6-14,-1 7-17,-5 6-31,0 6-13,-2 2-3,-1 4-7,-4-5-10,0 2-28,0-3-48,-1-7-109,-1-2-232,-2-9-541,-1-3 0,1-14 0,1-10 0</inkml:trace>
  <inkml:trace contextRef="#ctx0" brushRef="#br1" timeOffset="456332.212">32257 4252 2120,'0'-9'183,"0"-1"8,3-3 7,0-2 6,3-1 6,5 5 7,4 1 12,2 1 5,-1 1 2,3 3-136,-2 4-42,1-1-2,-3 5-5,0 4-6,-7 4-2,-4 5-6,-2 8-7,-7 1 2,-4 2 5,-6 2 5,0-3 8,-4-3 4,2-3 1,2-7 4,9 0 1,1-4 19,4-3 3,-1-3 6,4 2-2,2-3-8,4 3-8,7 3-6,6 4-44,6 1-67,3 3-97,17-5-332,-17 3-470,-2-2 0,-8-3 0,0-1 0</inkml:trace>
  <inkml:trace contextRef="#ctx0" brushRef="#br1" timeOffset="456650.9892">32494 4693 3318,'0'0'62,"1"0"8,-1 2 10,3 1 20,-2 4 20,4 2 24,1 4 11,-3 9 3,0 2 0,0 8-61,-3 1-1,0 4-6,0-2-12,0-3-25,0-3-52,0-3-73,0-6-80,5-6-230,-4-4-452,2-6 0,-2-7 0,1-5 0</inkml:trace>
  <inkml:trace contextRef="#ctx0" brushRef="#br1" timeOffset="456841.6888">32349 4886 3778,'0'-4'150,"0"0"12,0-2-5,1 1 15,7 2 0,4 3-8,11-2-75,5 5-128,8-3-922,5 2 0,1-2 0</inkml:trace>
  <inkml:trace contextRef="#ctx0" brushRef="#br1" timeOffset="457301.2096">32742 4819 3096,'0'-1'130,"0"-2"0,1 2-4,-1-1 12,0 2 7,0 5 8,0 3 5,3 8 1,0 5 1,2 9-108,-2-1-17,3 0 1,-6 0 9,3-4-12,-6-4-4,3-9 16,0 1 24,3-9 4,-3-5 1,0-7 7,4-10 4,-2-7 12,-2-10 12,1-7 25,-4-2 57,-1 1 41,1 9 1,0 8 3,-3 9 2,6 6-12,0 7-16,0 1-43,0 0-15,3 2-33,6 1-154,9 0-123,6-2-93,7-1-94,4-2-189,-2-10-680,-4 1 0,-7 0 0,-8-4 0</inkml:trace>
  <inkml:trace contextRef="#ctx0" brushRef="#br1" timeOffset="457701.9343">32847 4432 3572,'0'-8'121,"2"1"5,1-5 6,1 0 0,5 5 0,6-1 2,5 4-2,0-3-2,2 4 1,-4 0-105,-6 3-19,0 0-4,-6 2-2,-3 3 14,-3 5 14,-3 3 16,-9 5 18,-2 5 16,-5-2 7,1 1 10,0 1 11,9 0 12,4 0 3,4-4-12,4 2-10,1-6-18,5-1-12,3-5-16,5-1-68,7-1-115,3-2-259,-3-2-697,2-3 0,-4 0 0</inkml:trace>
  <inkml:trace contextRef="#ctx0" brushRef="#br1" timeOffset="458036.2066">33154 4717 3050,'0'0'75,"0"0"1,0 0 0,3 0 0,-6 0 12,3 0 26,3 3 28,-3 0 22,0 4 20,0 2-57,0 5 4,0 1 8,0 7 1,0 7 4,-3 5-13,0 5-27,0-1-31,2 3-45,-3-7-58,1 2-82,2-11-92,1-11-739,0 1 0,0-8 0,0-7 0</inkml:trace>
  <inkml:trace contextRef="#ctx0" brushRef="#br1" timeOffset="458227.5718">33002 4900 3724,'0'-1'124,"0"-4"-3,3 3 10,6-1-10,9 0-82,12 3-124,7-5-750,6 3 0,1-2 0</inkml:trace>
  <inkml:trace contextRef="#ctx0" brushRef="#br1" timeOffset="459081.5652">33369 4734 1382,'0'-4'198,"0"-3"50,0-1 59,2-2 62,-2 3 31,0 3 8,0 1 2,0 3 9,0 0 6,0 0-128,0 7-56,0 7-48,0 8-58,0 5-61,1 4-29,1 2-7,-2 0-4,3-1-9,-3-6-6,0-2-12,0-3-3,0-4-1,0-9 6,0 1 7,0-7 0,0-3 2,0-9 1,0-5 0,0-11 1,0-11 4,0-4-1,0-5-1,0 0-6,0 8-3,0 6 7,0 6 9,0 6 17,0 6 5,0 2 4,1 2-6,4 3 1,1 4-6,6-2 2,1 3-6,1 1-9,-1 1-12,0 0-22,-4 1-5,-2 1-11,-1 6 5,-3-2-9,-3 5 5,0 4-5,-6 2-1,-7 1 4,-3-1 15,-5 5 11,-4-1 4,5-3 5,5 1 9,3-4 4,6-3 5,5-1 4,1-4 13,1 0 3,7-3-12,1 1-5,3-3-6,9 1 4,1 0-18,-1 3-42,1 4-47,-3 3-47,-4 5-64,-3-1-83,0 2-83,0-1-183,-4-4-482,-2-4 0,5-3 0,-1-4 0</inkml:trace>
  <inkml:trace contextRef="#ctx0" brushRef="#br1" timeOffset="459477.5027">33596 4857 2453,'0'-2'132,"2"0"1,-2-1 18,1 3 23,-2-1 24,1 5 14,1 3 5,-1 4 7,0 2 8,2 6-114,-2-1-10,1-1 9,-1-2-12,0-3-18,0-6-7,0 1 11,0-7 9,0 0 0,0-3-2,0-2 4,0-9 6,0-7-4,0-10-1,0-8-6,0-2-11,0-1-9,0 6 26,0 10-8,0 6-4,0 14-8,0 3-20,2 5-39,1 2-28,3 2-56,4 0-97,4 2-175,4-8-810,2 0 0,1 0 0,1-6 0</inkml:trace>
  <inkml:trace contextRef="#ctx0" brushRef="#br1" timeOffset="459838.1726">33694 4432 1057,'0'-5'254,"2"-2"51,-2 0 32,0 0 30,0 4 20,0 0 31,3 3 30,1-2 13,5 2 9,2 2-174,1 1-58,3 4-39,-3 8-25,1 10-19,-2 6-11,-5 12-28,-1 3-30,-2 0-3,-3 6 2,0-5 12,0-4 7,-2 2 8,-1-7 0,0 0-9,-3-4-9,-3 2 10,0-7-3,-3 0-36,1-2-112,-3-4-118,3-2-207,-2-62-905,0 53 0,1-2 0,-1-3 0</inkml:trace>
  <inkml:trace contextRef="#ctx0" brushRef="#br1" timeOffset="460528.1976">29729 6636 1380,'3'0'220,"0"-3"53,0-2 67,-3 1 29,3-1 13,-3 2 7,3 0 5,11 1 5,16 1 13,27-2-123,41-4-43,55-1-41,62-6-60,65-6-21,62-2-2,48 1-5,26-1-3,13 10-13,-19 5-52,-36 2-80,-51 7-100,-62-2-89,-62 0-73,-58 0-80,-136 0-149,-5-4-378,0 4 0,0 0 0</inkml:trace>
  <inkml:trace contextRef="#ctx0" brushRef="#br1" timeOffset="460856.3459">29970 6936 4965,'57'-5'13,"41"-2"0,52-5 3,64-5 1,49 2-3,52-9-20,48 2-53,28 1-70,15 6-202,-19 1-571,-29 8 0,-52 5 0,-61 1 0</inkml:trace>
  <inkml:trace contextRef="#ctx0" brushRef="#br1" timeOffset="481883.9746">24592 12136 169,'0'0'46,"0"0"19,0 0 14,0 0 15,0 0 17,0 0 17,0 0 5,0 0 2,0 0 1,0 0-29,0 0-16,0 0-19,0 0-7,0 0-5,0 0-8,0 2-6,0-2 1,0 1 2,0-1 2,0 2 1,0-2-1,0 0-1,0 0-4,0 0-11,0 0-9,0 0-10,0 0-20,0 0-81,4-5-299,-2 5 0,-2-2 0,1 1 0</inkml:trace>
  <inkml:trace contextRef="#ctx0" brushRef="#br1" timeOffset="482654.1945">25944 12177 799,'0'-1'75,"0"1"5,2 0 10,-2 0 5,0 0 7,0 0 2,1 0 1,-1 0-1,0 0 0,0 0-61,0 0-17,2 0-19,-2 0-64,4-3-100,-2 6-147,-1-2 0,1 2 0</inkml:trace>
  <inkml:trace contextRef="#ctx0" brushRef="#br1" timeOffset="483855.5644">25422 14096 262,'0'0'-8,"0"0"-10,0 0-7,0 0 4,3 0 11,-3 0 23,0 0 35,0-3 30,0 3 28,0 0 10,0 0 10,0 0 11,3 0 7,-3 0-7,0 0-31,3-2-91,0-10-256,0 10 0,-3 0 0,3-2 0</inkml:trace>
  <inkml:trace contextRef="#ctx0" brushRef="#br1" timeOffset="485853.1283">24994 11597 630,'1'-8'71,"1"-1"24,-2-2 15,2-3 6,-2 5 4,0 1 10,0 0 7,0 0 8,0 0 13,0 3-30,3-2-19,0 2-17,0-2-11,3-3-1,5 1 5,5-6 2,1 1 5,4-6 3,3 3-2,0 0-6,0-1-2,-1 3-6,1 1-1,0 1-3,-3 3-9,-3 3-12,2 2-13,-7 3-10,5-1-8,-4 3-3,1 0-3,0 3 1,1 2 2,1 1-1,3 4 2,2 1 4,-4 3 2,6 0 2,-3 1-1,2 2-3,-2-3-3,2 3 1,-5 1-4,0-1 1,-5-5-1,-4 2-4,-1-1 0,-5-5-3,0 0-1,-1-2-3,0 1-21,-2-2-63,3-2-67,3-3-182,-3 0-300,0 0 0,2-5 0,3-2 0</inkml:trace>
  <inkml:trace contextRef="#ctx0" brushRef="#br1" timeOffset="486179.9192">25676 11442 951,'0'0'57,"0"0"8,0 0 24,0 2 21,0 0 27,2 7 18,1 0 17,3 5 9,2 2 8,0 4-47,-3-3 5,-2 1-3,-3-1-16,0-2-9,-1 1-15,-7-4-4,-5 1-10,-6 0 0,-6-4-8,-7 5-2,-2-2-8,3-2-6,6 3-9,4-4-20,13 1-54,5-3-101,2-4-145,2-27-370,2 24 0,0-5 0,-1-1 0</inkml:trace>
  <inkml:trace contextRef="#ctx0" brushRef="#br1" timeOffset="486976.9358">25038 11350 1257,'2'-7'91,"3"-4"24,-2 0 15,6-9 14,4 1 13,5 1 10,3-3 10,8-5 7,2-1 5,6 0-66,5-2-13,1 0-19,8 3-6,-1 3-9,4 0-2,-4 4-7,-8 4-8,-3 1-2,-6 3-8,-4 6-4,-6 1-4,-1 3-5,4 1-8,-2 0-4,0 3-8,0 1-3,6 2 0,0 3 1,3 2 4,3 3 5,2 3 3,-3 2 8,-1 1 5,-2 3 2,-1 2 2,-7 2 1,0 2 1,-4 1 0,3 0 3,-2-1 2,7-3 1,-1 1-3,2-5-6,-6-4-2,-1-1-4,-9-5 0,-5-1-5,-3-1 1,-4-3-7,-1 2-9,0-2-10,0-2-22,0 0-42,0 1-85,12-6-275,-10 0-345,4-3 0,3-10 0,3-3 0</inkml:trace>
  <inkml:trace contextRef="#ctx0" brushRef="#br1" timeOffset="487737.4794">26409 11297 1666,'0'0'71,"0"0"51,0 4 29,0 1 18,0 2 12,3 5 9,5 2 5,5 3 6,6 3 3,3 0-26,2 1-38,2 1-45,-8-2-20,-5-1-3,-5 0 4,-5-2 5,-3-2 9,-3-4 5,-3 1 9,-6-1 8,-3-2 2,-11-1 2,-4-2-2,-5 0-10,-4-1-13,-3-4-11,0 2-14,6 0-7,4-3 0,13 0 12,11 0-2,5-3-7,9 3-6,3-3-4,3-1-2,-3-1 0,5 2-2,-1 0 2,-5 0-7,-5 2-24,2-2-4,2-1-1,-3-2 2,1 0-1,4-2-1,0-1-3,2-1 2,1-4-5,-5 1-6,2-1 2,-4 5-2,-2 2 0,-3 5-2,0-1-2,0 3-2,0 0 1,0-3-1,0 3-1,0 0 2,0 0-3,0 0 2,0 0-4,0 0-2,0 0-1,0 0-6,0 0-3,0 0-4,0 0-2,0 0-4,0 0-2,0 0-6,0 0-13,1 0-14,-1 0-23,0 0-21,0 0-28,0 0-37,0 0-55,3 0-160,-3 0-464,0 0 0,2 0 0,-2 0 0</inkml:trace>
  <inkml:trace contextRef="#ctx0" brushRef="#br1" timeOffset="490952.2097">14450 18262 2594,'-7'0'7,"-9"5"-21,-12-2-48,-6 1-75,-16-1-340,-19 6 0,-11 2 0,-13-5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3:29:10.997"/>
    </inkml:context>
    <inkml:brush xml:id="br0">
      <inkml:brushProperty name="width" value="0.05292" units="cm"/>
      <inkml:brushProperty name="height" value="0.05292" units="cm"/>
      <inkml:brushProperty name="color" value="#FF0000"/>
    </inkml:brush>
  </inkml:definitions>
  <inkml:trace contextRef="#ctx0" brushRef="#br0">1325 1918 1006,'-3'-4'120,"-4"-1"30,-1-3 29,-2 1 14,1-2 19,1 1 22,-1 2 15,4-2 15,-2 2 11,3 2-75,2 3-37,2-1-31,0 2-28,0 0-14,0 0-18,0 0-23,0 0-17,0 0-14,0 0-6,0 0-2,2 5 0,2 11 2,5 8 8,0 13 3,3 16 2,3 8 4,-1 7 4,-4 2 0,2-3-3,-2-7 1,-2-8 4,-2-13 16,0-12 47,-2-9 69,-3-10 27,1-5-1,-2-10-2,0-11 5,0-9-6,-5-21-10,-3-15-2,-2-7-20,-5-3-55,-2 1-69,4 9-32,-1 12-3,4 10 0,-2 7-7,1 5 5,2 7 5,3 3-3,3 2-1,0-2 1,0 6-5,1 0 0,2 2-3,0 1-4,0 6-1,2 1-6,-1 2 0,2 1 0,2 0 0,1 1 1,6 1 3,2 1 0,4 6 5,10 4 6,4 3 2,7 6 6,5 5 1,4 2 0,-4 2 0,-4-2-2,-4-2 5,-7-5 0,-5-2-3,-6-6 1,-6 0 2,-5-6 3,-2-3 15,-3-1 36,-2-4 16,1-5 3,-1-2-7,0-5 7,0-9 5,0-4-3,0-4 0,-1-4-5,-2 1-11,-1 0-43,-2-1-31,0 4-31,-1-5-11,1 1-23,-2-9-13,1-2-10,0 0-3,2 2-5,-1 9-9,1 8 2,2 7-8,2 7 10,-1 7 3,2 0 13,0 4 9,0-3 7,0 3 3,0 0-2,0 0-17,0 0-60,0 0-38,0 0-102,6 0-163,-4 3-330,4 2 0,2 4 0,3-1 0</inkml:trace>
  <inkml:trace contextRef="#ctx0" brushRef="#br0" timeOffset="573.6555">2093 1620 1221,'-6'0'148,"-3"0"22,0 0 10,-4 0 8,3 3 13,1 1 21,3 8 37,0 4 12,4 9 16,1 7-112,2 4-9,4 5-8,7 4 0,3-2 2,3-5 1,5-7-4,2-6-11,-4-13 7,2-7-3,-3-8-9,-3-6-5,-3-7-15,-2-7-8,-6-6-13,-4-8-28,-10-3-30,-4-4-33,-12 2-30,3 2-20,-8 5-23,4 9-41,4 12-61,7 4-54,2 7-118,11 3-181,-2 3-279,3 2 0,0-3 0,3 1 0</inkml:trace>
  <inkml:trace contextRef="#ctx0" brushRef="#br0" timeOffset="930.1088">2248 1275 1967,'-3'-3'117,"3"0"11,-3 1-1,1-3 1,2 4 3,0 4 18,5 6 18,8 9 20,10 18 7,9 15-80,1 13-21,3 8-6,-6 5 1,-5-4 1,-5-7-3,-2-7-18,-8-13-18,-3-12-19,-3-9-7,-4-10-29,0-7-156,5-11-610,-5-2 0,-8-10 0,-3-8 0</inkml:trace>
  <inkml:trace contextRef="#ctx0" brushRef="#br0" timeOffset="1104.3082">2320 1701 1947,'0'-2'137,"0"2"-4,3 0 15,1-1 7,9-1 4,9-4 2,13 1-25,19-9-268,-3-2-436,5-7 0,-1-2 0,-4-2 0</inkml:trace>
  <inkml:trace contextRef="#ctx0" brushRef="#br0" timeOffset="1552.0513">2911 1467 2465,'0'4'56,"0"5"29,5 5 15,1 8 10,6 7 6,-2 3 5,3 3 1,-3-1 2,-2-4 2,-2-5-25,0-5-29,1-8-16,-7-3 30,3-5 8,-3-2-2,0-8-2,-6-9-3,-1-10-3,-1-14-2,0-12-2,2-6 2,6-1-9,11 7-43,7 10-19,6 12-6,3 12-1,8 14 1,1 6 2,-3 6-3,0 8 4,-6 6-1,-4 3 0,-5 3-4,0 2 2,-6-2-29,-4-3-133,3-3-212,-3-14-441,-3 3 0,1-9 0</inkml:trace>
  <inkml:trace contextRef="#ctx0" brushRef="#br0" timeOffset="1900.0259">3301 1382 2247,'0'0'93,"2"0"21,-1 1 21,4-1 14,1-1 12,5 0 10,5-4 3,2-4 4,2-5 0,-3-7-65,-1-1-40,-9 1-34,-4-1-23,-6 3-15,-9 4-13,-3 8-8,0-1-5,-3 11 2,0 5 4,6 11 0,1 6 13,8 6 13,2 4 4,5-1-3,7-2 0,1-3-18,10-7-60,8-6-214,5-14-393,4-1 0,2-8 0,-5-7 0</inkml:trace>
  <inkml:trace contextRef="#ctx0" brushRef="#br0" timeOffset="2257.0441">3572 1337 2682,'0'-1'86,"1"0"-4,-1-2 14,3-2 4,0-1 4,7-2 0,0-4-2,5-8 0,0 0-13,-4-3-110,-7-2-16,-1 1-5,-10 0-11,-10 2 7,-1 5 13,-4 5 15,-4 6 13,2 9 10,7 10 18,2 11 27,5 3 20,7 9 7,3 3-4,3-2-10,9-3-17,6-5-24,7-8-28,12-9-55,15-6-160,10-13-144,-2-7-248,0-8 0,-4-10 0,-15-10 0</inkml:trace>
  <inkml:trace contextRef="#ctx0" brushRef="#br0" timeOffset="2716.09">3814 846 1562,'-7'-8'169,"5"1"8,-2-3-6,1 3 1,3 2-1,4 10 6,8 2 6,10 16 10,6 6 10,8 16-137,5 7-26,-5 5-5,-5 1 9,-5 0 5,-5-7 5,-9-6 3,-3-5-1,-4-11-3,-4-5 8,-1-9 30,0-6 7,0-9 1,-4-3-6,-7-11-10,-5-3-5,-4-2-14,-4-3-17,0 8-4,0 8-13,-1 6-35,-2 10-6,-4 6 0,5 5 2,5 3 5,9 3-3,9-7 9,3 0 11,8-5-1,6-3-3,5-7-5,11-2-77,9-3-205,6-8-534,-3-8 0,-2-9 0,-3-4 0</inkml:trace>
  <inkml:trace contextRef="#ctx0" brushRef="#br0" timeOffset="2873.4832">4162 1206 3594,'0'0'82,"0"0"-58,3-2-206,3-25-521,0 18 0,1-3 0,3-6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3:09:29.73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2630 3850 1745,'0'0'136,"0"0"21,0 0 19,0 0 14,0 0 2,0 0 2,0 0 2,0 0 8,0 7 12,0 7-99,0 10-18,0 9-13,3 14-9,-3 8-8,0 7 0,3 4 6,-3-1 1,0-2-2,3-4-2,-3-11-3,3-11 0,0-8 16,-3-13 28,0-7 23,3-5 9,-3-3-2,0-6-5,0-1-5,0-13-10,0-8-7,2-12-7,2-11-26,3-4-38,4-9-28,4-4-15,2 0-3,1 0-1,0 5-5,-5 8 1,-1 13-3,-4 14-4,1 10 4,0 10 0,5 11 2,5 9 3,4 13 1,4 10 3,6 13 7,4 10 0,6 5 4,2 5 2,0-2 3,-2-8 1,-8-8 3,-6-8 5,-7-14 19,-8-9 112,-6-9 89,-4-7-1,-1-5-3,-3-6 2,0-13-5,0-13-2,3-10-18,0-14-36,3-10-66,0-5-127,0 6-130,1 2-66,-4 10-48,2 12-99,-2 13-96,3 12-106,7 2-186,0 10-305,-1 3 0,6 0 0,1 1 0</inkml:trace>
  <inkml:trace contextRef="#ctx0" brushRef="#br0" timeOffset="376.4548">3527 4047 2043,'0'5'121,"0"2"34,0 5 29,0 6 18,0 7 7,0 7 0,0 7 3,3 4 13,0 0 11,6-5-42,1-5-43,1-8-20,5-8-3,0-10-5,-1-3-4,4-8 1,1-6-2,1-10-15,-2-3-22,-2-9-47,-6-3-38,-4-2-38,-4 3-39,-3 4-14,0 6-42,0 5-144,8-1-610,-7 12 0,2 2 0,10 0 0</inkml:trace>
  <inkml:trace contextRef="#ctx0" brushRef="#br0" timeOffset="974.3254">3924 4073 2298,'0'6'110,"0"4"19,0 6 20,0 8 11,0 6 10,0 4 0,0 7 4,2-3 0,1-1 2,-2-8-75,2-10 33,0-8 27,-1-5-5,-2-5-6,0-2-8,0-12-2,0-6-2,1-10 0,4-13-4,1-3-12,10 2-63,1 3-46,7 11-15,0 11-11,0 10-6,-6 5 3,3 6-3,-6 5-5,2 5 1,-8-1 5,-1 5-2,-3 1 0,-3-1-1,-2-5 5,0-1 10,0-3 5,0-5 6,0-1 5,0-6-2,3-9 5,3-4 1,3-13 2,9-6-5,3-3-2,2 7-7,-1 7-11,-1 12-5,-7 11 2,1 8 2,-3 13-3,-4 5 0,5 7 0,-1 9 6,1 1-23,3 2-75,0-2-68,4-4-199,-1-21-507,-1 4 0,-1-11 0,7-9 0</inkml:trace>
  <inkml:trace contextRef="#ctx0" brushRef="#br0" timeOffset="1466.1829">4633 3647 2122,'0'-6'101,"0"0"39,1 6 27,5 3 15,5 14 10,7 20 2,0 9 3,8 12 0,-2 9 0,0 2-89,-3 0-11,-1-4-40,-9-6-27,-2-6-14,-4-13-7,-3-8 11,-2-15 24,0-9 2,0-8 2,1-11-2,4-8-3,8-8 2,1-2-1,5 3 3,5 5 0,-3 8-14,-1 9-28,1 4 0,-4 7-3,-1 7-1,-5 8 3,1 3-1,-8 8-1,-4 4 3,-7-2 1,-5-2-1,-11-4 5,-4-3 1,-8-7-3,2-10-22,2-5-48,7-8-96,10-12-176,14-19-459,6 0 0,15-11 0,6 0 0</inkml:trace>
  <inkml:trace contextRef="#ctx0" brushRef="#br0" timeOffset="2074.0623">5068 4121 1915,'3'0'172,"1"1"25,4-1 13,4 3 3,2-10 2,5 3 1,5-3 0,-3-4 0,5-4 0,-7 0-150,-5-1-34,-11 3-30,0-3-2,-15 4 7,-5 2 17,-7 4 18,-1 4 9,-7 6 7,5 7 6,1 8 4,4 6 12,7 6 9,4 1-5,7-3-5,8-3-11,8-6-16,9-4-9,5-6-11,13-6-6,0-4-10,2-5-1,-4-6-4,-5-2-4,-11-3-5,-6-4 0,-7 2 7,-5 4 12,-3 3 11,0 3-5,-2 4 10,4 2 4,-2 6 7,1 5 2,6 4-4,1 8-3,0 7-11,2 1-14,1-1-4,-2-4 6,-3-5 15,-3-4 41,-1-8 21,-1-4 14,-1-3 13,-3-8 3,0-6 5,0-4 6,-6-12-22,6-4-43,0-8-47,6 4-95,9-3-101,12 8-148,34 3-830,-11 6 0,9 3 0,6 3 0</inkml:trace>
  <inkml:trace contextRef="#ctx0" brushRef="#br0" timeOffset="2515.1172">6672 3999 423,'-2'2'115,"1"5"73,-4-2 54,-7 5 45,-3-1 37,-10 2 29,-7 5 24,-1 1 25,3 6 22,9 0-57,9 6-35,6 5-66,10 1-54,8 0-41,8-4-33,4-1-26,6-11-27,3-8-16,3-5-18,-4-9-7,-2-8-11,-3-7-5,-3-4 0,-4-5-11,-8-5-16,-6 0-9,-6 2-5,-12-1-7,-6 3-10,-8 1-24,-4 6-42,0 7-25,6 5-64,6 5-192,12-1-460,3 6 0,6-1 0</inkml:trace>
  <inkml:trace contextRef="#ctx0" brushRef="#br0" timeOffset="2926.3556">7041 3703 2390,'-18'-19'114,"1"-3"11,-4 3 1,-3 1 16,9 11 24,3 17 21,-2 10 16,5 13 16,2 11 11,4 19-84,3 5-27,3 4-9,6-2-1,1-2-14,-1-9-19,2-9-12,-7-5-7,-2-7-5,-5-7-4,3-7 16,-3-6 32,3-11 4,-6-6 2,1-9 1,4-10-10,7-9-19,6-3-6,12-3-29,7 2-26,12 6-111,8 6-141,12 2-310,-4 4-379,-1 2 0,-9-4 0,-6-2 0</inkml:trace>
  <inkml:trace contextRef="#ctx0" brushRef="#br0" timeOffset="3565.8843">8085 3880 1753,'0'-3'-47,"0"0"3,0-4 17,-1-1 52,-2-2 70,0-5 56,-4 1 31,3-1 19,-1 1 0,4 6 40,1 7 16,0 15 2,3 15-14,1 16-53,2 15-70,1 11-54,0 7-33,0-4-16,-2-10 9,-4-10 30,-1-16 22,0-16 36,0-8 39,0-9 6,2-5 1,0-8 0,1-9-2,6-9-1,3-1-12,3 0-30,1 5-32,3 8-41,0 9-42,-1 5-10,-1 7-9,-1 7-8,-2 7-2,-7 4 0,-1 2 3,-5 3 1,-5-3 2,-9-1 2,-7-2 2,-4-4 5,-9-2 7,0-6 8,4-8-23,8-2-92,9-13-90,8-7-105,15-9-88,15-7-97,7-12-270,5 10 0,6 7 0,-3 8 0</inkml:trace>
  <inkml:trace contextRef="#ctx0" brushRef="#br0" timeOffset="3857.9471">8372 4196 1861,'2'0'193,"1"0"10,0 0 30,2 1 23,1 7 9,4 7 8,2 10 9,6 4 2,-1 5 9,4-3-179,6-3 3,-2-6 6,2-8-16,-2-7-13,2-4-7,-6-7-4,0-5-11,-6-10-4,-3-5-14,-5-13-23,-5-1-56,-1-5-49,-2 4-46,-1 5-79,2 2-254,0 15-391,2 7 0,1 6 0,11 3 0</inkml:trace>
  <inkml:trace contextRef="#ctx0" brushRef="#br0" timeOffset="4122.0928">9089 4127 3660,'-15'-2'102,"-11"2"16,-2 0 15,-9 2 8,6 6 9,2 6 6,7 8 1,5 7 3,10 9-4,2-1-83,14 5-15,8-4-16,11-4-32,10-6-46,13-6-63,2-6-71,2-8-110,13-13-231,-26-4-293,-7-10 0,-11-5 0</inkml:trace>
  <inkml:trace contextRef="#ctx0" brushRef="#br0" timeOffset="4375.8819">9238 3950 1475,'-2'-13'179,"1"-1"38,-1-3 10,1 3 0,1 4 31,0 10 29,4 7 29,7 10 5,2 12 5,8 13-143,-1 15-33,-1 5-43,-6 4-21,-2-5-27,-6-2-51,-3-10-86,1-6-130,10-17-234,-7-8-297,6-4 0,5-14 0,2-11 0</inkml:trace>
  <inkml:trace contextRef="#ctx0" brushRef="#br0" timeOffset="4828.0235">9527 4127 2969,'0'-6'93,"0"3"3,-2 3 10,-1 7 9,-3 9 13,-4 14 7,-4 8 4,-4 5 4,6-2 3,0 0-82,7-9 2,2-9 14,8-7 9,3-8 2,8-7-7,11-1-6,8-1-5,5-6-2,5 1 1,-2-8-10,-9-1-4,-5-4-19,-5 1-18,-6-2-22,-8 2-12,0-3-11,-7 2-8,-3-1-9,0 2-2,-9 4-3,-2 2 0,-6 5 3,-2 5 2,-5 7 9,0 9 6,0 7 12,0 8 9,5 5 4,5 5-12,9-5-46,10-2-70,15-6-132,12-11-166,6-5-317,10-6 0,3-12 0,-7-6 0</inkml:trace>
  <inkml:trace contextRef="#ctx0" brushRef="#br0" timeOffset="5072.0265">9925 3959 1826,'-4'-22'132,"-2"-2"5,-1 2 23,2 1 33,5 17 21,1 18 10,8 12 4,2 14 0,1 9 1,6 12-87,-1 4-53,-5-1-11,-3-4-44,-3-6-84,-3-8-121,2-11-164,-3-27-336,0 10 0,-1-14 0,-4-5 0</inkml:trace>
  <inkml:trace contextRef="#ctx0" brushRef="#br0" timeOffset="5474.0373">9933 4241 1475,'0'-6'115,"0"0"17,0 2 25,5 0 14,6 1 10,8 5 3,5-1 0,7-1 19,2-1 3,1 1-113,-7-2-1,-9 2-12,-9-1-11,-3 1-9,-9-1-9,-6 2-1,2 2 0,-1 3-20,-3 4 0,3 4 1,4 4 3,2 2 1,1 1-14,2-2-1,4-5 4,-1-1 4,6-2 0,4-2 4,2 2 0,-5 3-5,-1-1 1,-6 1 3,-5 5 11,-8-1 0,-9 3-2,-6 3-8,-2-3-40,-8 2-160,3-14-624,3 6 0,-2-4 0,5-8 0</inkml:trace>
  <inkml:trace contextRef="#ctx0" brushRef="#br0" timeOffset="5968.1668">11265 4325 2517,'-6'0'108,"-2"0"49,1 0 52,-1 0 28,2 0 20,5 0 4,1 0-9,1 0 14,7 0 4,10-5-56,12 5-46,10-3-48,8-1-66,4-1-56,-4 1-99,-12 0-101,-9 0-146,-4-4-145,-17 5-295,-3 0 0,-3 1 0,-6 4 0</inkml:trace>
  <inkml:trace contextRef="#ctx0" brushRef="#br0" timeOffset="6197.3392">11244 4570 3639,'-3'0'141,"3"0"9,3 0 4,9-3 0,12 1 1,9-4 0,9 0-2,14 1-21,-2 1-71,3 4-269,0 0-276,-10 4-356,-11-2 0,-7 4 0,-10 0 0</inkml:trace>
  <inkml:trace contextRef="#ctx0" brushRef="#br0" timeOffset="10562.9088">12168 4122 470,'0'-4'21,"0"0"0,0 2-1,0-5 4,-4 5 0,4 1 0,0-1 3,0 0 10,-3-1 11,3 0-3,0 2 19,0 1 25,0-2 32,0 2 26,0 0 22,0 0 13,0 0 8,0 0 0,0 0-1,0 0-7,0 0-17,0 0-17,0-1-27,0-2-24,0-1-20,0-1-9,0-1 1,0 2 3,0-3 2,0 5-3,0 0-2,0 2-5,0 0-4,0-3-5,0 3-2,0 0-4,0 0-9,0 0-12,0 0-14,0 0 0,0 0 1,-1 0 4,1 0 5,1 4 9,-1 6 16,3 3 17,7 13 12,2 7 8,6 11 6,0 7 2,-2 4-1,2 0-2,-2-3-5,-3-6-5,-4-7-12,-1-12-6,-2-8 15,-2-4 35,-4-11 23,3-1-1,0-6 1,3-1-2,0-13-1,0-8-6,1-10-5,0-15-17,-4-7-35,6-4-44,3-2-39,0 3-17,-1 9-24,2 12-32,-6 8-45,-3 13-91,-1 5-46,1 8-71,5 2-178,-3 3-360,2 0 0,1 5 0,3 2 0</inkml:trace>
  <inkml:trace contextRef="#ctx0" brushRef="#br0" timeOffset="10921.9294">12603 4296 2844,'-10'10'102,"3"4"7,-3 4 2,2 5 5,5 2 5,4-8 4,6 1 6,3-2 8,3-4 3,5-5-87,4-2-4,2-5-4,-2-5-2,-3-2-2,3-8-7,-4-2-2,-7-7-13,-4-3-11,-4-4-5,-9 0-9,-6-1-8,-11 5-5,-4 5-9,2 10-27,0 8-88,17 2-291,-8 6-288,10 3 0,4-3 0,10-1 0</inkml:trace>
  <inkml:trace contextRef="#ctx0" brushRef="#br0" timeOffset="11209.2889">12962 3900 1900,'0'0'109,"0"2"46,0 12 30,2 4 16,2 14 6,1 12 5,0 12 1,2 7-1,-1 4 2,-6-3-43,3-1-64,0-11-47,-2-9-37,4-9-100,10-13-261,-6-14-372,3-3 0,1-4 0,4-14 0</inkml:trace>
  <inkml:trace contextRef="#ctx0" brushRef="#br0" timeOffset="11496.3825">13197 4268 2433,'0'12'106,"0"6"12,0 4 8,3 8 4,3-2 7,9 0 13,2-2 7,4-6 8,-2-3 19,4-6-60,-2-7-5,0-1-7,-3-6-4,4-6-7,-5-3-15,-3-10-45,-5-6-81,-6-4-181,-2-11-606,-1 13 0,-1 4 0,8 4 0</inkml:trace>
  <inkml:trace contextRef="#ctx0" brushRef="#br0" timeOffset="12116.0286">13636 4250 2593,'0'8'90,"-1"2"6,1 6 10,0 4 4,0 4 5,1 0 1,4 1 2,1 1 1,0 0 0,-2-3-73,-1-5-3,0-3 37,-3-5 37,0-7 8,0-2 0,0-5 2,0-7-1,0-4 0,0-11 0,0-7-5,0-2-12,11 2-39,6 2-45,3 9-13,7 7-4,4 8-7,-4 4-1,-4 3 0,-6 8 1,-4 4 1,-6 4 6,-3 7-7,-4-1 3,2 1 0,-2 0 2,-2-8 5,4-3 17,-2-3 32,0-4 4,0-5 1,3-5-2,2-8 2,4-8-2,9-9-3,0-3-3,4 1-7,-1 5-17,-4 8-37,-4 9-4,-3 7-3,-4 6-2,1 7-6,-3 6-5,3 5-7,-4 3-5,1 2-12,2-1-29,1 0-95,0-4-207,2-13-579,-5 9 0,10-9 0,-1-5 0</inkml:trace>
  <inkml:trace contextRef="#ctx0" brushRef="#br0" timeOffset="12468.1922">14189 4282 2254,'0'0'72,"0"0"15,0 3 23,1 0 21,6-3 9,6 3 8,5-1 2,3-4 4,1-3 4,-1-2-57,-5-5-10,-8-2-12,-5-1-22,-3-3-17,-8-2-8,-5 3-9,0 1-4,-7 3-3,2 8-6,2 4 1,4 11-5,3 7-5,4 5 1,4 14-9,2-1-4,8 8-7,8-2-66,13-5-232,4-7-375,9 0 0,8-5 0,4-10 0</inkml:trace>
  <inkml:trace contextRef="#ctx0" brushRef="#br0" timeOffset="12854.2843">14994 4248 2717,'-2'0'115,"1"2"10,-2 4 14,-2 5 17,2 4 13,0 5 14,3 3 11,0 0 8,3-3 6,6 1-94,5-4-12,4-6-4,6-4-12,0-4-12,3-5-12,-4-5-13,1-5-9,-8-5-6,-5-8-6,-7-5-11,-5-4-5,-11-2-2,-5 5-6,-5 5-4,-5 8-9,1 9-34,5 6-53,4 6-82,13 2-177,5-2-496,2 1 0,11-3 0,9-2 0</inkml:trace>
  <inkml:trace contextRef="#ctx0" brushRef="#br0" timeOffset="13214.8942">15397 3924 2817,'-9'-8'100,"-3"1"13,-5 3 10,-2 1 16,4 10 16,0 12 9,9 8 10,0 11 10,3 8 7,6 8-86,0 4-13,4 1-9,5-5-7,-1-1-17,0-13-18,-1-6-6,-6-11-1,-1-5 17,-3-8 15,0-6 4,0-4 0,0-8-7,0-10-2,3-9-21,4-9-22,7-4-47,8 5-56,6 6-120,19 1-306,-6 12-347,8 4 0,7 0 0,5 2 0</inkml:trace>
  <inkml:trace contextRef="#ctx0" brushRef="#br0" timeOffset="13967.9093">15957 3921 1965,'-9'-19'179,"1"1"19,1-3 4,1 0 8,4 13 15,4 19 16,1 7 13,6 14 6,0 10 3,4 12-141,3 2-37,-5 6-17,-2-4-5,-4-5-2,-2-9-15,-3-4-18,0-10-13,0-10 5,0-7 1,0-6-1,0-10-1,0-8-7,0-11-17,0-10-32,2-6-10,6-2-10,9 4-7,4 8-18,8 10-4,1 6-1,-5 3 1,-6 5 10,-8 1 25,-6-1 35,-5-1 17,0-4 16,-2-3 13,-1-6 13,-2-5 3,-1-1 5,2-8 1,-2-4-5,2 1-7,2-5-8,1 5-6,-1 4-14,2 9-11,0 9-2,2 13 11,2 16 6,2 11 8,4 14 6,3 13-2,1 9 3,-1-2-2,-2-3 9,-4-6 6,3-6-4,-2-5-12,-3-11-8,-1-7-3,-1-6 4,-1-11 0,-1-7 0,2-9 3,2-7 1,7-6-2,0-4-2,3 2-2,3 6-2,2 7-4,-1 7-11,-1 8-6,3 4-1,-4 8-16,-1 3-36,1 5-55,-2 0-181,0-32-577,0 25 0,1-5 0</inkml:trace>
  <inkml:trace contextRef="#ctx0" brushRef="#br0" timeOffset="14312.2952">16541 4143 2586,'0'0'56,"0"0"13,6 2 18,-2 1 15,10-2 9,2 0 4,5 0 4,2-1 2,-2-2 3,-4-4-40,-7 0-12,-4-4-14,-6-3-20,-6-1-14,-9 1-11,2 1-13,-6 5-3,-2 5-1,4 4-3,4 13 0,3 5-2,7 8 0,-2 9 2,10 5-3,5 0-20,13-5-232,7-33-424,6 23 0,11-12 0,5-7 0</inkml:trace>
  <inkml:trace contextRef="#ctx0" brushRef="#br0" timeOffset="14580.9912">17055 3968 1392,'0'-16'126,"0"-2"18,0 0 16,3 4 19,2 11 18,4 13 11,3 13 10,3 11 3,1 8 0,-2 9-73,-1 4-72,-3 1-34,-4-2-18,-3-7-62,-2-4-119,1-12-120,-2-28-299,0 12 0,0-7 0,0-8 0</inkml:trace>
  <inkml:trace contextRef="#ctx0" brushRef="#br0" timeOffset="15097.0205">17098 4216 1251,'0'0'64,"0"2"12,4 1 8,6 1 6,10-4 4,10 1 1,11 1-4,3-5-5,0-4-2,-4 0-51,-12-2-2,-11-1 22,-7-2 44,-7 2 17,-6-1 11,-1 3 4,-3 3 5,0 2 8,-2 3 11,-1 6 11,-4 4 2,7 4-26,-4 2-46,7 8-20,2-2-12,2-1-5,2 0 1,1-2 1,2-6-9,8-2-10,-1-3-10,6-6-6,1-1-2,-3-4 1,-3-5 0,-4-1 2,-4-6-4,-4-6-2,1 4-1,-4 2-14,2 6-6,0 4-3,2 7-3,-1 9-8,4 3-10,6 10-15,3 0-30,9 3-83,4-8-191,-2-10-361,-5 0 0,-4-3 0,-3-6 0</inkml:trace>
  <inkml:trace contextRef="#ctx0" brushRef="#br0" timeOffset="15540.2881">17585 4316 401,'-1'-20'36,"1"-2"59,-3 3 72,3-2 24,0 11 25,0 9 37,0 1 24,3 3 15,-3 6 11,4 4-11,3-1-23,1 7-55,0-2-71,-4-2-23,-1-1-19,0-8 11,0-2-7,-3-1-10,0-6-12,0-4 0,0-3 4,0-6-3,0-7-1,0-4 3,0-5-6,0 1-44,1 2-12,3 4-3,2 8 2,1 9-1,10 1-4,-1 4 0,2 3 0,3-1-4,-5 2-1,-2 4 12,-1 7-1,-3 5-2,-5 8-1,0 8-6,-5 1-13,4 4-27,0-4-48,2-1-98,9-10-222,-3-2-391,6-8 0,-4-8 0,4-7 0</inkml:trace>
  <inkml:trace contextRef="#ctx0" brushRef="#br0" timeOffset="15777.3179">17912 3888 2152,'1'-3'124,"-1"3"34,2 6 26,1 8 13,1 6 5,3 17 3,3 7-3,-1 5-6,-1 1-10,0-2-121,-3-5-163,1-5-223,-2-5-369,1-8 0,-1-9 0,2-10 0</inkml:trace>
  <inkml:trace contextRef="#ctx0" brushRef="#br0" timeOffset="16022.7503">18112 4038 2875,'0'0'61,"0"1"22,0 3 22,-4 12 13,0 6 6,-2 9 1,-3 5 0,-2 4 3,0-2-1,0-1-34,5-4-29,2-9-19,2-2-28,11-9-71,9-2-217,6-16-482,6 12 0,10-1 0</inkml:trace>
  <inkml:trace contextRef="#ctx0" brushRef="#br0" timeOffset="16856.0873">18742 4876 2317,'-26'2'64,"-15"1"48,-13 0 39,-14-3 35,4 2 43,-5-1 31,-10-2 16,-12 2 7,-10 1 10,-11 1-23,-13-1-30,-8 0-45,-11 2-35,-10 3-34,-13-3-40,-15 1-29,-20 1-8,-13 2-3,-30-2 0,-26-2 6,-16 3 2,-20 0 6,-6 4 2,-5 3 11,7 4 65,5 7 31,20 4 27,10-1 14,20 4 11,15 0 4,8-5-1,13-5 0,21-1-6,13-10-13,32-7-68,29-3-32,37-3-35,33-7-21,26 0-17,19-1-18,10-3-7,2 4-7,-1 2 0,-1 0 0,-1 4 0,2 3 0,-1-2 0,0 1 0,0 2 0,0-1 0,0 0 0,0-1 0,0 1 0,0 0 0,0 0 0,0 0 0,0-2 0,0 2 0,0 0 0,0 0 0,0 0 0,0-1 0,0 1 0,0 0 0,0 0 0,0 0 0,0 0 0,0 0 0,0 0 0,0 0 0,0 0-26,0 0-57,0 0-43,0 0-70,0 0-51,0 0-89,0 0-122,6 0-215,-3-18-536,6 17 0,-1-3 0,5-2 0</inkml:trace>
  <inkml:trace contextRef="#ctx0" brushRef="#br0" timeOffset="22480.1062">12264 5588 3189,'0'-5'118,"0"2"12,0-2 7,0 1-2,0 2 12,1 2 22,3 6 29,5 8 13,7 14 3,2 13-90,3 8-18,-1 5-4,-7-2-1,1-8 12,-4-10 3,1-8-1,-1-11 3,1-7 27,4-5 9,2-10 0,2-7 5,-2-8-2,2-4-5,-5-14-39,-5-4-73,-8-5-45,2 0-62,-4 3-80,1 10-119,4 15-88,13 9-251,-7 9-429,8 3 0,5 3 0,6 4 0</inkml:trace>
  <inkml:trace contextRef="#ctx0" brushRef="#br0" timeOffset="22784.8466">12792 5750 2407,'-6'11'271,"-5"1"29,-3 6 7,0 4 0,5-3 3,3-3-1,5 0 1,1-4 14,7-6 1,2-2-218,5-7-49,2-1-26,5-7-6,-4-5 0,-1-3-3,-7-6-9,-4-1-22,-7-3-28,-5 0-8,-11 2-17,-1 5-23,-5 10-50,1 4-71,6 8-160,8 0-538,1 9 0,7 2 0,1-1 0</inkml:trace>
  <inkml:trace contextRef="#ctx0" brushRef="#br0" timeOffset="23054.1555">13069 5474 2429,'-4'-7'152,"1"3"1,3-3 10,-3 4 36,3 3 33,0 12 22,6 8 12,1 12 6,0 11-2,3 10-124,-1 5-21,-2 0-2,-2-5-14,-1-5-51,2-9-94,4-10-173,33-13-732,-29-5 0,2-8 0,5-11 0</inkml:trace>
  <inkml:trace contextRef="#ctx0" brushRef="#br0" timeOffset="23333.8419">13292 5736 3686,'0'2'115,"1"4"8,2 6 5,3 4 1,9-1 1,4 3 4,1-1 0,3-5 1,-2-1 5,-1-8-92,-6 0-14,-1-6-8,-4-5-6,0-7 0,-6-2-5,0-9-36,-3-6-54,0-1-55,0 3-103,1-1-242,-1 12-341,6 5 0,7 6 0,7 3 0</inkml:trace>
  <inkml:trace contextRef="#ctx0" brushRef="#br0" timeOffset="24152.1378">13678 5629 2833,'0'3'190,"0"0"25,0 4 6,0 6 5,0 3 2,2 1 3,1 4 5,-2 0 3,4-1 0,-3 0-137,1 0-51,0-6-22,0-2 11,-3-9 7,0 0-2,0-7 1,0-6-5,0-10-4,0-5-1,7-7 0,0-1-1,7 2 0,6 5-17,4 9-12,-1 8 0,1 4-4,0 8 0,-7 1 1,-1 8 0,-10 0 2,-2 6-4,0-2 1,-4-1-1,0-4 12,2-3 27,-2-5 32,0-2 2,2-4 6,1-3 6,1-3 2,4-6-9,2-4-16,5-4-7,2 5-18,-1 4-38,-2 8-36,-2 6-14,-1 9-18,-3 5-41,-2 7-38,1 2-55,0 2-6,3 2-10,3-5-3,-1-4 1,4-5 7,-2-6 9,2-4 17,0-8 35,-3-5 44,-5-7 88,-5-3 61,-2-6 58,-2 3 34,1 5 23,0 7 1,1 1 2,1 5 0,5 0 0,2 2-7,5-3-20,2 0-43,5-2-38,-7 2-27,-7-5-15,0 0-5,-3 4-3,-10-1 1,-3-1-2,-6 6-5,-2-1-2,-2 4-3,0 7-6,12 5-24,0 7-76,4 2-97,16-1-292,-4 6-380,6-3 0,23-6 0,17-5 0</inkml:trace>
  <inkml:trace contextRef="#ctx0" brushRef="#br0" timeOffset="24494.8575">14983 5569 3463,'-7'0'156,"1"0"16,-2 5 21,2 5 13,4 6 10,4 1 1,3 5 1,4 2-1,5-3 3,6-3-134,7-4-15,-3 1-12,0-8-23,-5-4-10,-3-6-7,-5-5-2,-5-7-6,-2-5-6,-3-6-21,-9-4-38,-4-3-46,-5 4-36,3 2-51,-5 8-70,11 9-243,1 7-371,7 6 0,3 4 0,16-4 0</inkml:trace>
  <inkml:trace contextRef="#ctx0" brushRef="#br0" timeOffset="24839.8189">15424 5385 3162,'-12'-12'105,"-3"-2"8,0 3 19,-5 2 16,17 18 14,0 16 12,3 9 5,2 9 6,-1 9-1,2 3-82,4 1-17,0-3-6,-4-9-18,0-6-16,1-9-13,-2-7 6,-1-8 29,1-8 1,-2-6 4,0-3-1,0-8-10,0-12-10,0-3-14,5-4-21,4 1-48,13 3-93,13 10-157,27-7-716,-2 14 0,6 1 0</inkml:trace>
  <inkml:trace contextRef="#ctx0" brushRef="#br0" timeOffset="25732.2181">15970 5353 2291,'0'-17'184,"-3"-1"38,0 2 2,3 0 15,0 11 17,3 16 11,3 10 4,5 10 2,1 8 2,2 9-124,-1 0-60,-4-2-38,-4-7 0,-2-3-15,-2-10-15,-1-6-2,0-8 3,0-7-4,0-5 1,0-10-1,0-5-1,0-8-9,4-6-13,2-7-7,4 6-6,0-1-7,4 9-7,1 5 3,-2 1-2,-2 1 4,-2 0 1,-3-4 7,-5 1 15,-1-5 5,-3-3 5,-4 0 1,1-5 0,-2 5-3,4 2-1,-2 5-13,3 8 2,3 7 4,4 6 8,2 10 6,6 8 6,5 9 6,0 5 2,4 9 3,-5-1 0,-4-1 10,-3 0-3,-6-8-1,0-1-10,-3-7-4,0 1-11,0-8-4,0-2-4,0-4 1,0-6 3,0-6 3,4 0-1,1-3 2,6-3 0,4-3-1,6-2 4,8-2-3,4 0 2,4 1-4,1 1 2,-2 3-8,-3-1 1,-4 4-1,-7-1 3,-5 2 1,-5-3-3,-8 1 2,-2-1-5,-2-4-3,-8-1-1,-4 1 3,0-3 1,-6 2-16,-2 2-2,1 5-3,4 5 5,3 7-1,4 7 0,4 7 2,4 4-26,7 10-65,7 1-76,9-1-94,8-9-640,14 0 0,0-9 0,10-7 0</inkml:trace>
  <inkml:trace contextRef="#ctx0" brushRef="#br0" timeOffset="26387.7919">17031 5195 916,'0'-11'214,"0"-3"6,0 6 30,0 1 26,3 15 19,3 15 13,5 11 6,1 7 5,3 8 1,-5 2-177,0-3-37,-4-3-4,-5-3-31,3-10-21,-4-6-20,0-9 6,0-4 18,0-8 2,0-3 5,0-5 1,3-8-1,-3-3 1,3-7 0,0-3-4,1-2-2,2 5-27,1 4-22,4 5-5,4 4-3,1 3-1,1 4 1,-1 1-1,4 0 3,-7 0-2,0 0-1,1 0 10,0 0-6,1 1-3,-4 1-11,-7 1-8,-1-1-5,-3-2 5,0 3 0,-3 1 5,3 3 3,-1-1 2,-2 5 3,0-1 2,1 1 10,-1 0 9,0 1 4,2-3-6,-6 0-2,-4 0-2,-2-2-2,-3 0-1,-5 0-2,-3-3-12,1-3-32,1 1-69,3-2-120,15-7-205,-5 5-295,8-3 0,1-1 0,6-2 0</inkml:trace>
  <inkml:trace contextRef="#ctx0" brushRef="#br0" timeOffset="26756.0756">17395 5383 1642,'0'2'136,"0"5"21,0 1 17,0 8 15,0 2 16,0 2 13,4 0 7,5-2 8,-1 1 10,5-5-92,1-4-18,3-5-10,-2-3-6,0-2-13,2-2-11,-1-7-14,2-1-25,-1-3-37,6-7-53,-6-1-63,-1-3-157,2-5-161,-8 8-280,-1 5 0,2 2 0</inkml:trace>
  <inkml:trace contextRef="#ctx0" brushRef="#br0" timeOffset="27033.8978">17858 5345 2542,'-8'-1'82,"-3"1"5,-1 0 20,-3 0 29,2 2 20,1 6 8,4 6 13,1 8 4,2 4 3,5 6-77,2-3-3,3 3-9,3-6-21,1-2-43,9-9-40,4-3-90,5-10-178,13-10-491,-9 2 0,3-9 0,-4-6 0</inkml:trace>
  <inkml:trace contextRef="#ctx0" brushRef="#br0" timeOffset="27245.1857">18011 5184 1579,'-3'-21'150,"-2"-4"-3,2 4 11,0 1 29,3 15 37,0 17 13,3 13 6,3 16 3,1 5 1,3 8-141,-3 1-47,3-5-25,-2-6-47,1-10-236,-2-20-422,0 4 0,0-7 0</inkml:trace>
  <inkml:trace contextRef="#ctx0" brushRef="#br0" timeOffset="27901.8143">18162 5315 2188,'-8'3'110,"-1"6"28,-1 8 13,-4 5 9,1 2 7,3 7 5,4-4 9,3-3-1,0-2 5,6-7-79,2-4-22,5-6-26,8-2-12,6-3-11,6 0-17,3-5-23,-2-2-19,-4-5-10,-8-1-15,-4-4-8,-9-1-6,-3 0-2,-6-1 0,-4 0 0,1 2 7,-2 5 19,-1 7 19,2 6 27,1 11 23,0 5 13,3 8 7,1 2 2,4-1 3,-1 2 3,7-5 1,1-5 3,4-2-11,10-4-26,5-5-38,9-5-64,5-4-150,1-9-97,-3-4-29,-9-6-16,-8-6 18,-14-3 40,-7-1 47,-9-5 63,-6-3 62,-4-4 83,-3 1 160,1 2 120,4 8 34,1 7 17,8 16 22,6 4-10,0 12-31,0 14-46,6 12-33,1 8-27,0 7-20,0 3-41,1-3-44,-2-6-70,-1-7-187,-5-12-489,1-1 0,-1-3 0,-1-10 0</inkml:trace>
  <inkml:trace contextRef="#ctx0" brushRef="#br0" timeOffset="28092.8867">18435 5453 2458,'0'0'174,"0"3"30,3 1 16,6 3 7,6-3 3,6 4 0,6-3-22,3 0-75,4-3-256,-10-1-669,-6-4 0,-6-4 0,-8-3 0</inkml:trace>
  <inkml:trace contextRef="#ctx0" brushRef="#br0" timeOffset="28728.9092">10985 6927 3582,'0'0'54,"0"2"16,3 0 12,4 3 6,8 2 1,14-2-45,5-5-105,13 2-153,7-16-532,-1 9 0,-5-2 0,-1-4 0</inkml:trace>
  <inkml:trace contextRef="#ctx0" brushRef="#br0" timeOffset="28877.1635">11194 7042 2368,'0'9'30,"3"1"-23,8-6-157,6-1-301,7-2 0,17-4 0</inkml:trace>
  <inkml:trace contextRef="#ctx0" brushRef="#br0" timeOffset="30352.1809">13116 6743 1906,'0'0'154,"0"0"24,0 0 18,-2 0 23,-1 0 34,-5 0 32,-3 0 29,-6-1 30,-9 1 22,-2-2-104,-8 0-31,-6-1-22,-5 2-18,-4-2-22,2 3-31,6 0-32,13 0-30,8 0-29,15 0-23,6 0-12,1 0-10,0 0-4,1 0 6,-1 0 2,0 3-4,3-2 5,1 6 3,0 0-1,-4 1 4,0 5 1,0 3 5,-8 3-2,1 2-2,-7 5-1,-4 0 1,2-2-6,1 1-5,7-4 2,3-2-5,3-4-4,6-3 0,0-4 3,9-2 0,5-3-2,10-1 0,8 0 2,5-2 2,2 0-2,1 3 5,-4 1 3,-2 6-3,-4 3-2,-7 1-3,-6 6 0,-5-2 0,-11 2 3,-2 3 1,-3-2 4,-6 1 2,-9 2 7,-6-2 5,-9-1 4,-12 1 17,-2-2 12,-7-2 1,-1-4 0,0-2-5,2-6-8,6-3-29,14-3-23,8 0-55,13 0-119,6-3-147,13-7-806,7 2 0,9-6 0</inkml:trace>
  <inkml:trace contextRef="#ctx0" brushRef="#br0" timeOffset="30930.3541">13491 6869 2951,'-3'-2'87,"-1"2"19,0 0 25,-4 2 38,1 2 31,-4 8 18,7 7 3,-2 7 5,3 3 1,0 8-65,1 0-20,2 1-10,5-1-18,4-2-35,9-4-30,5-5-13,11-5-2,0-4-1,3-8 0,-7-6 1,0-4 0,-6-5-6,-7-5-8,-6-4 1,-3-7-1,-5-4-3,-3-3-2,-6-5-1,-4-3-3,-4-1-7,-4 1-2,-2 1-1,2 5-2,3 2-5,2 6-2,4 4 0,-1 3-2,-1 3-3,3 6 3,3 0 4,2 0 3,0 6-1,3-1-4,0 2-22,0 0-43,0 0 3,8-3-67,7 3-108,14-1-247,3 1-397,8-3 0,-6-1 0,-5 1 0</inkml:trace>
  <inkml:trace contextRef="#ctx0" brushRef="#br0" timeOffset="31546.748">14037 6799 2269,'0'6'166,"-2"2"33,-2 3 51,-2 9 11,3 2 24,-7 7 20,5 3 7,2 6 6,1 8 3,2-3-101,3 3-34,4-3-24,6-8-41,6-2-5,5-9-17,11-10-15,-1-5-5,4-4-6,1-11-3,-2-5-13,-2-6-16,-6-5-7,-6-10-7,-8-1 4,-8-6-2,-5-2 5,-10-2 18,-8 0 27,-11 3 21,-3 2 52,-7 7 59,4 5-2,2 8-3,5 4-10,5 8-6,1 2-8,8 3-22,2-1-25,4 2-23,1 2-54,1-4-58,-1 4 0,-2-1 0,4 3-3,-3-1-26,3 1-39,0 3-45,3 0-42,-4-2-50,8 3-32,-4-1-46,0 1-98,0-2-176,0-3-675,0-1 0,0 0 0</inkml:trace>
  <inkml:trace contextRef="#ctx0" brushRef="#br0" timeOffset="32842.1492">12318 7720 2116,'0'1'126,"2"2"23,-2 1 28,1-3 16,-2 2 12,4-3 13,6 0 18,12 0 20,15-3 12,23-2-96,31-1-14,32-8-9,30-2-21,27-1-8,28 7-2,5-1-8,1 4-14,-10 4-15,-17-1-1,-28 0 8,-30 0-8,-33-1-4,-33-1 23,-27 0 58,-22 1 11,-10 2-10,-4 2-8,1-1-14,-2 2-10,2 0-14,-3 0-12,0 0-63,0 0-73,3 0-109,-1 0-34,2 0-48,-2 2-47,-1 0-33,1 5-66,1-4-113,0 0-112,-3-3-205,3 3 0,-3-2 0,0 1 0</inkml:trace>
  <inkml:trace contextRef="#ctx0" brushRef="#br0" timeOffset="41729.7894">12339 8277 2551,'-4'0'128,"-2"0"20,-5 0 26,3 0 29,-2 0 21,1 0 21,3-1 25,3 1 21,-1 0 15,4-2-96,0 2-14,0 0-26,0-2-20,7 2-25,5 0-16,14-1-20,10-1-23,15 2-21,9-1-13,5 1-14,0 0-4,-4 0 6,-11 0-5,-17 0-5,-13 0-3,-9 0-1,-9 0 0,0 0 2,-2 0 0,0 0 3,0 0 0,1 0 0,-1 0-2,0 0 1,0 0 0,0 0-5,0 0-4,0 0 2,0 0-1,0 3 2,-1 2 4,-1 5 3,-3 7 3,-1 12-1,-4 7 2,1 11 2,-3 8 6,-2 6-3,4 1-2,0-4-2,2-3-5,5-10-2,1-9-3,2-5 0,0-9-1,2-7 3,-2-5-1,-2-6 3,1-1-2,1 0-9,0-2 0,-2 1-5,2 1-11,0 0-16,0-1-26,0 1-33,0 0-64,0-2-110,0 2-151,0-7-602,0 4 0,0-3 0,0-7 0</inkml:trace>
  <inkml:trace contextRef="#ctx0" brushRef="#br0" timeOffset="42814.1825">13525 8172 728,'0'0'130,"0"0"44,0 0 42,3 0 33,-3 0 21,0 0 13,0 0 9,0 0 18,-7 0 19,-3 0-70,0 1-1,-7 3-14,-7 1-23,-2 7-12,-5 2-2,-6 6 0,-3 3 1,-2 6-6,2 5-16,2 6-22,8 1-29,9 4-25,6 5-17,10-1-18,4 0-16,1 0-9,4-4-10,4-5-10,1-4 0,6-7-2,0-5 2,4-9 2,5-3 4,2-7-2,-2-5 0,7 0 2,-4-5 0,0-4 0,-2-2-2,-6-6-4,-3-1 0,-5 2-11,-6-2 4,-5 1-1,-3 0-8,-7 2 6,-6 1 3,-4 4 6,-7-1 8,-4 6 1,8 1-7,0 4 8,5 0-8,5 0-1,3 0 2,3 0-8,0 1-6,4 1-5,-1-1-12,-2 2-3,6-3-2,-1 0-11,1 0-12,0 1-13,0-1-2,0 0-27,-2 0-11,2 1-24,0-1-46,2 0-41,-2 1-41,0 1-21,0-2-8,0 1-18,0 3-57,0-4-97,49-4-425,-44 4 0,4-1 0</inkml:trace>
  <inkml:trace contextRef="#ctx0" brushRef="#br0" timeOffset="43605.0806">13657 8642 4326,'0'-6'240,"0"-5"84,0-1 68,0-2 12,0 3-1,0 4 1,0-3-1,0 6 1,0-1-1,0 1-170,0 1-101,0-2-145,0 0-151,0-1-60,0-2-44,0 2-36,0-3-64,0 3-54,0-2-70,3 1-189,0-5-345,1 8 0,-1 2 0,4-2 0</inkml:trace>
  <inkml:trace contextRef="#ctx0" brushRef="#br0" timeOffset="44308.1558">13866 8298 2167,'-1'0'157,"-1"0"25,-1 0 23,-1-1 33,4 1 35,-1 0 31,-1 0 21,2-3 17,0 3 17,0 0-109,0 0-22,0-1-15,0-2-16,0 3-13,0-1-16,0 1-23,0 0-17,0 0-24,0 0-24,0 0-23,0 0-37,0 0-21,0 0-36,0 0-57,0 1-68,0 3-54,0 0-54,0 4-66,0-3-53,9-2-162,-3-14-303,2 9 0,2-2 0</inkml:trace>
  <inkml:trace contextRef="#ctx0" brushRef="#br0" timeOffset="44879.958">14211 8239 1880,'0'0'147,"0"0"38,-3 0 36,-3 0 38,-2 0 47,-2 0 27,-5 0 25,0 1 16,-3 4 15,1 3-103,-1 4-25,3 6-25,0 6-29,2 5-35,4 7-46,2 9-23,2 3-20,3 6-7,2 1-8,7-1-9,3-8-8,3-5-12,8-7-2,3-10 5,5-7 7,-4-8-5,5-7 2,-1-2-9,-1-7-8,-3-4 1,1-2-6,-6-6-7,-7-4-9,-6 2-15,-3 0-9,-4 1-3,-8 3-2,-8 1 1,-4 1 1,-3 5-15,2 3-18,-3 5-18,4 1-27,3 3-54,4 2-89,-1 0-131,10-2-252,1 2-345,3-3 0,0 1 0,7-8 0</inkml:trace>
  <inkml:trace contextRef="#ctx0" brushRef="#br0" timeOffset="45380.0523">14487 8393 3349,'0'-3'126,"-3"2"43,3-3 28,-3 0 10,3 1 4,0-1 4,6-1-2,0 0 5,7-5 1,4-1-87,8 0-34,2-1-42,-3 4-25,0 2-9,-2 3-3,-4 1-2,-2 2 4,-2 6-5,-5 4 2,0 2-4,-6 10-2,-3 5 1,-6 2 0,-5 4-4,-1-1 3,-4-2-2,-3-1 4,3-7 3,5-4 1,5-4 4,4-9 8,0 1 3,4-4 3,-2-2 3,5 0 0,3 1-3,10-2-9,9-3-29,11 3-34,4-1-70,4 1-133,6-1-164,0-5-629,-2 3 0,-3 1 0,-1-6 0</inkml:trace>
  <inkml:trace contextRef="#ctx0" brushRef="#br0" timeOffset="45837.8928">15288 8147 2584,'-7'-6'172,"-3"1"38,-6 2 34,-3 0 32,0 6 22,2 12 20,-3 9 12,7 8 8,2 9 6,4 8-144,-1 8-25,5 2-38,3 1-30,-2-5-32,4-3-20,9-9-15,-1-7-7,7-9-8,1-7 1,3-8 1,-3-7 12,0-8 0,-1-6 3,-7-3 6,-3-5-2,-4-2 4,-3-4-2,-5 8 17,-4-1 2,-4 9-1,-6 1-20,-6 6 3,2 0-7,-6 3-22,4 5-60,-1 1-60,4 3-101,3 0-185,3-7-804,2 2 0,-1 0 0,-1-7 0</inkml:trace>
  <inkml:trace contextRef="#ctx0" brushRef="#br0" timeOffset="46840.2166">13657 8560 2962,'0'0'82,"0"0"30,0 0 13,0 0 10,0-2 12,3 1 22,0-1 14,1-3 10,0 0 4,6-1-53,0 2-21,-1 0-25,2 4-2,0 0 2,-3 2 4,-4 4 4,-1 5 6,-2 1 17,-2 3 50,-2-1 50,-1-1 56,-1-4 34,1-2-12,-1-4-11,2-1-16,1-2-26,2 0-21,-1-3-26,-2-2-55,-1-2-54,-2-5-59,3-4-39,0 5-17,3 0-127,0 4-118,0 4-147,0 3-131,0-7-823,0 9 0,0 0 0,0 3 0</inkml:trace>
  <inkml:trace contextRef="#ctx0" brushRef="#br0" timeOffset="47523.8989">10279 10326 2937,'0'0'98,"0"0"15,0 2 10,1-2 21,-1 2 18,2-1 17,2-1 12,9 2 4,5-2 4,9 0-80,3 0-14,6-3-16,3-1-8,5 1-22,-1-1-25,5-1-53,-2 0-57,-8 2-73,-1 0-176,0-6-526,-16 9 0,-8-2 0,-4-2 0</inkml:trace>
  <inkml:trace contextRef="#ctx0" brushRef="#br0" timeOffset="47833.9203">10418 10548 3288,'0'3'78,"0"-3"10,0 2 22,3 0 19,4-2 14,7 0 5,10-4 2,12 0 3,9-1-28,8-4-111,1 0-60,0 3-126,6-5-254,-16 4-330,-9 2 0,-10 3 0,-7-1 0</inkml:trace>
  <inkml:trace contextRef="#ctx0" brushRef="#br0" timeOffset="84405.4832">12849 9710 2615,'-3'0'79,"-4"0"27,-10 0 20,-6 0 18,-4 5 22,-10 6 22,-5 7 13,-5 7 20,-3 12 11,7 8-38,-2 11-12,5 6-18,7 9-13,6 2-10,5-1-8,8 0-17,4-1 1,7-5-3,4-5 16,10-6 32,4-10 38,12-9 24,8-8 37,7-10 2,6-10-8,6-5 1,-4-8-13,1-8-18,-6-3-26,-8-8-46,-9-4-57,-13 5-44,-7-2-51,-12-1-17,-9 4-4,-11 0-21,-9 2-2,-8 2-10,-13 3-12,1 4-15,3 3-34,4 2-28,5 5-51,8-1-25,4 4-60,7-1-97,4 2-173,9-3-636,7 7 0,10-3 0,10-3 0</inkml:trace>
  <inkml:trace contextRef="#ctx0" brushRef="#br0" timeOffset="85018.6476">13182 10357 3866,'0'0'94,"0"0"22,0 0 36,2-2 9,1 2 6,4-6 4,-1 0 2,5-6 3,-1 0 4,-3 1-74,0 2-18,-4 4-24,-3 3-37,0 2-4,0 0-2,0 0-3,-3 2 3,-1 3 1,-2 1-6,-4-1-2,-1 2 4,4-1 2,-2-1 1,5 0-7,0-3-19,3 0-55,-2-2-107,0 0-164,3-11-706,-3 6 0,3 0 0,0-5 0</inkml:trace>
  <inkml:trace contextRef="#ctx0" brushRef="#br0" timeOffset="86318.2043">14140 9813 1040,'2'0'81,"-1"0"20,1 0 31,-1 0 29,1 0 46,-2 0 39,0 0 16,0 0 24,-3 0 24,-6 2-27,-14 2 12,-5 5-5,-15 0-20,-9 5-26,-1 1-46,2 1-37,8-2-11,11-2-25,11-1-26,10-8-30,7 1-24,4-2-7,0 1-4,0-3-1,0 0 2,0 0 0,0 0-3,0 0-2,0 0 3,0 1-4,0 4-8,0 6-6,0 4-5,0 4-2,0 6-1,0 4 0,-6 0-3,1 1 4,2-4 2,0-3-2,3-8 2,0-3 5,3-2 10,8-7 9,1-2-4,9 0 4,4-1 4,7-1-1,0 1-3,-1 0 3,2 1-3,-1 3-3,0 2-12,-2 5-7,-6 4-2,-3 2-2,-6 3-5,-8-1 1,-3 2 5,-4 1 1,-10 2 9,-6 0 4,-7 1 13,-10-1 9,-9 2 6,0-2-1,-5-4 14,5-1-2,3-7-3,2-1 10,6-7-21,4-4-50,9-4-39,9-7-117,2 2-149,31-8-873,-15-3 0,7-2 0,10-5 0</inkml:trace>
  <inkml:trace contextRef="#ctx0" brushRef="#br0" timeOffset="86977.3391">14574 9956 1985,'-2'-2'135,"1"2"18,-2 0 15,1-1 16,2-1 32,0 2 69,0 0 33,0-2 24,0-1 7,5-1-105,6-2-19,8-4-15,8-1-14,5-1-13,4 2-28,-5 3-72,0 3-31,-3 3-25,2 2-5,-1 3-4,-2 7-8,-3 4 0,-10 9-3,-7 8 2,-11 4 2,-10 7 7,-13 2 3,-9 1 6,-9-3 8,-2-2 5,3-6 10,7-5 0,11-7 3,8-5 18,6-8 44,7-3 32,2-7-5,3 0 0,0-8-4,0-3-1,7-4-8,7-2 0,3 1-7,12 6-11,2-1-55,6 7-35,0 2-3,-3 2-7,3 5-5,-7 1-51,-2 0-79,1 4-25,-4 3-47,-3 1-103,0-2-147,22-5-779,-26 2 0,4-4 0,4-5 0</inkml:trace>
  <inkml:trace contextRef="#ctx0" brushRef="#br0" timeOffset="87658.4157">15653 9785 2462,'0'0'109,"-3"-3"24,-6 2 26,-6 1 34,-9-4 29,-10 4 15,-6 0 6,-5 0 1,6 4 4,2-3-91,12 2-19,5-1-23,13 0-25,1 2-34,4-1-28,2 2-12,0 4-5,0 0 3,2 4-3,-2-1-1,0 4 0,0 2 1,0 0 1,0 1 0,0 5-1,0-2-4,0-1-2,0-2-3,0 1 1,3-5 8,4-2 6,10-5 2,7-4-2,5-4 6,2 0-1,3 0 3,-3 0 2,-2 0 0,-1 4-1,-5 3-7,-2 2-4,-9 6-2,-3 7 2,-6-2 1,0 6-2,-9 0 5,-6 1 2,-8 2 2,-8 1 7,-8-3 0,-7 1 1,0-6 1,1-3-4,1-2-6,8-8 1,9-6-36,9-1-120,9-6-221,10-35-652,14 17 0,9-11 0,13-12 0</inkml:trace>
  <inkml:trace contextRef="#ctx0" brushRef="#br0" timeOffset="88166.2977">15892 9851 2513,'-4'0'79,"1"0"37,1 0 48,1 0 43,2 0 10,4-2 9,6-3 11,3 1 10,7-1 9,5-2-44,1 1-24,1 3-38,2 1-47,4 3-42,-4 4-10,0 7-9,-7 4-9,-12 9-9,-4 7-10,-14 6-2,-14 6-3,-10 1 4,-8 1 3,-6-2 14,2-8 10,9-4 5,11-8 0,9-7 2,6-6 22,6-5 21,2-1 6,3-5 7,9 1 4,6-2-14,6 1-7,11 0-7,1 0-3,8 0-27,-7 0-30,4 1-49,-2 1-38,-3 2-48,-3 1-92,-3-2-108,1 0-254,-9-1-421,-8 0 0,-1-2 0,-8 0 0</inkml:trace>
  <inkml:trace contextRef="#ctx0" brushRef="#br0" timeOffset="120467.6468">12338 11733 301,'-6'-4'73,"-3"1"27,-2-1 22,1 3 19,2-1 19,2 2 18,3 0 29,3 0 25,0 0 16,0 0-37,0 0-16,0 0-25,0 0-21,0 0-7,3 0-11,1 0-13,12 0-19,6 0-19,11 0-9,14 0-8,3 0-4,8-1-1,7 1 2,-1 0-10,-3-2-8,-3 1-4,-9-2-9,-11 3-8,-8-2-3,-8 2-6,-7 0 1,-8 0-5,0 0 0,-4 0 4,-3 0 8,1 0 12,-1 0 7,0 0 4,0 0-1,-1 0 2,-1 0 1,-1 0 4,0 0-2,1 0-7,-1 0-7,0 5-10,-5 2-3,-3 7-4,-4 4-1,-2 7-1,0 8-3,1 6-1,-2 10 2,8 2 5,-3 6 1,5-1-2,3 1 2,5-6 2,-1-9 2,1-5 0,1-6 3,-1-8-2,0-8 0,0-4-2,0-7 2,0 0 1,0-3 0,0-1-2,0 0-1,0 0-1,0 0-4,0-1 0,0 1-9,0 0-21,0-2-35,0 2-40,0-2-38,0 2-24,2-1-109,1-11-516,-2 10 0,6-6 0,0-3 0</inkml:trace>
  <inkml:trace contextRef="#ctx0" brushRef="#br0" timeOffset="122608.5159">10854 12126 752,'0'0'74,"0"0"17,-4 0 14,4 0 20,0 0 32,0 0 23,-3 0 23,3 0 15,0 0 15,-4 0-41,4-4-11,0 3-14,4-5-11,-1 1-14,7-3-26,-4 0-16,6-1-12,0 0 1,-3 2 4,-1-1 4,0 2 12,-5 2 9,-3 0 3,0 3 0,0-2-3,3 0-9,1 2-8,0-1-16,5-3-17,5-1-19,1 1-18,1-3-11,0 3-4,0 0-4,1-1-1,-6 0 1,2 1 2,0 2-3,1 0-1,0 2 0,-1 1 0,6 0-1,-5 0 1,2 2-2,-1 5 0,0 1-2,-2 3-1,-1 1 3,-2 1-2,-1 1 1,-1-5-2,0 2 0,-1 1-1,0-4 0,1 3 0,1-3 0,-3 1 0,0-5-2,0 4 4,-1-8 0,-1 3 6,2-2 6,3 1 4,3-2 3,4 0-1,1-2 2,3 0 1,-2-5-1,0 0 0,-2-5-2,0-2-6,-3 1-6,-1 1-8,0-1-9,-2 2-6,0 4-11,-3-2-11,0 4-16,-2 0-25,1 0-33,0 2-30,0-2-39,1-1-43,0 0-102,-1-3-95,-6-13-288,3 16 0,-3-1 0</inkml:trace>
  <inkml:trace contextRef="#ctx0" brushRef="#br0" timeOffset="123418.7252">10880 12576 1650,'0'0'122,"0"-2"22,0 1 23,1-3 29,-1-3 17,4-3 12,4-3 19,1-1 11,7-1 20,4-2-79,6-1-21,-2 3-17,3-2-24,0 3-24,0 2-15,0 2-10,-3 5-17,2 3-13,-2 2-16,-2 3-14,-3 6-8,0 1-1,-1 6 0,-3 4 0,2-1-1,-4 3 0,4 0 5,-2-4 8,4-1 11,-5-2 19,2-2 21,3-4 10,-1-6 5,-2-3 0,5 0 1,0-7-1,-2 0-6,-3-1-6,-1-2-14,-3-2-21,-4 1-19,-1 3-15,0-1-15,-4 1-18,4 1-18,-4-1-15,-3 5-24,3-2-41,-3 4-76,0-2-92,6-1-253,-5 3-344,2-4 0,0 1 0</inkml:trace>
  <inkml:trace contextRef="#ctx0" brushRef="#br0" timeOffset="124706.7594">13471 11732 572,'0'-5'86,"0"3"53,1-1 55,-1-1 33,0 1 31,0 0 22,0 1 8,0 0-1,0 1 3,0 1-49,0 1-36,0 9-51,5 6-53,-2 9-32,-2 14-31,6 9-21,0 7-9,-7 5 1,1 0-2,1-3 3,-2-6 1,-2-7 4,4-10 1,-2-8 21,0-11 55,0-3 27,0-10 3,1-2 3,1-5-2,1-5 0,1-4-4,3-3 0,6-3-6,-2 0-18,6 2-53,2 1-29,2 4-1,1 3-4,1 6 2,-1 0-6,-1 4 0,-2 4-6,-9 8 1,-2 5-1,-5 5-2,-3 6 2,-3 1 0,-5-3 1,-5 2 2,-3-4 5,-8 1 1,2-6 1,-2-2 1,0-4 0,4-7 0,2-3-4,3-6-32,6-6-90,2-6-67,7-7-203,4-19-438,8 10 0,7-1 0,6 0 0</inkml:trace>
  <inkml:trace contextRef="#ctx0" brushRef="#br0" timeOffset="125068.1758">13913 12039 1884,'0'0'94,"-1"7"44,-1 3 23,-1 7 16,0 6 7,2 3 10,-1 5 10,4-2 5,1 0 6,3-5-52,3-4-5,3-7-10,2-5-9,3-5-11,3-6-2,0-4-11,4-7-8,-3-4-1,1-10-4,-5-8-14,-4-3-33,-5 1-36,-5 1-17,-3 8-14,-2 9-20,-1 7-33,0 9-66,2 2-182,-3-25-559,2 28 0,2 2 0,12 0 0</inkml:trace>
  <inkml:trace contextRef="#ctx0" brushRef="#br0" timeOffset="125353.5768">14423 11991 2093,'-10'0'127,"-7"0"19,-7 3 11,-7 6 6,5 1 5,-6 9 2,10 4 1,1 8 0,6-1 2,9 5-104,4-4-20,5 0-17,11-5-11,8-3-6,3-2-5,9-4-15,2-9-22,-1-4-71,1-6-187,-8-23-379,-4 12 0,-5-4 0</inkml:trace>
  <inkml:trace contextRef="#ctx0" brushRef="#br0" timeOffset="125616.4642">14509 11893 1105,'0'-7'195,"0"3"0,0-1 18,0 1 14,0 7 11,0 10 6,0 7 4,2 9 4,-2 12 2,0 5-157,1 4-34,-1 1-1,0-4-18,0-2-11,0-8-14,0-6-16,2-9-139,14-10-535,-10-6 0,3-6 0,8-8 0</inkml:trace>
  <inkml:trace contextRef="#ctx0" brushRef="#br0" timeOffset="126108.6801">14721 11996 2304,'0'1'60,"-6"5"16,-7 8 18,-4 6 11,-8 6 4,-4 8 6,5 1 4,2-3 2,9-3 4,7-6-43,5-4-2,2-6 2,7-4-7,3-4-4,10-3-2,6 1-3,9-6-4,-2-1-2,5-5-3,0-2-2,-2-4-12,-4-5-15,-5 0-12,-4 0-3,-10-1-5,-5 3-5,-6 2 1,-8-2-3,-5 2-2,-4 6 0,-2 0-4,-2 5-1,-3 4 0,1 4-4,7 5 1,0 7 4,-1 5-2,4 5 2,6 1-1,0 3-5,9-4-22,11-3-43,11-3-147,12-13-134,7 3-311,8-6 0,-4-8 0,0-2 0</inkml:trace>
  <inkml:trace contextRef="#ctx0" brushRef="#br0" timeOffset="126363.5986">15159 11862 1085,'0'0'34,"0"3"17,0 7 15,0 8 10,6 7 4,0 12 3,0 9 0,-3 3-1,3 1 2,-2-3-18,-4-7-16,0-2-20,0-10-24,0-5-42,0-13-94,0-17-212,0 7 0,-4-6 0</inkml:trace>
  <inkml:trace contextRef="#ctx0" brushRef="#br0" timeOffset="126576.4955">15101 12136 1030,'-6'-7'173,"-4"0"27,0 0 15,0 2 18,3 2 14,6 3 11,1 0 4,1 0 27,1 0 8,7-2-137,11-1-34,10 1-26,7-2-21,4-2-34,-5-1-49,-8 2-114,-4-4-169,-11 6-374,-6 1 0,-2-3 0</inkml:trace>
  <inkml:trace contextRef="#ctx0" brushRef="#br0" timeOffset="164857.73">5009 13965 2838,'-6'1'79,"-2"3"10,-3 5 20,-2 4 34,2 4 15,3 7 10,5 2 13,6 4 11,5 1 6,8 0-64,1 1-4,7-6-3,1-5-13,2-5-31,2-8-12,-2-5-5,0-7-10,-2-9-9,0-5-7,-4-7-16,-9-8-39,-5-2-50,-7-1-38,-10 0-14,-2 4-10,-6 2-51,3 7-264,-8 11-358,2 6 0,-6 4 0</inkml:trace>
  <inkml:trace contextRef="#ctx0" brushRef="#br0" timeOffset="165363.2017">4822 13612 2468,'-24'0'89,"-12"8"18,-10 6 12,-14 7 9,5 11 3,-1 8 8,10 6 11,8 6 11,13 2 6,11-2-54,7 3-15,7-4-12,7-4 3,5-2 6,8-6 7,4-7 1,9-6-6,5-6-9,1-4-3,3-8-56,0-5-150,0-14-783,-1 6 0,-8-7 0,-6 0 0</inkml:trace>
  <inkml:trace contextRef="#ctx0" brushRef="#br0" timeOffset="165901.7">5593 13912 2635,'-14'0'134,"-5"0"19,-8 4 9,-5 0 5,4 2 2,5 6 1,2 2 2,6 3 0,9 3-1,3 0-103,3 0-28,3-2-17,5 1-9,5-6-8,4 1 4,5-3 0,4-2 1,-2 1 0,3-1 1,-4-2-3,-1 4-1,-7-2 1,-6 2 3,-4 4 3,-7 4-1,-7 3 1,-9 2-2,-4 3 4,-7 0 1,-1-3-2,1-5 3,2-7-11,3-7-48,6-4-114,34-14-703,-19-6 0,6-9 0,16-10 0</inkml:trace>
  <inkml:trace contextRef="#ctx0" brushRef="#br0" timeOffset="166180.8178">5891 13721 3123,'0'-3'43,"0"1"14,0 7 15,0 4 16,2 11 6,4 15 3,1 14 0,-1 12 0,3 7-5,-1 2-49,-1 0-20,1-9-45,-2-11-48,1-14-76,-4-11-76,3-16-123,-5-7-279,-1-9 0,-4-10 0,-5-7 0</inkml:trace>
  <inkml:trace contextRef="#ctx0" brushRef="#br0" timeOffset="166343.5379">5819 14069 2492,'-5'-7'139,"-2"2"11,4-2 15,0 1 25,3 2 17,9 4 8,10 1 1,8 1-31,16-2-72,17 0-249,19-2-124,12-6-475,10 2 0,1-5 0,-6-1 0</inkml:trace>
  <inkml:trace contextRef="#ctx0" brushRef="#br0" timeOffset="166707.7952">6784 14025 3773,'-10'8'99,"3"3"13,1 4 9,-2 5 8,8 5 7,3-2 2,2 1 5,4 1 4,0-4 1,9-2-79,-3-5-9,6-5-9,5-7-3,1-3-6,3-9-5,-3-6-3,0-5-7,-12-6-12,-7-3-8,-8-3-11,-11-1-6,-8 0-10,-7 7-10,-3 3-13,-1 10-23,4 7-51,4 6-87,13 5-234,2 5-442,4-1 0,4 0 0,17-1 0</inkml:trace>
  <inkml:trace contextRef="#ctx0" brushRef="#br0" timeOffset="167099.4892">7364 13712 3409,'-13'-3'99,"-1"0"3,-4 1 2,-1 5 12,6 11 14,0 10 18,1 12 11,6 13 5,3 8 1,1 8-91,2 1-5,2 0-5,1-3 1,0-10-13,0-12-13,-3-9-5,3-9 26,-1-14 3,-2-5 1,0-8 0,0-9 0,0-9 0,0-4 1,1-4-5,3 0-15,5 8-41,10 4-108,5 6-101,14 0-186,5 2-578,2 3 0,6-5 0,3-2 0</inkml:trace>
  <inkml:trace contextRef="#ctx0" brushRef="#br0" timeOffset="168765.6156">8141 13580 2038,'0'0'59,"0"5"36,1 5 33,4 11 15,2 9 10,1 11 5,2 11 2,-3 5 1,0 1 0,-4-1-25,0-5-32,-3-6-35,1-11-30,-1-7-10,0-11 5,0-8 17,0-3 5,0-5 3,0-3 0,0-12-1,-1-3-2,1-8-1,0-4-2,0 0-11,0 6-12,1 7-22,5 4-6,4 5-8,3 5-5,-1 2-8,1-3-2,-2 3 2,0 0 0,-3-4 4,-1-4-5,-1-2-3,0-4-2,-6-5 4,3-5 6,-3-4 6,0-1 3,-3-6-2,0 1 0,-3 0 1,3 2 4,-2 6 5,2 6 1,1 8-1,2 8 4,0 8 9,2 8 11,1 8 7,5 11 9,-2 13 2,4 7 4,-2 9-3,-2-1 4,-3 3 3,0-9-5,-3-5-10,1-8-8,-1-12 2,2-10 36,-2-7 19,0-8 0,0-4 3,0-8-3,3-6-2,-1-1 3,5-5 4,2 0-4,2 4-7,5 5-46,-1 8-25,0 4-7,-1 4-12,1 4-22,-6 9-26,4 0-31,-5 7-39,4 2-40,-2-1-113,5-8-196,-7 4-342,2-6 0,2-5 0,5-7 0</inkml:trace>
  <inkml:trace contextRef="#ctx0" brushRef="#br0" timeOffset="169143.8429">8595 14050 2782,'0'0'62,"-1"4"13,1-1 34,1-1 37,8-3 25,3 2 12,9-5 5,2-5 3,7-5 2,-4-4-50,-2-4-8,-9 0-10,-8 4-34,-5 4-35,-7 2-30,-8 2-8,-7 5-6,0 2-2,-5 6 3,2 5 6,7 7-1,5 8 2,7 4-1,7 7 1,9 3 3,6-1-8,6 3-5,8-7-39,7 1-71,4-7-89,11-13-253,-2-6-380,-3-7 0,4-11 0,1-14 0</inkml:trace>
  <inkml:trace contextRef="#ctx0" brushRef="#br0" timeOffset="169931.3627">9292 13681 2945,'-3'-6'128,"0"-1"39,0 5 35,1 2 24,4 9 18,7 20 8,0 11 3,3 12 1,2 11-1,-3 3-121,-5 1-7,1-5-47,-7-6-43,0-4-38,0-10-42,3-13-27,-6-8-67,6-13-75,-3-8-141,-3-22-545,-2-2 0,-8-9 0,-40-4 3082,35-6-2590,1 12 90,-1 3 62,6 11 39,38 6 44,-34 9 31,4 2 72,1 0 86,6 2 157,9-2 166,6 0-99,12 2-72,18-2-48,12 0-16,8-2-13,6 0-9,-12-3-6,-13 2-5,-17-2 37,-19 2 16,-10 3 3,-9-1 6,-4 1 13,-10 0 9,-3 1-2,-5 2-1,-2 5-1,6 4-6,3 0-51,8 5-24,2 0-5,5 0-14,4 3-21,4-2-17,2-1-1,9-5-2,3-1 2,3-5 1,4-1 0,3-10-1,-4-1-3,-1-7 1,-2-3 2,-5-5-2,-3 0-4,-7 6-1,0 3-19,-2 6-10,-2 5 1,2 2-3,1 5 1,0 6-1,0 3-15,3 7-26,4 6-68,1 4-37,1-5-48,7-1-126,7-11-192,-2-3-362,6-10 0</inkml:trace>
  <inkml:trace contextRef="#ctx0" brushRef="#br0" timeOffset="170317.8073">9978 13937 3037,'-16'-6'119,"-3"1"29,-5 4 15,-4-1 13,8 8 17,3 11 4,6-3 8,5 8 2,3 0 2,1-1-101,7-2-13,5 1-23,5-5-19,5-3-11,4 0-16,2-6-4,1 0-8,-2-1-5,-3 4 0,-3 1-3,-10 6-5,-3 2-4,-6 2 3,-3 3-1,-12 1 4,-2-1-3,-5-2 2,-7-8 3,-1-5-4,6-5-17,0-10-86,6-10-126,4-16-726,8-1 0,3-10 0,17-9 0</inkml:trace>
  <inkml:trace contextRef="#ctx0" brushRef="#br0" timeOffset="170555.2523">10158 13773 3602,'0'-2'54,"2"2"23,0 2 26,2 6 15,2 9 6,2 10 2,2 10 1,-2 7 0,-2 7-5,-2 0-76,0-1-56,0 0-123,5-7-248,-2-2-439,3-11 0,6-13 0,-1-10 0</inkml:trace>
  <inkml:trace contextRef="#ctx0" brushRef="#br0" timeOffset="170793.3112">10368 13902 2871,'0'-5'109,"0"5"13,0 0 8,-3 11 9,2 7 7,-3 13 2,3 3 3,-5 7 2,3 0-1,-3-4-101,-1 0-5,2-11-11,3-4-10,1-6-5,1-6-17,3-5-54,7-1-160,4-9-596,13 5 0,11 1 0,17-1 0</inkml:trace>
  <inkml:trace contextRef="#ctx0" brushRef="#br0" timeOffset="171194.4096">11914 14118 3808,'0'-5'138,"0"1"5,0 2 12,7-1 7,2 6 3,7 3 0,9 3 2,13-2-2,6 1-14,6-3-151,-2-1-78,-1-3-90,-7-1-243,-13-1-501,-7 2 0,-14-2 0,-3 1 0</inkml:trace>
  <inkml:trace contextRef="#ctx0" brushRef="#br0" timeOffset="171413.733">11870 14364 3628,'0'7'91,"0"1"15,3 2 13,4 4 5,16-5 3,13-1-2,17-2-21,13-3-62,9-2-94,24-6-830,-25 0 0,-8-3 0,-11-3 0</inkml:trace>
  <inkml:trace contextRef="#ctx0" brushRef="#br0" timeOffset="172525.3333">13843 13805 1542,'-4'0'126,"0"0"39,-2 0 24,-3 0 11,6 0 12,1 0 16,1 0 24,1 3 20,1-3 25,1 2-55,10 0-31,5 1-25,13-3-20,10 1-6,15-1-11,6-1-14,11 1-23,-1 0-21,0-3-24,-6 1-23,-13 0-16,-14-1-13,-12 3-2,-10 0-5,-12 0 0,-2 3-1,-1-1 2,-1 4 0,0 0 0,0 3-2,0 1 0,0 0 1,0 5 1,-1 4 1,-4 7-1,1 6 4,-6 7-5,-3 8 5,-1 3 0,-3 10 3,3 1-1,1-3 3,3-3-4,6-6 2,4-11 5,-3-9 19,6-11 33,-2-6 26,-2-7 17,4-3 4,0-2 1,0 0 2,-1 0 0,-1-2 1,1 2-2,-1 0-26,-1 0-31,0 0-31,2 0-17,-2 0-7,1 0-5,1 0-8,-2 0-1,1 0-20,-1 0-31,3 0-14,-3 2-26,3-2-42,-3 2-73,5 0-122,-2-11-809,-3 6 0,0-5 0,6-9 0</inkml:trace>
  <inkml:trace contextRef="#ctx0" brushRef="#br0" timeOffset="172845.3107">14930 13948 3130,'0'0'80,"2"0"26,-2 2 22,8 5 10,3 6 6,9 8 2,7 9 2,6 1-1,-1 6 2,3-1-59,0 3-23,0-3-29,0 2-53,-2-9-55,-5-4-120,6-12-248,-18-2-321,-4-8 0,-6-3 0,-3-8 0</inkml:trace>
  <inkml:trace contextRef="#ctx0" brushRef="#br0" timeOffset="173101.1054">15298 13938 2226,'-3'3'173,"-5"6"24,-5 6 25,-6 9 11,-6 10 4,-11 12 1,-9 7 2,-5 5-2,-3 1-14,5 2-166,11-10-46,9-8-44,11-10-66,14-13-119,51-12-573,-38-5 0,3-7 0,10-7 0</inkml:trace>
  <inkml:trace contextRef="#ctx0" brushRef="#br0" timeOffset="173647.7123">15551 13970 3467,'0'-4'124,"0"-2"32,0 0 21,0-2 21,0 3 18,0 0 9,3-2 6,4 4 5,5-3 3,9 0-86,11 1-30,7 0-26,7 1-21,1 1-21,-3 6-14,-8 6-7,-11 7-7,-12 5-4,-6 5-2,-5 10-6,-5 2-3,-13 3-6,-11 5 1,-10 3 3,-11-1-5,-6-2 1,7-8 0,6-7 0,13-9 3,12-5 4,6-7 19,6-6 6,8-2-5,3-2 0,10-3 3,10-3-6,8 3-2,8-3-2,3 3-31,-3 0-32,2 3-61,0 3-78,-2 2-90,-3 4-175,1-7-608,-5 8 0,-7-7 0,1-2 0</inkml:trace>
  <inkml:trace contextRef="#ctx0" brushRef="#br0" timeOffset="174116.4285">16159 14040 2954,'-10'-3'109,"1"3"35,-4-2 22,1 7 19,3 2 13,3 10 4,4 6 3,2 8 2,8 2 3,-1 6-70,2 1-38,8-3-32,3-7-24,-1-2-17,0-8-11,1-6-3,1-9-4,-6-4-2,2-4-7,-2-8-22,-5-5-44,-1-5-52,-4-9-48,-3-9-18,-2 1-4,0-3-2,0 2 10,-2 3 13,-4 9 18,-2 4 32,-8 7 46,-2 5 51,-2 1 49,-1 6 16,3 1 3,2 1-9,8 1-20,2 1-30,4 0-55,2 1-145,6-16-454,1 17 0,9-2 0,5-3 0</inkml:trace>
  <inkml:trace contextRef="#ctx0" brushRef="#br0" timeOffset="174931.6165">16554 13987 2143,'0'2'118,"0"4"41,-6 3 28,2 3 21,-6 4 15,-3 6 11,-1 3 7,4 11 2,6 0 3,1 5-62,1-3-47,8 2-36,7-6-25,4-5-19,7-3-11,9-10-5,1-7-4,-4-4-1,1-5-4,-5-9-1,-2-4-2,-12-9-2,-3-7 2,-6-11-1,-11-3-4,-8-3-6,-10 3-4,1 3-2,-7 5 0,4 6-3,5 5 0,6 8-4,10 3-6,1 6-2,4 2-10,4 2 4,2 3 1,5-2 1,9 2 2,7 0-5,5 0 0,1 0-5,7 0-1,-4 0-2,2 0 0,-2 0-15,-3 2-3,-2 1-1,-4 5-2,-4 1 4,-7 3 0,-3 5 13,-3-3 17,-5 6 19,-3 4 21,0 0 16,3 2 9,1 3 5,2-2 12,4 2 15,4 1 7,3-9-3,3-2-7,7-6-15,5-6-5,1-6-2,2-1-6,1-5 3,-6-6-10,-12-8-8,-8-3-2,-7-5-7,-13-7-6,-10 2 1,-8-4-3,-10 4-4,-4 3 1,1 4-13,7 8-20,5 9-47,5 4-90,2 4-143,-1-18-808,-1 24 0,-8 3 0,-10-1 0</inkml:trace>
  <inkml:trace contextRef="#ctx0" brushRef="#br0" timeOffset="175830.7887">11999 15288 2987,'0'3'153,"0"-3"48,2 4 37,1-1 21,9-3 6,3 2 8,10 1 0,9-3 2,9-3 0,7 1-100,5-2-66,1-2-96,-7-3-137,-12 6-131,-3-7-280,-23 9-381,-6-2 0,-1 2 0,-4-1 0</inkml:trace>
  <inkml:trace contextRef="#ctx0" brushRef="#br0" timeOffset="176126.3435">11954 15562 3400,'0'3'134,"3"0"45,1-1 22,9 0 9,8 1 4,12-6 1,10 3 3,9 0 0,3 0-1,5-2-92,-2-2-58,-1 0-74,-12-4-90,-6 2-89,-11-4-146,-9-2-623,-13 6 0,-4 2 0,0-1 0</inkml:trace>
  <inkml:trace contextRef="#ctx0" brushRef="#br0" timeOffset="179549.6202">13943 15309 2171,'0'-1'97,"0"-2"10,0 1 9,0-1 9,0 1 15,0-1 10,0 3 11,0 0 14,0 0 13,0 0-72,0 0-8,0 0-2,0 0-5,0 0-4,0 0-8,0 0 3,0 0 8,-3 8 5,3-2 17,0 8 26,0 7 21,0 5 11,0 12 0,0 5-3,0 3-1,-3 5-12,2-5-10,-4-3 0,2-11-20,0-3-20,0-6-16,0-8-11,-1-4 17,1-2 2,1-4 2,-2-5 2,1 0-25,-2 0-59,1 0-83,0 0-84,0-3-123,3 3-220,1-51-714,0 39 0,0-3 0,9-8 0</inkml:trace>
  <inkml:trace contextRef="#ctx0" brushRef="#br0" timeOffset="179925.8012">14186 15398 4336,'1'-3'126,"-1"-2"6,2 2 12,-2 4 9,-2 9 6,1 9 4,-4 8 2,-4 5 2,-4 8 2,0-1-121,-4-3 3,4 0-2,1-8-2,3-5 1,6-10 29,2-6 26,1-2 8,8-4 1,6-1 3,9 0-4,15-1-11,16-2-52,4 1-72,9-1-75,-4 1-153,-11 2-205,-11-10-723,-15 11 0,-13-2 0,-6-3 0</inkml:trace>
  <inkml:trace contextRef="#ctx0" brushRef="#br0" timeOffset="180262.207">14487 15436 3722,'0'-6'132,"-3"1"7,3 2 48,-3 0 34,3 10 22,0 8 15,0 17 9,3 6-1,-3 13 11,0 10-113,0 0-10,3-1-4,-3 0-46,3-10-34,0-8-22,-2-7-16,3-9-20,-4-8-24,0-5-52,0-6-94,2-7-144,-1-4-880,-1-4 0,4-5 0</inkml:trace>
  <inkml:trace contextRef="#ctx0" brushRef="#br0" timeOffset="180759.31">15069 15582 3099,'-6'0'130,"-3"0"47,0 1 29,-6 3 18,3 7 10,-2 7 4,8 7 4,0 7 1,3 4 3,3 2-98,5-1-30,5 0-45,4-7-29,6-2-17,4-8-4,3-8-1,-2-8-5,4-5 0,-1-7-3,1-7-2,-2-9 0,-4-4-1,-5-7-1,-9-7-1,-6 1-5,-12-4-3,-9 2 0,-5 5-2,-4 9-6,-5 8-11,8 9-22,2 8-44,6 5-91,5 3-164,6-6-648,4 10 0,1-3 0,11 0 0</inkml:trace>
  <inkml:trace contextRef="#ctx0" brushRef="#br0" timeOffset="181169.6247">15531 15476 2816,'-10'3'114,"-3"2"20,-1 6 22,-3 5 18,3 2 11,5 7 10,5 3 7,1 5 6,3 2 3,3 5-91,0-1-17,6-3-17,3-4-20,4-3-14,2-7-3,5-8-6,0-9-6,4-5-3,0-8-5,1-6 2,-1-9-6,-7-6-3,-13-6-4,-2-7 0,-16-3-8,-11 0-10,-4 1-7,-1 7-6,-1 8-21,5 7-41,3 11-88,14 7-221,2 2-508,1 5 0,7 0 0,4-3 0</inkml:trace>
  <inkml:trace contextRef="#ctx0" brushRef="#br0" timeOffset="181589.6114">16051 15451 2453,'-3'3'149,"-5"2"25,0 6 24,0 5 17,2 2 9,5 8 9,1 3 8,3 3 13,5 4 11,4-2-111,4 0-30,7-4-17,-1-9-13,4-5-9,3-5-1,4-8-6,-2-4-4,2-9-14,2-8-7,-11-4-4,-4-10 0,-14-7-4,-3-3-8,-12 2-4,-9-3-5,-5 5 2,-4 5-1,-5 8 2,3 9-3,6 10-4,2 3-15,4 4-48,2 7-119,4 4-176,4-8-702,-2 8 0,1 2 0</inkml:trace>
  <inkml:trace contextRef="#ctx0" brushRef="#br0" timeOffset="182695.3943">12708 15320 2507,'0'0'93,"0"2"21,0 1 11,0 5 6,0 0 18,0 6 25,0 1 37,0 5 43,0 3 30,-3 5-50,-1-1-25,4 2-17,-4 3 1,1-2 18,3-3-8,3-2-21,1-6-31,3-6-36,0-1-21,6-6 6,0-6 16,5-4 9,0-6-18,3-4-18,0-6-3,3-2-5,-6-7-7,-6-1-20,-2 0-14,-3 1-20,-6 0-18,-1 7-16,0 7-16,0 3-10,0 8-7,0 4 4,2 9-5,-1 6 14,1 7 6,1 6-2,2 9-2,-2-1-2,0 3 4,0-1-32,1-3-82,-1-2-179,1-18-833,3 2 0,0-7 0,6-8 0</inkml:trace>
  <inkml:trace contextRef="#ctx0" brushRef="#br0" timeOffset="183219.5961">13211 15407 2932,'-7'-2'166,"-2"1"45,-6-1 32,-1 1 19,-1 4 9,4 4 3,-2 4 3,4 4 4,3 6-2,3 7-118,5 2-44,0-1-48,0 5-29,3-4-17,6 1-8,-2-10 0,2-4 11,5-9 7,-2-4 5,3-7-3,0-5 2,3-9 2,-6-2-1,1-6-2,-7-2 0,-3 1-3,1 6-32,-4 5-14,-4 8-1,8 7-1,-4 7-1,0 8-3,0 5-1,0 6 2,0 3-2,0 3-8,0 3-11,0-4-40,0-1-57,3-2-91,3-8-232,-6-8-518,3-4 0,-2-5 0</inkml:trace>
  <inkml:trace contextRef="#ctx0" brushRef="#br0" timeOffset="183441.4794">13138 15594 3198,'0'-3'196,"0"3"51,0-5 21,2 2 10,5-1 5,7 4 0,2 0-6,8-2-21,6 2-50,-2 0-264,9 0-310,-7-2-645,-4-1 0,-4-1 0,-3-2 0</inkml:trace>
  <inkml:trace contextRef="#ctx0" brushRef="#br0" timeOffset="183669.5437">13391 15444 3258,'0'0'191,"3"2"24,3 6 8,8 3 5,2 6-1,8 3 4,3 2-12,0 5-27,-1 1-48,-2-3-223,0-3-216,-4-14-655,1 3 0,-1-6 0,-3-5 0</inkml:trace>
  <inkml:trace contextRef="#ctx0" brushRef="#br0" timeOffset="183904.5169">13586 15419 3445,'-4'0'63,"0"5"22,-1 4 37,2 7 17,-1 8 5,0 11 1,0 5 0,-3 3-4,-5 3-60,-2-3-148,4-2-260,-9-1-496,0-9 0,-1-7 0,7-4 0</inkml:trace>
  <inkml:trace contextRef="#ctx0" brushRef="#br0" timeOffset="184310.5895">13201 15358 3050,'-9'-4'88,"-7"1"9,-3 3 4,-4 0 1,2 8 2,0 6-18,8 3-110,3 1-696,3 10 0,1-2 0,-1 2 0</inkml:trace>
  <inkml:trace contextRef="#ctx0" brushRef="#br0" timeOffset="257841.0878">28259 4803 1886,'-5'0'99,"-5"-2"11,-14 1 22,-17 1 29,-20 3 22,-20 6 22,-12 8 16,-3 14 8,4 12 8,9 13-66,16 9-23,17 8-7,14 5-19,10 1-28,11-1-19,8-3-23,5-8-15,2-6-7,6-8-1,8-12-6,1-6 7,10-9 1,7-9 0,9-8 2,4-6 0,2-7 6,-1-9-3,-4-4 5,-13-2-4,-10-6-2,-9-1-8,-20 2-9,-12 0-2,-16 6-3,-11 4-8,-7 7-6,-3 4-24,11 3-21,12 0-29,10 3-15,8-2-47,14 4-79,1-1-121,12-4-439,7 2 0,8-2 0,11-2 0</inkml:trace>
  <inkml:trace contextRef="#ctx0" brushRef="#br0" timeOffset="258063.1714">28108 5460 2902,'0'0'124,"0"-4"15,0-2 6,0-2 3,0-3-6,3-4-32,5-4-68,11 1-160,7-10-608,9 6 0,2 5 0,5-3 0</inkml:trace>
  <inkml:trace contextRef="#ctx0" brushRef="#br0" timeOffset="258545.0589">28658 5225 1808,'-3'-1'89,"-2"1"39,2-3 51,-2 2 30,5-1 13,0 0 6,0-1 3,5-1 1,6-1 1,3 1-62,8 2-27,6 0-39,3 1-51,-1 2-31,1 4-13,-4 8-6,-4 6 0,-8 10-3,-8 11 1,-7 2 3,-13 4 1,-11-3 2,-8-2 2,-4-2 2,1-7 1,7-6-2,10-8-5,10-4-1,5-4 2,6-3-1,12-1 2,8-3-2,7 0 2,14-3-2,4 0-2,5-5 0,2-1-18,-1 0-41,-4-4-130,7-9-229,-18-1-292,-13-4 0,-2-7 0,-8-5 0</inkml:trace>
  <inkml:trace contextRef="#ctx0" brushRef="#br0" timeOffset="259130.0632">29133 5167 1693,'0'-4'85,"3"-1"13,2 1 12,4-2 16,7-1 14,7 2 10,3 0 2,2 0 4,2 4 1,-4 0-72,-2 3-11,-5 4-15,-2 3-10,-9 4-11,-3 5-10,-10 5-6,-8 2 0,-8-2-3,-4 3-1,2-4 1,4-3-1,6-7 7,10 0 9,3-4 11,3-2 4,8-3-1,7-1-1,5-1 3,9-1-3,2 4 0,-3 1 0,-5 3-5,-9 2-9,-10 1-5,-4 1-1,-6 3 0,-10-1 2,-10-1 1,-4 1 5,-8-3 4,-4 0 2,4-4 0,1-4 1,10 1-9,3-4-6,3-2-11,4 0-19,5 1-20,2-2-56,4 0-165,3-3-171,0 2-281,0 3 0,-2-1 0,-1 1 0</inkml:trace>
  <inkml:trace contextRef="#ctx0" brushRef="#br0" timeOffset="263315.164">26895 8590 941,'0'-2'143,"0"-1"45,-4-5 30,-1 2 25,-2 0 10,-2-1 4,1 1 1,-5 1 3,-1 3 1,-5 0-83,-10 1-59,-7 1-44,-9 3-29,-11 4-23,-3 1-13,1 3-3,1 3-1,11-5-2,13 0 0,12-1-1,8-2 4,11-3 2,-1-3 7,6 2 2,-3-4 4,0 2 0,0 0 2,0 0 0,0 0 0,0 2 1,0 1 2,0 5 1,-3 4-2,-3 7-3,-11 5 1,-8 3-2,-5 4-2,1 1 1,4-7-2,8-2-1,10-3-5,2-8-7,5-1-2,2-5 3,7 0 1,10-3 4,14-1 4,11-2 2,10 0 4,11 3 3,-2 4-1,-5 4 2,-7 3-2,-11 5-1,-11 5-5,-13-2 1,-10 2 0,-9 2 3,-9 3 0,-15-2 2,-12 2 0,-11 3-1,-13 1 0,-6 1-2,0-5-8,1-6-12,8-8-22,17-5-30,13-7-60,14-5-128,19-9-134,13-3-356,11-4 0,11-7 0,15-2 0</inkml:trace>
  <inkml:trace contextRef="#ctx0" brushRef="#br0" timeOffset="264167.0922">27136 8803 1520,'-9'3'70,"-9"4"19,-10 6 34,-9 5 28,3 10 20,5 7 8,5 2 4,10 7 5,10-2 0,8-1-40,10-5-21,9 0-15,8-12-29,12-2-21,3-8-16,2-11-4,0-3-2,-2-5 0,-9-7 2,-7-8 2,-12-4-7,-6-10 0,-7-6-2,-8-4-4,-11-2-2,1 3-2,-8 4 0,-2 5-4,0 9-2,6 6-3,4 4 3,3 6 1,7 4 0,3 0 3,3 4 2,7-5 4,10 3 7,12-3 2,13 3 2,5 0 3,5 3 2,-4 2-5,-11 8 6,-10 0 1,-11 9 6,-13 4-2,-6 5-5,-3 4-2,-2 0-3,-1 4-2,2 2-7,1-6 4,3-3-5,3-3 2,7-9-1,4-5 4,6-7 1,5-4 1,8-7 4,4-4-2,2-9 4,3-3-4,-9-8 1,-11-4-8,-11 2-6,-13-2-3,-14 3-5,-5 4-2,-8 8-1,-8 4 3,-2 5-4,-1 3-1,3 3-2,2 2-4,9 2-2,4 0-8,6 0-8,8 0-23,3 0-31,2 0-67,3 2-41,0 0-76,0 0-154,19-2-482,-14 2 0,1-1 0,4-2 0</inkml:trace>
  <inkml:trace contextRef="#ctx0" brushRef="#br0" timeOffset="264547.2495">28295 8463 1216,'0'2'45,"0"8"18,0 14 13,0 13 10,-5 13 7,-4 15 7,-1 4 2,-2-3 1,1-2 3,4-7-23,7-8-26,0-5-29,0-10-50,7-12-100,8-8-280,-4-6 0,2-6 0,8-4 0</inkml:trace>
  <inkml:trace contextRef="#ctx0" brushRef="#br0" timeOffset="264738.956">28493 8875 2330,'0'1'30,"0"4"11,0 3 3,0 7 3,0 1 1,0 6-3,0 3-16,2-2-44,4-6-105,15-7-375,-4 3 0,4-7 0,7-6 0</inkml:trace>
  <inkml:trace contextRef="#ctx0" brushRef="#br0" timeOffset="265849.8216">28859 8547 2068,'0'-12'82,"0"0"7,0 3 23,0 1 17,0 9 14,0 16 2,0 11 3,0 8 2,0 11 2,0 6-81,0-1 0,0-2-13,-1 0-36,-2-9-32,-2-4-34,-2-6-28,-4-2-50,-4-12-40,0-5-60,0-8-27,6-5-8,6-13 11,0-4 41,6-4 63,3-2 69,2 3 60,2 5 68,2 5 49,3 3 65,0 4 37,2-1 17,1 3 1,6 2-22,0-2-44,3 2-46,-4 0-30,-4 4-18,-5 5-7,-8 7-1,-5 5-9,-2 4-9,-4 4-7,-2 0-6,2-6-3,-1-3 2,0-6 26,5-4 33,1-8-2,0-2-1,1-5 0,2-9-2,6-8 1,5-9 0,4-10-2,6 0-6,3 5-33,0 7-30,3 9-2,-6 8-7,-4 9 0,-2-1 2,-4 4-4,-6 0 6,-2 0 7,-4 0 2,-1-1-2,-1-2-5,-3-3 1,-4 1-2,-5-4-3,-5 4 3,-7 2-1,2 1-3,-1 4-7,5 6 0,5 3 2,5 6 0,5 5-5,8 2-13,4 0-30,9-2-41,4-1-46,11-6-45,5-2-69,4-9-89,5-1-29,14-8-205,-20 3 0,-11-6 0,-3-1 1930,-15-8-1647,-21 0 70,9-3 58,-3 4 62,-12 6 69,-3 8 55,-9 2 92,3 4 99,1 4 39,7 6 13,8 3-62,7 2-46,-1 2-23,8-1-16,5 2-23,5-1-9,1 2-21,7 0-11,-3 2-4,-6-1-7,-9 1-15,-5-1-4,-11-2-2,-8 2 0,-9-4-2,-8 1 2,-7-2 0,-2-2-4,5-2-4,4-6-27,4 2-92,13-7-202,2 1-268,2 3 0</inkml:trace>
  <inkml:trace contextRef="#ctx0" brushRef="#br0" timeOffset="268976.9834">25588 6709 1058,'0'0'134,"0"-1"31,-2-2 17,1-2 15,-1 4 14,-1-3 11,0 1 13,-1 0 14,1 0 11,-2 2-82,2-2-29,-1 0-25,-1 3-16,-3 0-14,1 0-12,-7 0-9,-2 0-11,-2 0-9,-2 0-11,-4 5-9,0 2-6,-2 2-5,-1 5 1,-1 2 1,-1 0 3,4 4 3,2 2 7,-1 3 5,6 3 4,0 4 1,4 4-4,1 3 0,5 4 2,4 2-3,2 3 6,2 0-7,3-2-6,5-3-6,5-4-5,3-7-6,5-4 5,4-6 1,4-4 0,1-7 3,6-4-11,3-7 4,-1 1-2,-1-2-4,-5-6 2,-14 3 10,-8-5 1,-5-2-5,-13 0-5,-13-1 0,-6 1 0,-9 2-4,-6 4 0,2 5-1,2 0 0,5 0-11,4 0-11,10 0-9,3 4-23,6-3-42,6 2-114,4-3-42,3 0-80,14 0-108,3-8-296,13 5 0,17-7 0,7-4 0</inkml:trace>
  <inkml:trace contextRef="#ctx0" brushRef="#br0" timeOffset="269605.7037">25795 6907 980,'0'-3'146,"0"1"14,0-1-1,0 1 6,0 0 19,3 8 21,0 5 14,2 10 7,3 8 4,-1 14-102,0 4-40,-3 4-13,-1 3 2,0-5-5,-3-6-17,0-5-21,0-4-17,0-8-6,0-6 2,0-9 17,0-3 17,0-5 0,0-3-2,1-4 0,1-7-4,1-3 0,0-1 2,4-3 1,-1 4-9,-3 5-16,2 1-20,2 4-1,2 2 0,0 1-1,-3 1-3,5 0-3,-7 1 0,-2 5-3,-1 1 3,-1 3-2,0 2-3,-1 3-5,-4 1-3,-4-1-24,-3 2-52,1-3-116,4-6-426,-5 2 0,4-1 0,1-5 0</inkml:trace>
  <inkml:trace contextRef="#ctx0" brushRef="#br0" timeOffset="288436.3543">27364 6043 869,'-2'-2'-6,"1"-1"-3,-1 1-4,-1-1-1,3 2 13,0 1 26,-3-3 43,1 3 21,-1 0 15,0 0 12,-1 0 15,-1 0 7,0 0 6,0 0 0,3 0-9,2 0-13,0 0-30,0 0-18,2 3-6,-2 1-4,0 1-4,1 3 4,3 0 5,6 2 10,2-1 8,10 1 2,10-4 1,9 1 12,8-3 10,13-4 8,12 1 2,9 2 4,7-2-4,5 2-8,8 2-9,1 0-12,8-2-15,2 0-14,8-2-20,3-1-13,1-1-10,2-4-9,-6-4-3,1-1 4,-1-9 11,-4-1 8,-3-3 4,-1-1 7,-6-3 8,-9-2 6,-7 0 7,-9-3 2,-4 3 3,-8-6-4,-3-2-13,-2-6-7,-4 2-3,-2-5-5,-1-2-6,-5 2-7,-3 0-3,-6-1-6,-4 1-5,-10 0-1,-8-7 2,-8 2-7,-9-2 2,-9-1-6,-8-2 2,-11-1-1,-10 2-2,-7 0 2,-15 2 0,-11 0-4,-11 7 4,-10 0 1,-12 5-3,-9 3 2,-9 4-4,-9 2 3,-10 3-2,-5 3-1,-3 6 3,0 3 2,-1 5-7,0 1 6,3 5-1,3 2 3,2 3 1,8 1-4,6 5 3,2 4 0,3 2-4,2 4 5,5 6-2,2 3-2,10 0 2,-1 5-2,13 1-2,5 1 3,12 3-2,8 0-1,9 1 2,6 1-6,6 4 1,7 3 2,1 5 1,1 1 1,4 3 0,4 2 0,0-1 2,4-1 0,7-1 0,2-3 0,3-2 0,7-3-2,2-2-1,6-4-4,3-1 3,0-4-4,7-2 0,0-1-1,0-6 0,-1 0 4,-2-5 0,-3-1 1,-6-3-2,4-3-2,-7-2-3,4-3-3,-4 0 4,1-1 1,-4-5-3,2 3-3,-2-3 0,0 0 2,0 0 1,0 0 4,0 0 9,0 0 0,0 0-4,0 0 4,0 0 2,0 0 2,0 0-3,0 0-2,0 0-1,0 0-3,0 0-6,0 0 7,0 0 1,0 0-4,0 0 1,0 0 3,0 0 0,0 0 1,0 0-1,0 0 4,0 0-1,0 0-4,0 0 2,0 0 3,0 0-2,0 0-4,0 0 6,0 3-2,0-2 4,0-1-2,0 2 2,0-2 3,0 0-2,0 0-2,0 0 2,0 0-4,0 0-4,0 0-1,0 0 0,0 0 6,0 0 0,0 0-6,0 0-3,0 0 6,0 0-3,0 0 3,0 0 3,0 0 0,0 0-1,0 0-5,0 0 0,0 0 3,0 0 3,0 0-6,0 0 3,0 0 0,0 0-3,0 0 0,0 0 0,0 0-7,0 0-19,0 0-21,0 0-19,0 0-9,0 0-2,0 0-3,0 0 3,0 0-4,0 0 0,0 0 2,0 0 13,0 0 9,0 0 14,0 0-5,0 0-8,0 0-16,0 0-51,0 0-91,0 0-101,5 0-66,-3 0-153,-2 3 0,1-1 0</inkml:trace>
  <inkml:trace contextRef="#ctx0" brushRef="#br0" timeOffset="293397.4719">26007 3820 1038,'-3'0'43,"3"0"1,-3 0-5,3 0 3,-4 0 3,0 0 3,-4 2 6,-3 3 10,-5 2 13,1 4-26,-6 3-3,-2 4 5,-1 2 10,0 4 6,-2 4 2,-1 3-1,-1 1-3,1 3-10,-2 2-11,4-3-9,9-3 7,3-3 16,7-9 4,4-2 11,4-5 3,-2-2 3,6 0 2,3-5 2,3-2-1,4-1-1,4-2-8,1 0-19,-4-2-10,1-1-14,-6-1-2,-5-3 2,-4-1 8,-3 0 4,0-1 0,0 2-2,0 0-3,-3 3-4,-4 0-1,-1 4-4,-5 0-6,-2 1-8,-3 3-15,-2 3-4,6 0-5,4 3-10,1-2-14,1 1-32,7-2-59,1-4-101,4-3-378,-2 2 0,1-2 0,-3 0 0</inkml:trace>
  <inkml:trace contextRef="#ctx0" brushRef="#br1" timeOffset="423358.5005">20220 9440 710,'0'-3'73,"0"1"5,0 0-1,0-3 3,0 5 0,0-2 3,0 2 9,0 0 10,0 0 17,0 0-51,0 0-3,0 0 15,0 5 23,0 1 12,0 8 10,0 4 3,0 6-2,0 1-7,2 8-15,-2-1-4,1 4-7,1 1-13,1 3-18,-2 2-6,1 2-5,-2 7 3,0 4-3,0 3 5,0 5 4,0 0-3,0 3-3,-2-4-2,1 3-4,-2-7-4,1-1 4,1 0-6,-1-1-1,4-1-7,-5 4 0,-1-2 2,3-1 1,-4 4 0,2-1-1,0-2 1,-2-1-7,0-1-3,2-2-1,-2-2 0,2-2-1,0-2-1,-1 1 1,1-5 0,-3 2 2,1 2 2,4-2 4,-1 0-1,2 4 0,0-3-2,0 1 1,0 1-3,0 0-4,0-2-3,0 1-3,0-1 2,0-2-9,0 5 4,0 2-1,0 2 4,0 3-2,0 6 1,0-1 2,2 0 3,-2 6-1,0 1-2,0-1 6,0 4 0,0 3 5,0 4 4,0 1 6,0 2 4,0 2 4,0-2 1,0-1 3,0 2 0,0 5-3,-3 1 3,-3 0-4,0 2-7,-8 5-3,2-4-5,-4-4-2,-3 4-3,-2-1-5,-1 1 1,-2-1 0,0 1-7,1-3 0,2-2 0,3 0-1,-2-1 1,6 0 0,-2 1 3,2-2 5,-2 5-4,7-3 1,-6 0 3,5 1-4,-1-7 0,2 3-1,2-1-5,-3 3 0,3-2-1,1 1-6,2-2 0,0-2-1,3 0-1,1-2 0,-3 1-2,-2 1 0,-2-2 3,0 8-3,0-1-1,1 0 0,2 2 3,-3 0 1,0-6-1,1 3 0,-3 0 5,-3-1-1,6 0 2,-3 1-1,-1-1 3,5-2-2,2 1-3,-4-1-2,0 5 1,-1-3 5,0 1-5,0-3 2,2-3-1,-1-4 0,4-4-3,-1-5 1,-1 0 2,0-5-1,4 0 0,-1 1-1,1-3-1,-1-2 0,2-2 1,-3-1-1,3-4 1,-1-2 0,1-3-2,0 0 2,0-7-4,0-2-4,0-9-15,0-3-42,0-6-40,0-7-100,1-6-211,-1-37-628,3 6 0,13-19 0,4-37 0</inkml:trace>
  <inkml:trace contextRef="#ctx0" brushRef="#br1" timeOffset="425162.6471">20391 9535 738,'0'-4'32,"5"-2"6,1-2 5,5-1 4,1 0 3,1 3 5,5-1 3,-1 1 3,5 5 3,4-2-26,4 3 4,6 1 2,12 2 3,8-1 2,13 2 1,15-1 2,10 5 4,13-4 7,13 1 5,15 0 10,7-1 5,9-1-7,2 4-1,6-3-1,1 2 0,7-1-1,3 2-8,7 0-8,7 0-7,1 0-12,0 0-7,2 3-3,-2 0-4,-6 5-1,-4-1-1,-8 1 1,-5-3 7,-2 4 6,-4-2 5,-4-2 2,2 1 3,-2-4 1,1 1 1,1 0-3,2-1-4,-2 0-4,2-1-8,-1 0-6,0 0-6,-1 0-3,2 0-6,-1-2-1,2-1 0,1-2 1,4-3-1,3 0 4,1 0 2,6-1 4,1-1 1,3-1 3,5 0 0,8-5 2,14 3-3,0-4 1,8-2 1,4-1-4,3 1-4,-2-5-5,-1 0-1,3 0-1,-1 1-1,-2-3-2,0 0 0,-3 1 0,-4-1-1,-8-2 2,-7 0-1,-4-2 2,-14 2-1,-8 2-1,-9-1 0,-6 1-1,-5 2 2,-4 0-2,-9-1-1,-4 6-1,-8-1 2,-8 4-2,-11-1 0,-9 2 1,-8-3-2,-6 7 2,-8-3-2,-9-2 0,-9-1 4,-6 3 0,-8-3-1,-9 1 0,-5 2 1,-2 0-2,-6 2 0,-3-1 1,-3 3-2,-7-1-1,0 3-4,-2-2-8,-1 2-28,0 0-46,-1 0-70,1-1-112,-1-5-311,-5 6 0,-8 6 0,-13-3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3:44:22.01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20619 3968 269,'0'0'35,"0"-1"8,1 0 6,-1 1 15,0-2 21,0 2 4,0 0 0,0 0-3,0 0-2,0 0-24,0 0 0,0 0 14,2 0 5,4 0-7,-2 0-11,8 0 0,3 0 12,4 2 14,3 0 8,3 0 11,3-1 15,2 0-1,3 2-6,5-3-2,-2 2 4,3-2 2,1-2-5,1 2-3,0 0-3,2 0-3,1 0-18,3 0-16,1 0-5,1 0-5,4 0-9,3 0-3,-2 0-4,5-3-4,-1 3-3,4 0-7,0 0-5,1-1 1,1 0 5,1-3 0,3 0-2,1 1-1,3-1-3,5-1-1,-2 3-1,4-1-1,-1-1 2,-1 1-2,-2 0-7,0 0 1,-3 2-2,-1-2 1,0 0-3,3 2 0,-1-2 1,-1 2-2,-1-3-2,0 1-1,-5-1-1,0 1 1,-2-1-2,-4-1-3,1 0 2,1 2-1,4-1 1,1-1-3,1 2 0,3 0 0,-1 0 1,-1 0-1,-1 1 1,2-1 1,-5-1 0,3 1 0,0-2 0,-1 3-3,1-2 2,3 1 2,2 2-1,3-2-1,0-1-1,-2 4 0,0-3 0,0 1 0,-5 2-2,0-2 3,0 2-1,-1 0-1,0 0 1,1 0 0,0-2 1,-1 2 0,-3-3 1,-5 2-2,-3 0 3,-7-2-2,-5 0 2,-4 2 0,-7-1-1,-5 2 0,-5 0-2,-5-1 1,-5 0 2,-4-1-1,-5 2 6,-2-2 22,-3 2 12,0 0 7,0 0 5,0 0 1,0 0 3,0 0 0,0 0 0,0 0 1,0 0-2,0-3-21,0 3-7,0 0-8,0 0-6,0 0 2,0 0 0,0 0 0,0-2-3,0 2-2,0 0-5,0 0-6,0 0-9,0 0-2,0 0-4,0 0-9,2 0-24,-1 0-35,2 0-40,0 2-69,7-2-174,-2 3-415,4-1 0,9-2 0</inkml:trace>
  <inkml:trace contextRef="#ctx0" brushRef="#br0" timeOffset="1001.0712">27770 4006 168,'6'0'40,"3"0"12,6 0 6,0 0 7,4 2 12,5-1 7,5 0 7,4 2 6,6 0 9,2-1-22,4 1-8,2 0-9,-1 0 0,4 0 0,0-1-4,2 1-1,-2 0 2,1 0 0,-1-2 0,2 0-1,-2-1 3,6 0 5,-3 0 4,2 0 2,-3 0-2,3 0-2,-2 0-5,-1 0-5,1 0-5,1 0-2,-3 0-4,0 0-3,-4 0-5,-3 0-6,-4 0 6,3 0 0,0 0 6,-5 0 2,1 0 3,0 0-1,-4 0-1,-4 0-1,1 0-1,-5 0-5,0 0-9,-6 0-5,2 0-8,-5 0-6,-2 0-4,-1 0-1,-4 0-3,1 0-1,1 0-2,1 0 4,1 0 3,3 0 2,3 0 5,3 0 0,5 0-1,2 0-1,6 0 0,0-1 0,7 0-2,1-2-3,0 0-4,2 0 0,-2 1-4,-3-1 1,-4 0-2,-8 0 1,-9 0-1,-7 1 0,-7-1-4,-4 3-46,-3 0-121,30-5-462,-33 3 0,-6-3 0,-9-3 0</inkml:trace>
  <inkml:trace contextRef="#ctx0" brushRef="#br0" timeOffset="2186.5577">30209 4004 368,'0'0'27,"0"-1"2,0 1 3,0 0 4,0-2 2,0 2 1,0 0 1,0 0 0,0-1-1,0 1-37,-3 0-34,3 0-99,-9 1 0,-1 2 0,-1-1 0</inkml:trace>
  <inkml:trace contextRef="#ctx0" brushRef="#br0" timeOffset="563356.4702">19462 4817 394,'0'-3'70,"0"1"20,0-1 21,0 3 20,0 0 17,0 0 13,0 0 14,0 0 22,0 0 22,0 0-37,0 0-6,0-2-6,0 2-9,0 0-8,0-2-10,0 1-4,0 0-9,0-1-21,0-1-19,0 2-13,0-1-13,3-3-13,3 0-11,2 0-9,3-2-7,1 0-9,3 2-2,-3 1-3,5-3-2,-2 3 1,0 1 0,0-1-3,1 1 1,-2 1-2,0 2-2,-2 0 0,-5 0-1,4 0 0,-7 2 1,-4 1 12,3 4 18,-3 1 14,-3 4 6,-1-3 2,-4 6 1,-5 2 2,2 0 1,-4 0 0,4-1-1,2 1-10,2-2-20,1-1-16,0-4-6,3 2-2,1-7 2,1 0 2,1-2 1,0-2 0,1-1 5,-1 0 1,0 0 0,3 0 5,0 0-3,7 0 2,1 0-3,5 0-4,2 1-2,0 4-3,1 2-3,-6 3-2,0 2-2,-6 2-4,0 3 10,-7 0-5,3-2 2,-3 2 2,0 0 1,-7 0 3,1-3 0,-4 1-1,-10-1 4,-4-4 0,-1-1-11,-4-5-10,5-1-26,1-3-30,2 0-43,8-2-91,8-1-196,-2 1-317,2 1 0,5-7 0,3 2 0</inkml:trace>
  <inkml:trace contextRef="#ctx0" brushRef="#br0" timeOffset="563902.0636">20030 4746 1403,'0'0'84,"0"-3"5,0 3 10,-3 0 13,-1 0 18,-5 3 17,-5 1 18,-1 7 16,-1 3 17,-7 6-57,4 4-6,-1 4 1,1 6-5,2 1-4,6 3-12,5-1-8,6-1-10,6-6-14,5 0-11,2-6-11,4-3-3,4-4-1,3-8-2,2-4-4,-2-2-5,1-6-10,-3-5-6,-2-2-1,-6-3-5,-4-3-3,-3-5-11,-6 1-9,-7 2-6,-7 3-9,-3 4-4,-8 5-12,-4 6-25,-1 2-48,2 7-86,3 0-105,28-5-410,-14 4 0,7 1 0,5-5 0</inkml:trace>
  <inkml:trace contextRef="#ctx0" brushRef="#br0" timeOffset="564310.9445">20259 4896 1718,'-9'0'54,"-2"0"18,-2 3 8,-1 1 16,5 1 8,5 5 34,3 2 19,1 5 6,1 0 7,6-2-41,-1 5 0,7-6-9,1-2 0,3-6-4,4-1-4,-1-5-35,-1-2-16,1-3-6,-3-7-5,-1 0 0,-7-5-15,-6 0-10,-3-5-11,-9 1-11,-8 0-9,1 3-1,-7 1-6,-1 7-4,8 5-34,-1 3-61,7 2-145,0-14-420,7 14 0,3-3 0</inkml:trace>
  <inkml:trace contextRef="#ctx0" brushRef="#br0" timeOffset="564621.2811">20524 4636 1412,'0'-2'102,"0"2"13,0 0 22,0 3 22,0 5 15,0 9 9,2 9 8,1 9 4,1 8 1,2 0-92,0 1-8,-1-1-11,-2-3-22,0-2-23,-2-9-28,2-5-79,7-14-572,-2 2 0,1-11 0,5-1 0</inkml:trace>
  <inkml:trace contextRef="#ctx0" brushRef="#br0" timeOffset="564835.9501">20727 4811 1244,'2'-2'76,"-2"2"43,3 6 24,-2 7 9,-1 9 5,6 12 2,-3 4-1,2 5-14,4-5-40,0-5-144,10-15-443,-5 1 0,-1-10 0,1-4 0</inkml:trace>
  <inkml:trace contextRef="#ctx0" brushRef="#br0" timeOffset="565072.2438">20936 4651 988,'0'-1'62,"0"1"24,0 5 17,2 6 6,-2 6 3,0 9 1,3 8-3,1 3-30,2-3-81,1-5-117,-3-1-210,-1-3 0,-2-5 0,-1-6 0</inkml:trace>
  <inkml:trace contextRef="#ctx0" brushRef="#br0" timeOffset="604504.8269">15292 6504 514,'0'0'71,"0"0"26,0 0 19,0 0 21,0 0 15,0 0 8,0 0 10,0 0 7,0 0 1,0 0-45,0 0-24,0 0-23,0 0-13,0 0-2,0 0-8,0 0 2,3 0 9,6 0 4,6 0 6,6-1 5,8-2 2,5-1 0,0 0-3,6-2-17,0-1-1,4-1-7,4-1-8,5 1-6,5 0-3,6 2-3,0 1-1,1-1-2,-1 2-5,-4 0 1,1 1-5,3-1-4,-3 0-7,4 0-7,-4-1-5,1-1 0,-2 2-2,-5-1-2,-3 5 1,1-2-2,-8 2 1,5 0 0,-6 0-2,4-2 1,0 2 0,-2-3-2,4 1 3,-3-3-1,1 3-1,-1-2 2,-2 1-1,0 2-1,0-1 0,3 0-1,2 2 1,5 0 1,7-1-3,1-3 1,8-1 3,4-5-3,1 3 0,2-3 1,-6 1-1,-1 6-1,-4-2 2,-2 4-1,0 1-1,0 0-3,-1 0-1,-2 0 1,-5 0-4,-3 0 1,-4 0 1,-5 0 0,-3-1-1,-7-1-1,-5-1 2,-5 1 4,-5-2-1,1 1 0,-1 0 0,-5 1 0,4-1-4,3 1-5,-1 1-8,7-2-6,-2 2-4,-2-1-14,-1 2-2,-1-1-8,-6 1-4,0 0-5,-2 0-2,-4 0-10,2 0-20,-2 0-43,-2 0-38,-1 0-69,4-14-256,-2 15 0,-5-1 0</inkml:trace>
  <inkml:trace contextRef="#ctx0" brushRef="#br0" timeOffset="632970.1096">14943 7736 490,'0'0'62,"-3"0"20,-2 0 16,0 0 18,-1 0 11,1 0 11,-1 0 7,3 0 1,-1 0 3,-2 0-43,5 0-17,-2 0-15,1 0-10,1 3-9,1-2-1,0 1 9,1 0 13,4-2 10,9 0 4,10 0 10,12 0 5,12-4 4,6 2-1,4-3-2,3 1-8,-2 0-19,-4 0-19,-1 3-9,-3 1-7,-4-2-8,-5 2-8,-6 0-8,-6 0-5,-2 0-3,-9 0-5,1 0-1,-5 0 0,-5 0-2,-1 0 0,-1 0 0,-1 0-2,-4 0 1,0 0-3,2 0-2,-3-3 3,-1 3-2,1 0-2,-1 0-9,-1 0-22,0 0-51,0 0-64,0-4-84,2-1-326,-2 2 0,-5 2 0,-3-2 0</inkml:trace>
  <inkml:trace contextRef="#ctx0" brushRef="#br0" timeOffset="633436.0262">15030 7790 549,'0'0'29,"1"3"17,6-3 28,6 0 30,15 2 30,9-2 15,9-2 8,13 2 10,8 0 5,1-3-8,2 1-16,-1-2-19,-6 2-27,-9-2-29,-3 1-29,-10 1-18,-9-1-31,-8 0-55,-8-3-86,-4-1-76,-12 6-144,-3-2 0,-9 0 0,-7 5 0</inkml:trace>
  <inkml:trace contextRef="#ctx0" brushRef="#br0" timeOffset="637825.1544">8449 2723 1080,'0'-3'147,"-1"0"48,-2 0 13,-3 2 11,3 4 11,-7 13 8,0 16 10,1 17 8,0 13 4,0 13-91,0 8-53,-2-4-49,0-6-10,0-5-13,-1-12-7,1-10-4,2-11 3,5-12 16,-1-9 21,3-8 2,1-6 0,1-11 1,-4-10 1,4-13 1,0-14-2,5-18-8,6-9-16,3-9-26,4-8-24,7 4-2,1 11-2,1 9-6,-6 19-6,2 17 1,2 14 1,-2 11 2,3 7 6,4 12 3,0 12 2,0 7-2,2 16 10,-2 10 10,-3 9 5,-8 7-1,-5 2 4,-4-5 0,-7-3-2,-1-8-6,-2-9-2,-2-6-21,2-12-61,2-6-55,-4-9-155,-4-14-531,-9-3 0,-7-12 0,-8-13 0</inkml:trace>
  <inkml:trace contextRef="#ctx0" brushRef="#br0" timeOffset="638025.9348">8341 3144 1638,'-3'-2'125,"1"2"5,1-4 7,-2 4 18,15-3 10,9-1 6,18 1 1,17 0-5,24-4-38,7 3-184,21-10-531,-22 8 0,-12-4 0,-16-2 0</inkml:trace>
  <inkml:trace contextRef="#ctx0" brushRef="#br0" timeOffset="638237.0368">9167 2930 2730,'0'-9'94,"0"1"4,0-5 1,0-2-1,0 3-29,0-2-81,5 2-166,-2-17-421,3 20 0,-2 3 0,-1 6 0</inkml:trace>
  <inkml:trace contextRef="#ctx0" brushRef="#br0" timeOffset="638413.9691">9197 3277 2231,'0'7'129,"0"-3"7,0 0 0,0 0-2,2-1-44,1-8-133,13-9-519,-8 3 0,2-5 0,4-8 0</inkml:trace>
  <inkml:trace contextRef="#ctx0" brushRef="#br0" timeOffset="639106.3796">9545 2851 1460,'4'5'63,"-4"10"22,0 11 13,0 11 10,0 9 3,-4 11 2,4 2 1,-3-1 1,3-6 0,-3-6-32,6-11-17,-6-9 39,3-8 25,0-10-1,0-6 0,0-5 2,0-14 0,0-12 0,6-10 1,4-14-1,7-12-13,10-6-59,5 4-37,2 7-8,-1 12-3,-6 14-7,0 14 1,-3 12 0,-3 8-1,-2 12-1,-1 5 4,-8 8-2,-5 3-1,-13 5 1,-14 3 2,-14 2 3,-8-1-1,-10 3-1,4-6 2,9-5 1,14-5-1,12-9-2,12-8 3,3-3 7,11-4 3,7-3-1,8 2 3,14-1 1,5 2-2,6-2 1,-2 4-3,-9 1 3,-8 7-10,-10 6-6,-14 5-3,-8 6 2,-12 3-2,-9 4-3,-10 1 1,-2 2-4,-5-8-7,6-3-12,2-3-13,10-12-91,8-8-250,6-8-364,5-14 0,8-11 0</inkml:trace>
  <inkml:trace contextRef="#ctx0" brushRef="#br0" timeOffset="639370.0113">10326 3063 1975,'0'0'149,"3"0"10,0 0 4,10 0 6,7 0 4,14-4 1,10-2 0,9 3-2,-2-2-17,-1 0-154,-8 3-83,-6-2-130,-16-5-422,-10 8 0,-9-2 0</inkml:trace>
  <inkml:trace contextRef="#ctx0" brushRef="#br0" timeOffset="639585.8476">10391 3219 1844,'0'4'102,"3"-1"5,2 1 3,7-2 1,11 0 1,7-2-7,15-2-14,13 0-64,14-9-178,4 2-340,6-1 0,1-7 0,-5-2 0</inkml:trace>
  <inkml:trace contextRef="#ctx0" brushRef="#br0" timeOffset="640176.7297">11326 2855 964,'-1'0'99,"-1"-3"27,1 3 34,1 0 38,-3-1 29,3 1 6,0-4 5,4 1 5,10-2 9,10 0-60,11 1-33,11-2-27,4 3-34,-5 0-39,-4 6-29,-11 3-8,-8 2-5,-12 8 0,-8 2-5,-14 5-5,-6 6-1,-9 3-1,-2 0 0,-1-1 2,5-4-1,7-7 4,9-4 0,4-7-6,5-3 2,0-2 4,2-2 1,7-1 3,6 3 2,6 0 0,6 3-1,5 2 3,-4 4-2,-1 3 2,-6 3-5,-5 1-6,-9 1 4,-4 3 4,-6-2 5,-12 2 6,-7-3 6,-5-2-2,-8-2 0,-6-5 1,-1-1-1,0-5 3,4-3-6,7-6-16,10-3-43,11-5-86,10-4-116,16-16-488,8 8 0,12-6 0</inkml:trace>
  <inkml:trace contextRef="#ctx0" brushRef="#br0" timeOffset="640383.1311">11965 2953 1936,'0'-2'65,"0"-1"2,0-3 2,0-2-7,1 1-63,12-8-176,0 3-227,0 0 0,7-1 0,-2 5 0</inkml:trace>
  <inkml:trace contextRef="#ctx0" brushRef="#br0" timeOffset="640535.8106">11924 3381 2363,'0'0'-38,"9"-7"-141,-3-3-250,1-1 0,-1-3 0,0-8 0</inkml:trace>
  <inkml:trace contextRef="#ctx0" brushRef="#br0" timeOffset="641413.0008">12339 2821 1334,'4'-3'60,"3"-2"18,8-1 26,9-3 28,4 2 34,9-3 14,3 1 5,-2 4 3,-5 4 0,-5 2-48,-4 9-10,-5 5-17,-4 8-23,-8 9-29,-2 8-26,-11 2-13,-15 3-4,-8-1-1,-2-2 6,-7-2-1,3-5 3,7-6 6,10-6 2,2-7 1,9-5-3,3-2 2,2-5 10,2 0 12,0-3 14,0-1 29,0 0 10,0 0-1,4 0-2,4-1 2,6 0-2,5 1-1,7-1-9,7 1-14,6 0-18,7 1-31,3 0-13,2 0-2,-4 1-4,-5 1-3,-8-3 0,-8 0 0,-12 0-5,-4 0 1,-6 0-1,-2 0-1,-2 0 0,0 0-3,0 0 2,0 0-1,0 0 3,0 0-2,0 0 3,0 0 0,0 0 0,0 0 3,0 0-2,0 0 3,0 0-4,0 0 1,0 0-4,0 0 1,0 0-7,0 0 0,0 0-1,0 0-8,0 0 1,0 0 0,-2 0-3,-1 0-2,-1 1-8,-3 2-12,-3-2-18,7 1-36,-1 0-78,1-2-137,0-7-510,-8 6 0,5 0 0</inkml:trace>
  <inkml:trace contextRef="#ctx0" brushRef="#br0" timeOffset="642923.5871">8550 3957 1588,'0'0'108,"0"0"2,0 0 4,-3 2 6,-1 3 10,4 8 4,-3 11 4,3 16 6,0 10 1,7 8-84,-7 4-15,1-1 2,1-5 10,-1-10 11,-1-11 13,-1-10 30,2-9 45,-1-5 15,0-9 1,-3-2-2,-2-8-4,-1-10-6,-1-6-13,1-11-16,3-12-21,3-5-35,9-2-52,11-1-18,3 6-1,14 4 4,1 11-6,3 5 2,-5 9-3,-6 7-4,-6 8-1,-6 2 1,-5 8 1,-2 2-4,-8 5 3,0 5-6,-13 7 3,-10 2 1,-18 9 3,-10 1-1,-9 3 2,4-3-3,13-3 2,12-8 1,18-10-12,5-5 4,5-6 4,9-4 1,11 0 2,6-3 4,16-1-3,9 0 4,5 1-2,-2 0 1,-3 3 6,-12 6-4,-7 5-3,-8 6 2,-15 5-2,-3 7 2,-9 2 2,-6 1 1,-11-1 1,-3-2 5,-11-1 2,-8-2 4,-5-8-2,-4 0-2,0-5 0,1-7 0,8-3-8,10-1-36,12-7-112,12-9-225,14-6-494,12-4 0,14-13 0,14-3 0</inkml:trace>
  <inkml:trace contextRef="#ctx0" brushRef="#br0" timeOffset="643121.9028">9197 4138 2302,'0'1'94,"0"-1"7,0 0 1,0 2 1,0-4-22,0 0-131,11-6-496,-7 0 0,7 1 0,2-2 0</inkml:trace>
  <inkml:trace contextRef="#ctx0" brushRef="#br0" timeOffset="643334.817">9286 4492 1823,'0'3'75,"0"0"1,0-2 4,0 1-12,3-5-53,9-10-138,4-16-279,4 11 0,3-2 0,5-3 0</inkml:trace>
  <inkml:trace contextRef="#ctx0" brushRef="#br0" timeOffset="644346.6007">10098 3959 502,'0'-2'58,"0"0"18,0 0 11,0 1 12,0 1 10,-1 0 11,-2 0 9,-3 0 15,-2 0 17,-2 0-30,-10 0-5,-5 3 4,-7 5 12,-7 1 1,0 6 1,-3 6-1,4 1-4,5 4-6,3 6-5,4 2 0,7 7-6,10 3-16,3 2-22,6-3-10,9-1-4,4-3-5,5-7 0,6-9-5,11-5-10,1-5-9,2-6-6,2-4-1,-3-3-15,-1-3-32,-6-1-88,-5-1-108,1-13-485,-7 9 0,-5-1 0,4 0 0</inkml:trace>
  <inkml:trace contextRef="#ctx0" brushRef="#br0" timeOffset="644942.0857">10643 4110 1282,'3'0'49,"3"2"12,6-2 19,8 0 19,10 0 17,8-3 15,7-3 8,1 2 0,4 0 1,-9 0-63,-7 2-93,14 0-443,-32 0 0,-5 2 0,-6-1 0</inkml:trace>
  <inkml:trace contextRef="#ctx0" brushRef="#br0" timeOffset="645140.0279">10752 4311 1949,'4'0'1,"16"0"-8,8 0-20,18-5-47,12-3-87,19-5-175,-3 3 0,-5-1 0,-13 2 0</inkml:trace>
  <inkml:trace contextRef="#ctx0" brushRef="#br0" timeOffset="645454.9303">11624 3867 1529,'0'0'5,"-1"-1"18,1 5 17,0 6 18,0 12 10,0 8 5,0 15 3,1 6 2,1 5-2,-1 1 0,-1-2-2,0-6-19,0-8-16,0-7-33,10-12-148,-5-19-284,9 1 0,0-8 0,13-11 0</inkml:trace>
  <inkml:trace contextRef="#ctx0" brushRef="#br0" timeOffset="645674.7978">12140 3902 2197,'0'-6'65,"0"-2"3,0-3 2,0-3-8,0 5-76,2 1-60,6 0-128,2 4-232,-2 4 0,2 8 0,-2 6 0</inkml:trace>
  <inkml:trace contextRef="#ctx0" brushRef="#br0" timeOffset="645829.3028">12178 4229 2980,'0'-1'26,"3"-2"-67,6-2-154,-1-23-359,1 21 0,0-7 0</inkml:trace>
  <inkml:trace contextRef="#ctx0" brushRef="#br0" timeOffset="646997.6783">12422 3841 1470,'2'0'46,"1"0"31,8-3 28,8-4 25,11 0 16,12-4 9,5-3 6,1 3 9,0 4 2,-6 4-24,-9 6-17,-8 8-27,-12 10-24,-7 7-20,-11 8-11,-9 7-7,-11 3-4,-7 0-4,-7-3 6,-4-2 7,2-3 6,5-5 3,9-8-1,6-3-6,5-5-2,6-5-2,4-3-1,3-3-2,0-4-5,3 1-9,2-2 2,1-1 1,6 0 8,6 0 3,9-4 5,6 0-1,1-4 2,2 1-2,-1 0 1,-2 4-3,-1 0-7,1 4-9,4 3-8,0 1-3,2-1-4,2 2 4,-1-4 2,-3 0 2,0-2 3,-7 0 4,-11-2 1,-5 2 5,-5 0 2,-5 0 4,-1 0-2,0 0-6,0 0-4,0 0-4,0 0-5,0 0-3,-1 0-3,-2 2-5,1-1-4,1-1-4,-2 0 0,3 2 0,0-2 0,-1 0 3,1 0 0,0 0-1,0 0 1,0 0-1,0 0-1,0 0 2,0 0-3,0 0-1,0 0-2,0 0-6,0 0 0,0 0-1,0 0-5,0 0 1,0 0-3,0 0-4,0 0 1,0 0-3,0 0 0,0 0 3,0 0-4,0 0 1,0 0 4,0 0-1,0 0-7,0 1-8,0-1-2,0 2-3,0 0 2,0-2-3,0 0-1,0 0-7,0 0-4,0 0 1,0 3 2,-2-2 6,2-1 0,-1 3-8,1-3-11,0 0-9,0 0-6,0 0-12,0 1-7,0 2-10,0-2-17,0 2-11,-2-1-27,2-2-14,0 0-9,0 0-19,0 0-47,13-2-193,-11 6 0,-2-1 0,1 0 0</inkml:trace>
  <inkml:trace contextRef="#ctx0" brushRef="#br0" timeOffset="663344.9987">13793 2642 492,'0'-15'79,"-6"-2"34,0-5 33,-6-4 30,-2 3 22,-7 3 27,-3-1 26,-8-4 28,-5 2 22,-8-1-39,-9-2-34,-8-1-31,-8 0-30,-8-2-22,1 2-13,-4-9-15,-4 1-17,-3-5-20,-5-1-19,-6-3 16,-2 1 2,-6-2-3,-4 0-1,-2 4-7,-6-2-6,-6 4-16,-7 2-7,-2 1-4,-5 5-5,-1 4-15,-6 7-6,-1 0 3,-5 4-3,0 7-1,-5 4 3,-2 2 6,-5 1 4,-2 2 6,-5 5 4,-5 0 3,-3 5 2,1 7-2,2 7 3,3 4-2,2 9-3,8 2-8,5 9-6,6 2-8,9 7-6,3 5-1,6 2-2,8 6-1,-4-2 0,5 6 2,5-1-3,2 2 6,7 2-3,6 4 0,0 3 7,10 2 0,7-1 1,13 1-3,12 0-6,9-3-3,9 2 3,9-1-3,4 3 0,0 3 3,8 1-8,3 4-4,3 2 0,6-1-3,8-2 1,1 4-8,10-3 1,8 1 7,11-1-1,11-1-4,17-9 6,14 1 2,12-3-4,6-3 4,10-2-2,5-3 9,9-3-13,8-3-12,12-3-15,10-1-10,5-9-13,5-1-12,5-6-1,-1 0-1,6-4-3,0-1-7,0-1-13,2-3-48,-1 5-74,10-12-164,-3 10-234,1-3 0,2-3 0,-1-8 0</inkml:trace>
  <inkml:trace contextRef="#ctx0" brushRef="#br0" timeOffset="726388.6006">9370 3530 174,'0'-1'25,"0"-1"21,-3 1 23,3 0 21,-4 1 14,4-2 7,0 2 2,0 0 1,0 0-1,0 0-11,0 0-12,0 0-22,0 0-16,0 0-9,0 0-3,0 0 8,0 0 7,0 0 6,0 0 2,0 0 6,0 0 0,0 0 5,0 0 6,0 0-3,0 0-7,0 0-11,0 0-10,0 0-1,0 0 7,0 0 5,4 0 9,-1 0 1,6 0-9,5 0-7,2-1-1,4-1-2,4-1 4,0-2 2,3-1-6,5 5-8,-2-4-9,0 3-5,0-1 3,-1 2 2,1-2 2,0 3 3,1-8 0,3 4-3,-1-4 0,-2 0 3,1 0-3,-2 1 0,-4 1-3,-3 1-5,-2 1-2,-4 2-5,0 1-2,-2 1-3,0-3-4,-3 3-3,0-2 0,-3 2-1,2 0-1,-4 0-1,2 0-1,-3 0-1,3-2-1,1 2 0,0 0-1,2-1 0,-2 1-2,-2 0 1,-2 0-1,-5-2-3,1 2-1,-2 0 0,0 0 0,0 0 2,0 0 1,0 0 1,0 0 1,0 0-1,0 0 0,0 0 3,0 0 0,0 0-1,0 0 1,0 0-3,0 0-1,0 0 1,0 0-1,0 0 1,0 0 1,0 0 0,0 0 2,0 0 0,0 0-1,0 0 1,0 0 1,0 0-2,0 0 1,0 0-3,0 0 2,0 0-1,0 0 0,0 0-1,0 0-2,0 0-1,0 0-3,0 0-2,0 0 0,0 0-1,0 0-1,0 0-1,0 0 1,0 0 0,0 0 3,0 0 0,0 0 3,0 0-1,0 0 1,0 0-1,0 0-4,0 0-10,0 0-17,0 0-22,0 0-36,0 0-42,0 0-44,0 0-71,0-1-273,-5 2 0,-1-1 0,-7 0 0</inkml:trace>
  <inkml:trace contextRef="#ctx0" brushRef="#br0" timeOffset="727232.7981">9317 3575 306,'2'0'10,"3"0"3,-2 0 13,3 0 8,-1 0 12,0 0 16,1 0 17,2 0 27,5 2 12,1-2 4,4 3 10,9-3 9,-3 0-4,8 0-3,5 0-5,2 0-6,4-5-10,3 3-12,5-3-5,-1-3 2,1-2-5,0 0-4,-4-1-3,-2-1 1,-6 1-7,-6 3-6,-6 1-7,-7 1-12,-5 4-7,-9-2-12,-1 4-6,-5 0-9,0-2-8,0 2-7,0 0-3,0 0-3,0 0-1,0 0-2,0 0-5,0 0-6,0 0-8,0 0-7,0 0-10,0 0-10,1-1-12,-1 1-34,3 0-50,-2-5-64,2 2-48,-1-3-139,-2 3 0,1-1 0,1 3 0</inkml:trace>
  <inkml:trace contextRef="#ctx0" brushRef="#br0" timeOffset="728948.6675">8236 4849 168,'1'0'24,"-1"0"2,0 0 8,2 0 9,-2 0 6,1-2 7,2 2 2,-3-1 3,1 1 1,2-2-18,2 2 3,0 0 7,1 0-2,4 0 2,-2 0 8,4 0 5,6 0 6,3-1 6,5-1 9,4-1 4,3-3 0,6 2-4,1-3-1,3 3-6,5-4-12,0 2-6,-3-1-4,1 0-2,-8 0-7,-2 0-6,-3 1-5,-4 3-2,-3-6-4,-2 2-1,-6 3-5,3-1-2,-5 0-3,-1-1-7,-2 2-3,-3 1 0,1 0 0,-5 0-3,-2 3-2,2-2-2,-6 2 4,0 0 0,0 0-1,0 0 0,0 0 1,0 0-1,0 0 0,1 0 1,-1-1 1,2 1-1,-1-2-2,1 1 0,1-2-2,2 2 1,-4-1 0,2 0-3,-1 2-1,-1-3-1,-1 3-5,2 0 1,-2 0-2,0 0-2,0 0-2,0 0 2,0 0 2,1 0 5,-1 0 4,0 0 2,0 0 4,0 0 2,0 0 2,0 0 2,0 0 3,0 0-1,0 0-1,0 0-3,0 0-5,0 0-2,0 0-5,0 0-4,0 0-2,0 0-2,0 0-5,0 0-4,0 0-15,0-2-20,3 2-22,-3-1-38,1-5-104,1 3-183,-2-2 0,-2-2 0,-5-6 0</inkml:trace>
  <inkml:trace contextRef="#ctx0" brushRef="#br0" timeOffset="741828.9429">12468 3341 410,'0'-2'36,"-4"1"6,0-4 0,-2 2 3,-4 0 0,4 3 3,-4-1 3,3 1 7,3 0 12,0 0-6,1 0 6,1 0 15,2 0 11,0 0 5,-1 0 2,-1 1-3,2-1-3,0 0-8,0 0-13,0 1-16,0-2-17,0 2-12,0 1 29,3-1 20,3-1 8,8 2 4,9-2 7,11 0 7,7 0 4,2-2-1,7 2-1,-3 0-8,-1 0-44,-5 0-29,-3 0-26,-5 0-23,-6-1-49,-2-2-89,-5-3-100,-6-6-217,-7 8 0,-3 0 0</inkml:trace>
  <inkml:trace contextRef="#ctx0" brushRef="#br0" timeOffset="742410.6167">12542 3396 154,'0'0'19,"0"0"4,0 0 10,0 0 43,0 0 31,2 0 23,4 0 25,3 0 16,3 0 8,6 0-4,3 0 2,2 0 1,7 0-5,1 0-42,10-2-29,-4-1-23,6 0-24,-7-1-14,0-1-8,-6 2-8,-6 0-9,-3 0-5,-5 3-9,-9 0-3,-1 0 1,-6 0 7,0 0 5,0 0 5,0 0 4,0 0 2,0 0 4,0 0 0,0 0 3,0 0-4,0 0-30,0-3-45,0 3-14,0 0-56,0 0-60,0-3-225,0 3 0,0 0 0</inkml:trace>
  <inkml:trace contextRef="#ctx0" brushRef="#br0" timeOffset="743219.446">11366 4616 908,'0'0'74,"0"0"4,4 0 4,0-3 9,-1 1 4,10-1 0,2-1 2,3 1 0,3-2-2,7 2-61,4 1-20,4 1-15,2-4-23,1 4-45,-3-6-66,-3 0-171,-9 4 0,-7 1 0,-8 0 0</inkml:trace>
  <inkml:trace contextRef="#ctx0" brushRef="#br0" timeOffset="743582.6433">11417 4723 509,'0'0'96,"0"0"11,0 0 7,3 0 2,3-1 3,10-4 5,7 2 2,7-4-1,4-2 2,3 2-77,-1-1-19,-1 0-19,-8 1-19,1-2-25,-7 4-24,-7-1-31,-5 0-33,0 2-43,-3 3-75,-6 1 0,0 0 0,0 3 0</inkml:trace>
  <inkml:trace contextRef="#ctx0" brushRef="#br0" timeOffset="749759.754">13663 2400 298,'0'-5'26,"0"2"19,0-3 36,0 2 30,0 2 19,0-1 13,0 2 11,-3 1 10,3 0 8,0 0-9,0 0-1,-3 0-16,3 0-35,0 0-33,0 0-19,0 0-13,0 0-9,-1 1-5,1 5-4,-2 3-4,2 1-5,0 6-2,0 1 3,0 0 4,0 4 2,0 2 1,0 2-1,0 1-3,0 5-4,0-1-3,0 4-5,0 1 1,0 1-4,0 1-2,0 1-2,0 1 4,0 1 2,0-2-2,0-1 2,2-1 2,-1-1 4,-1 2 2,3-2 7,0 0 2,1 0 5,-4 1-2,4-4 2,-4 1 4,2-1 2,-2 1 5,1-4 7,-2 2 4,2 1 2,-1 0 3,0-1 2,0 2-4,0 1 4,-1-2 0,1 5 7,-3-3-4,0 0 0,-1-1-2,1 3 1,-1-2 0,-1 0 1,1-2 4,-2 1-4,1-2 4,2 1-8,-1 0-5,4-1-4,0 2-5,0-3-6,0 1-4,0-3 0,0 1-1,3-3 7,0-1-3,0 1-1,0-2 7,0 4 2,-3 1 3,3-1 3,0 1 2,0 3-3,0-1-1,1-2-3,-1 1-3,2 0 4,0-1-3,0 0-1,-2 3-6,0-3 0,2 0-2,0-3-1,-2 6-2,3-6-4,-1 2 1,0 0 1,-2-4-5,0 3 0,0-2 2,-3-2 0,0-3-3,0 3-2,2-1 3,-2 0-2,0 0-3,0 2-1,0 0-2,0-3-2,0 0-4,0-2-2,0-1 1,0-1 1,0-4-5,0 0-1,0-2-1,0-3-1,0-3 0,0 2-2,0-5 1,0 0 2,0 0 0,0-1 0,0 4-2,0-2 0,0 0-1,0-1 2,0-2-1,0 3 0,0-2 0,0-1-2,0 0 0,0 3-3,0-3 3,0 0 2,0 0 0,0 0-3,0 2 5,0-2 0,0 0-1,0 0 1,0 2-2,0-2-1,0 0-1,0 3 0,0-3 1,0 0-3,0 2 0,0 0 0,0-2-3,0 0 1,0 0-1,0 0 3,0 0 3,0 1-6,0-2 0,0 1 3,0 0-3,0 0-4,0 0-1,0 0-10,0 0-9,0 1-10,0-1-11,0 0-2,0 0-4,0 0 0,0 0-4,0 0-4,0 0-3,0 0-4,0 0-13,-2 0-30,1 0-42,-1-1-71,1-3-132,-1-21-490,-1 16 0,0-6 0,-4-7 0</inkml:trace>
  <inkml:trace contextRef="#ctx0" brushRef="#br0" timeOffset="750902.9241">12833 3334 430,'0'-3'45,"0"0"8,0 2 3,0-2-2,0 2-4,0 1 0,0 0-5,0 0-26,1 0-55,-1 1-117,0 2 0,2 1 0,-4 3 0</inkml:trace>
  <inkml:trace contextRef="#ctx0" brushRef="#br0" timeOffset="759572.3228">13843 3056 468,'0'-3'82,"0"-2"20,0 0 20,0 0 18,-4 2 14,4 2 6,-3 1 0,3 0-2,0 0 2,0 0-54,0 0-16,0 4-11,10 3-5,4 4 5,11 2 3,9 3 14,10-1 5,0-1 3,1-1 1,-6-2-3,-1-2-7,-11 1-10,-5-3-17,-6 0-30,-8 0-28,-2-2-50,-3-1-58,0-3-65,2 0-77,-4-7-255,4 4 0,-5-2 0,0-2 0</inkml:trace>
  <inkml:trace contextRef="#ctx0" brushRef="#br0" timeOffset="759874.7143">14119 3001 360,'-9'3'43,"-9"5"13,0 5 12,-11 10 11,6 0 5,-3 6 2,7 2 2,-1-5 0,6 0 0,2-6-27,5-2-16,2-5-43,2-6-93,3-4-120,0 1 0,0-3 0,5-1 0</inkml:trace>
  <inkml:trace contextRef="#ctx0" brushRef="#br0" timeOffset="760586.2968">14455 2827 294,'0'-2'11,"0"0"2,0-3 0,0 4 1,0-1 3,0 0 7,0 2 16,0 2 14,0-4 9,0 4 0,0 1 8,0 4 4,0 3 6,0 6 10,2 3 2,-1 8-3,1-2-12,1 8-12,1 0-6,0-1-7,3 1-5,-4-1-2,0 0-3,0-3-6,0-1-2,-3-2 2,0-3-2,1-4-1,1-2-1,-1-3 2,2-6-2,-2 0-1,1-2 2,-2-3 3,0 0 11,1-2 10,1 1 12,-2-1 4,0 0 3,2-1-4,-2 1-2,0-1-3,0 0-7,0 0-15,0 0-35,0 0-35,0 0-41,1 0-61,2 0-95,-1 0-199,-1 3 0,1 0 0,-2 0 0</inkml:trace>
  <inkml:trace contextRef="#ctx0" brushRef="#br0" timeOffset="761237.3683">13889 4057 887,'-3'-1'68,"-1"0"10,1-2 3,0 1 2,0-1 3,0 3 3,3 0 4,0 0 6,0 3 4,0-1-48,0 2-4,3 6 2,6-2 14,6 3 7,4 0 2,8 0-3,4 0-2,0 0-4,-2-2-4,-1 2-12,-1-2-26,-3-4-67,3-1-153,-4 2-236,-8-4 0,-3 0 0,0-2 0</inkml:trace>
  <inkml:trace contextRef="#ctx0" brushRef="#br0" timeOffset="761531.7611">14062 3934 425,'-1'1'49,"1"6"12,-3 6 12,0 9 11,-3 9 5,-5 8 2,-1 9 2,-2-1 1,-4 3 2,2-1-25,1-8-24,3-3-10,1-9-19,7-11-56,8-8-220,-1-4 0,1-5 0</inkml:trace>
  <inkml:trace contextRef="#ctx0" brushRef="#br0" timeOffset="762539.349">14351 3916 571,'0'0'78,"0"0"21,0 0 18,0 0 21,0-3 9,2-1 8,1-3 6,6 1 22,3-4 7,1 2-51,7-2-21,1 2-16,-2-2-17,2 2-17,-1 0-10,0 1-7,-4 4-7,1 1-19,-1 1-8,-2 2-4,1 6 1,-6 2-5,0 6 3,-6 6-1,0 4 0,-3 1 3,-1 4 4,-4-1 4,-3 3 4,1-1 8,-10-2 1,1 0 8,-2-3 3,-3-4 5,1 0 2,-2-4-3,2-1-2,6-4-4,1-2 1,2-4-3,7-5-1,-2 0-6,-3-2-5,3-2-4,0 0-1,1-4-2,2 0 1,2-3-1,1 0-5,0-2-5,0 3-3,1-2-3,-1 3-3,0-4-4,0 5 1,2-1-4,-1 4 2,2-3-1,2 3 1,4-1 1,0 1-1,4 1 3,4-1-1,-3 1 3,3 2-1,5 0 6,-1 0-2,0 4-1,-5 1 1,4 2 1,-6 2-1,2 3 0,0-1 2,-2-1 0,1-1 0,-1-1-2,-2-1 1,0-3 2,-6-2 2,0-1 4,-5 1 5,-1-1 5,2-1 0,-2 1-3,0-1-1,0 0-5,0 0-8,0 0-11,0 0-6,0 0-13,0 2-32,0-2-62,0 1-105,0-5-445,0 4 0,-2 0 0</inkml:trace>
  <inkml:trace contextRef="#ctx0" brushRef="#br1" timeOffset="1.40321E6">18115 8610 952,'0'0'81,"0"0"14,0 0 12,0 0 23,-3 0 25,3 0 16,3 0 8,-3 0 9,0 1 4,0-1-49,0 0-16,0 0-7,0 0-6,0 0-26,0 0-6,6 0-6,6 0-2,12 0-5,14 0 2,11 0-5,10-3-3,3 1-3,2-3-1,3 0 9,1-3-13,-1 2-7,-1 0-5,-3 1 1,4 1-2,-3 2-1,5-2-2,-6 0-4,1 4-4,-7-1-5,-6 1-4,0-1-3,-7 2-2,-3-1-3,-8 1-3,-8 0-2,-10-1-3,-4 0 0,-7 2 0,-4-2 0,0 0-2,3 0 6,-3 1 2,3-1 3,-3 0-1,0 0 1,0 1 0,0-1 0,0 0-1,0 0 2,3 0 2,1 0-3,2 0 0,7 0-5,1 0-2,8-1 2,-3 0-4,1-1 2,-3 1 0,-5 0-3,-4-2-6,-4 2-9,-3 1-16,-1-2-24,0 2-4,0 0-15,2 0-27,-2 0-45,0 0-133,0-5-438,-3 13 0,-1-1 0,-7-3 0</inkml:trace>
  <inkml:trace contextRef="#ctx0" brushRef="#br1" timeOffset="1.41828E6">19152 6302 567,'0'-3'30,"-2"-1"7,0 0 11,2 0 13,-1 0 12,-1 1 9,4 1 5,-4 1 7,2-1 5,0 2-17,-1-1-10,1 1-6,0 0-14,0-1-18,0 1-20,0 0 6,1 0 3,6-2-2,3 2 1,7 0 3,7 0 8,6 0 12,1 0 19,4 0 21,0 0 18,1 0-6,0 0-2,3 0 2,-3 0 1,3 0-2,1 0-4,-2 2-7,5-1-13,-4 0-3,9 1 5,4 0-4,5 1-4,0 0-4,4 1-5,-5 0-4,0-2-3,-5 2-3,-1-1-3,-3-1-11,3 0-13,-2-1-3,-1 1-1,-2-2-3,2 0-2,-4 0 0,2 0 1,-2 0-3,-1 0-1,-5 0-1,-1 0-2,-7 0-2,-5 0-2,-6 0 0,-1 0-2,-4 0-3,-2 0-1,-7 0-4,2 0-28,-4 0-49,-1 0-83,1-2-82,-2 1-43,5-1-220,-5 5 0,-5-1 0,-9 5 0</inkml:trace>
  <inkml:trace contextRef="#ctx0" brushRef="#br1" timeOffset="1.41915E6">17902 6941 719,'0'0'23,"0"0"22,0 0 21,0 0 19,0 0 11,0 0-2,0 0-20,0 0-34,2 0-29,4-3-261,-3 3 0,2 0 0,3-2 0</inkml:trace>
  <inkml:trace contextRef="#ctx0" brushRef="#br1" timeOffset="1.41943E6">18589 6869 1089,'0'-2'-25,"1"1"3,1 1-2,5-3-28,-4 1-11,11 2-117,-1 0 0,6 0 0,3 0 0</inkml:trace>
  <inkml:trace contextRef="#ctx0" brushRef="#br1" timeOffset="1.41994E6">20316 6803 464,'0'0'47,"0"-3"5,0 2 0,4-2 4,0 2 1,-4 1-1,1-1 2,1-1 0,-1 2-8,1-1-58,1-2-49,11-1-120,-10 3 0,2 1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4:24:20.143"/>
    </inkml:context>
    <inkml:brush xml:id="br0">
      <inkml:brushProperty name="width" value="0.05292" units="cm"/>
      <inkml:brushProperty name="height" value="0.05292" units="cm"/>
      <inkml:brushProperty name="color" value="#FF0000"/>
    </inkml:brush>
  </inkml:definitions>
  <inkml:trace contextRef="#ctx0" brushRef="#br0">22110 9259 241,'-3'0'21,"-1"0"10,1 0 9,-4 0 6,1 0 5,2 0 5,3 0 5,-1 0 5,-1 0 7,2 0 1,1 2 10,-2-2 10,2 3 10,0-1 16,0 2 18,0-2 17,0-1 8,3-1 4,3 0 4,7-3-3,11-1-11,10-4-7,9-1-11,10-2-13,3 0-18,4-1-15,-3 3-11,2 1-7,-6-1-9,-1 1-10,-1 1-6,-4-2-12,-4 1-6,-5 0-8,-2-3-6,-7 4-6,-5 4-2,-5-2-3,-3 2-4,-9 2-5,-2 1 0,-3-2-3,-2 2-1,0 0-2,0 0 2,0 0 1,0 0 0,0 0 0,0 0 4,0 0 1,0 0-1,0 0 3,0 0 1,0 0-2,0 0-2,0 0-4,0 0-3,0 0-4,0 0-3,0 0-4,0 0 1,0 0-2,0 0-1,0 0-2,0 0-7,0 0 1,0 2-1,0-1 2,0 2 2,0-2 0,0 1 0,0 0-2,0-2-2,0 0-3,0 0-11,0 0-20,0 0-26,0 0-18,0 0-3,0 0 0,0 0-9,0 0-16,0 0-22,0 0-13,0 0 3,0 0 1,0 0-9,3 0-79,-3 3 0,0 1 0,0-1 0</inkml:trace>
  <inkml:trace contextRef="#ctx0" brushRef="#br0" timeOffset="945.286">22136 9902 452,'0'-5'44,"1"1"26,-1-1 19,0 2 16,2 1 9,-4 2 3,4 0 3,-2 0 4,-2 3 16,1 7-16,-1 5-10,2 10-18,-1 10-6,1 5-9,4 4-2,1 0 9,5-5 10,2-3 13,3-5 1,0-9 6,3-5 6,-1-8 2,4-5-9,1-4-4,4-6-5,0-6-12,1-8-14,-1-3-15,2-9-18,-4-4-15,-6-6-13,0 2-9,-6-2-4,-3 6-3,-6 4-4,-1 8-4,-1 5-7,-1 5-22,-1 3-51,2 3-136,8-3-125,-2 6-207,1-2 0,6 2 0,5-2 0</inkml:trace>
  <inkml:trace contextRef="#ctx0" brushRef="#br0" timeOffset="1403.3127">22900 9726 690,'-6'0'60,"-5"0"10,-5 3 14,-7 3 8,-2 6 15,-2 6 10,-2 7 9,4 7 4,4 3 4,5 5-44,3 0-12,10 3-7,2-9 4,5-2 4,3-9 1,4-6 9,7-7-1,3-5-2,6-8 0,3-6 0,-1-6 0,-7-4-3,-1-1-18,-10-1-13,-3 1-18,-4 8-27,-2 1-10,-1 5 1,-1 6-4,-1 7-1,-1 11-3,1 11 1,-1 7-1,1 10-3,1-3-13,1 1-30,4-10-50,-2-3-74,1-13-57,1-18-199,-2 7 0,-3-9 0</inkml:trace>
  <inkml:trace contextRef="#ctx0" brushRef="#br0" timeOffset="1635.0963">22784 10001 1224,'0'0'95,"0"-4"13,0 1 3,2-4 5,8 0 3,10-4 2,8 2 0,13 2-7,7 0-28,3 3-110,2-2-148,-11 6-231,-9-4 0,-5 3 0,-11-2 0</inkml:trace>
  <inkml:trace contextRef="#ctx0" brushRef="#br0" timeOffset="1848.8886">23144 9851 1287,'-1'0'57,"1"1"28,0 7 8,5 5 2,4 4 4,5 4 0,7 5 2,9 2-2,-1-3-1,1-1-49,-2-2-32,-4-3-74,-4-9-75,1-3-266,-9-4 0,0-3 0</inkml:trace>
  <inkml:trace contextRef="#ctx0" brushRef="#br0" timeOffset="2005.3697">23398 9888 762,'-15'2'70,"-6"5"8,-8 8 0,-8 9 1,2 3-6,2 9-45,13 0-261,-5 4 0,5-2 0,4-4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3:32:41.776"/>
    </inkml:context>
    <inkml:brush xml:id="br0">
      <inkml:brushProperty name="width" value="0.05292" units="cm"/>
      <inkml:brushProperty name="height" value="0.05292" units="cm"/>
      <inkml:brushProperty name="color" value="#FF0000"/>
    </inkml:brush>
  </inkml:definitions>
  <inkml:trace contextRef="#ctx0" brushRef="#br0">3882 13920 303,'0'-4'31,"0"0"17,0 0 21,0 0 20,0 2 17,0 2 13,0 0 14,0 0 7,0 0 4,0 0-16,0 2-3,0 2-10,0 2-15,0 5-16,6 2-14,0 6-10,3 1-10,3 4-3,0 4-1,3 2-5,-1 2 10,2 6 0,1 1-2,-1 7 1,4 2 1,-3 3 2,5 0 3,-4 0 1,3 0-2,2-1 3,-1 4-4,-2-3 1,3 0 4,-1 4 2,-2-3-1,4 1-1,0-1-2,0 3 0,0-3 4,-1 4 0,1-3-6,-2-1-5,2 0-7,-4 1-6,2-5 0,1 1-2,-3-2-3,1-3-4,0 2-2,-2-1-7,1 1-1,2 2-1,-1 0-1,1-1 0,2 3-4,-2-3 2,4-1-2,-5 4-1,3-2-2,1 3 3,-1-2-3,2 1-2,-5 0-1,3 2 0,-1 1-2,1 1 0,-1 1 0,1 1-1,-2 3 0,2-2-1,-1 1 1,-1-5-2,1 3 1,-2-3 0,0 0 1,0-2-1,0 5-2,2 2-1,1-3 4,-2 3-2,4 1 0,-2-4 1,3 1-1,-4 0 2,4-4 0,-3 0-1,-2-2 4,0-2-2,2-2-2,-3 1 0,-1-1 0,-1 2 0,2 0 3,-3-2 0,0 0-2,0 0 3,-1-2-2,-3-2 2,2-2 1,-3-1-1,-2-2 2,-1-3-1,1 1-3,-4-3-1,1 0 1,0-6-1,-1-2-1,-4-5-1,3 0 0,0-6 1,-4-1-2,1-2 0,-2-3-3,-1-3-26,3-3-191,0-11-496,-3 6 0,-3-7 0,0-7 0</inkml:trace>
  <inkml:trace contextRef="#ctx0" brushRef="#br0" timeOffset="2297.8387">9238 14164 1763,'-2'0'13,"-1"0"0,-1 0 1,-1 2 0,2-2 0,1 2 1,1 3 2,1 0 1,0 0 0,0 2-11,0 1-1,0 2 1,0 1-1,-3 3-1,0-1 2,-1 8 0,-1-1-1,-1 2 0,0 2 1,0 7 0,-4-2-1,0 4 0,0 0 1,-4 5 0,2-2-1,-4 1-1,2 3 0,-2 1-3,4 1 0,-5-1 0,2 4-2,-1-1 0,-1-1-3,-1 3 2,-1 1 2,-3 2-2,0 2 1,-2 1 2,-2-2-1,3 1 1,-2-2 1,-5-1 1,1 4 0,-1-1-3,-2 0 0,-1 4-1,-1 2 2,-1-2 0,-2 4 1,-1 0 1,-1 3 3,-2-4 2,4 5 6,2-3 7,-1-2 6,-1 2 14,0 3 4,3-1 4,-4 4 0,3-1 2,-1 1 1,-3 2-2,3 2-3,-3-3-7,-2 1-5,-2 0-8,-1 1-4,-3 5-5,2-4 3,-3 1 1,4 0-1,1-3 3,2-2 4,2-3 7,0 1 3,1-3-3,2 1 0,0-3 2,-2 0-1,1 2-3,0-2 1,-2-1-3,2-3-3,-1-1-5,2-2-4,1-4 1,2-3 0,5-3 1,1-6 2,4-5 1,8-5-1,0-3-2,6-4-1,0-1-2,5-4-1,1 0-1,1 0-3,-1-1-2,1 1-5,-1-2-3,-3 3-1,-1 2 0,-2-1 0,-3 1 0,1-2 1,-2 2 0,4-2-1,1-4 0,1-2-2,1-1 0,3-1 1,-2 3-1,0 3 0,-3 3 1,0-1-2,-1 2 2,-2 0-1,1-2 1,-2 0 4,0 2 1,-2 1 1,2 2 3,-6 2 0,2-3 1,1 0 0,-3 1 1,1-1 0,-4 1 1,0 3-2,-3 1-1,0 1 0,0-1-3,1-2 1,2-3 0,1-2 7,4-5 19,2-2 22,5-7 26,2 0 8,4-3 3,0-2-2,3 2-2,0 0-6,0 0-8,0 0-9,0 0-19,0 0-23,0 0-25,0 0-7,0 0-2,0 0-1,0 0 4,0 0 6,0 0 3,0 0 3,0 0-2,0 0 1,0 0 1,0 0-2,0 0 1,-3 0-2,0 0-3,0-1 0,-3-1 6,-5-2-5,1-3 3,-4-4 1,-10-5-2,-6-5-2,-8-10 1,-16-8 1,-9-7-1,-15-13 0,-11-15-8,-3-11-54,-1-3-78,12-7-259,1 9-392,5 9 0,5 4 0,2 4 0</inkml:trace>
  <inkml:trace contextRef="#ctx0" brushRef="#br0" timeOffset="4801.0361">13265 6149 1043,'0'0'96,"-2"0"7,2 0 3,0 0 3,-3 0 2,-3 0 10,-3 0 12,-5 3 29,-3 1 14,-6 1-63,-1 4-5,-6-1 0,3 0 4,-4 4 8,1 0 7,0 0-3,-1 3-5,-6 2-19,-1 3-11,1 1-9,4 1-6,2 2-7,2 2-5,4 1-6,2-1-4,3-3-5,2 3-5,2-2-6,1-2 0,4 1-3,0 0-2,3-3 2,2-1 2,0 2 2,2-1 0,4-2-3,0-2-1,4 1 0,2 0 2,6-2-6,4 1-1,5 1-2,5 0-2,0 1-12,2-1-4,5 1 2,3 1 0,3-2-5,2-2-3,2-3 3,4-1-2,4-3 0,2-1 1,6-2 3,5 1 3,7-3-3,7 0-8,1 0 4,7-3 1,1 0 0,-5 0 2,5 0-1,0 0-29,-2 0 18,6 0 3,2-2 1,-1-1 10,3-1-3,-2-2-1,-4 0-1,0-2-2,1 0 0,2-1 28,4 0-16,5 1-6,0-4-1,0 3-3,2-1 0,-8-3-2,0 4-1,-3-5 2,4 2 2,2-4-3,2 0-3,-5-3 3,-1 0 0,-6-5 1,-11-1-1,-3-2-2,-3-2 2,-10 0-2,1-3-4,-6-1 5,-5 1 0,-6-2 1,-9 3 0,-6-3 2,-7 3 1,-8 1 5,-11 1-2,-4 0-2,-7 3 1,-10 1-4,-5 0 2,-10 0-2,-10 4-6,-8-4 0,-5 5-2,-5 2 3,-4-2 2,-3 5-3,-7 3 5,-4 1 1,-4 3-3,-4 2 3,1 0 2,-6 1 3,3 2-1,-4 2-3,1-1-3,0 1 6,-4-2-4,-4 1 0,-1 2 4,2-3-1,5 3 0,4 0 1,4 0-2,9 0-2,4 0 2,6 0-1,3 0 0,3 0 3,-1 3-5,4-3-1,2 2 3,0-2-3,-1 2 1,4-1 1,-2 3 1,0 1-1,-2 3-2,0-1 2,1 5 1,-3-2-1,4 1 0,-1 2 1,0 1 0,0 1 1,-1-3 1,0 1 2,8-4 1,0-2 3,9-5-1,-2-2 2,7 0 2,7 0-2,4 0 0,3 3-6,10-1-5,3 1-7,3 3-8,3-1-34,1 4-113,19-5-727,-16 4 0,2-2 0</inkml:trace>
  <inkml:trace contextRef="#ctx0" brushRef="#br0" timeOffset="6558.7113">12607 6689 950,'0'0'63,"0"0"9,2 0 6,-2 0 8,0 2 5,0 1 6,3 3 2,1 3 2,0 3 1,0 2-43,5 3-10,-6 2 5,3 2-3,1 2-4,-1 4-4,2 1-2,-2 1-3,3 3 0,1 2 4,-1 3 7,5-2 6,-2 7 4,3-1 4,-1 4 3,2 0 6,-2-2 6,2 3 14,-2-3 13,0 1 1,0 1-1,-1-1-3,-2 2-11,1 3-5,2-2-4,-4 5-6,7 3-6,-5-1-12,3 4-13,0 0-6,0-1-3,2 2-9,-2 1-3,1 0 2,2-1-3,-2 0 4,0 0-1,-1 2-1,-2 3 3,0 0 0,-3 5 3,5 3 4,-1-1 3,1 1 0,2 3 1,2-2-1,-1-1 1,-1 6-1,-1-3 0,1 4-1,2-1-6,0 1-5,1-3-5,3-2-2,-1-3-4,0 1 0,-1-1-4,0-2-4,-3 2 0,1-3-2,-3 0 0,1-4 0,0 0 1,0-4 0,-3 1 2,3-1-3,0 0 3,-4 0 1,4 1-3,-4 5-1,1-3 3,-1 4 0,-2-2 0,2-2 1,0 1 1,0-4 0,-2-2 3,-1-1 3,1 0 3,-1 1 2,-1 2-4,5 1 3,-5 2 5,3 0-5,1 1 0,1 0 0,-1-3-1,1 3 0,-1 1 0,0-1-1,-3 4 2,4 3 1,-4 3-4,2 2 5,2 2 0,1 0 0,-3-2 0,2-3 0,0-4 0,-1-2-4,-2-1-1,0-3-4,0-2-1,-3 1-1,5-6-1,-4-2-1,1-6 1,-1-3-3,-3-10-2,3-5 4,-4-9-2,-1-4 3,-1-6-1,-3-6 2,0-2-1,0-3-11,0 1-44,0-2-114,6 1-254,-2 0-511,-1-5 0,-3-7 0</inkml:trace>
  <inkml:trace contextRef="#ctx0" brushRef="#br0" timeOffset="9535.2633">16778 6271 663,'0'0'62,"0"2"22,0 2 11,0-1 8,0 5 15,0 4 12,-1 4 7,-2 6 3,-1 7 4,1 3-26,0 7-25,-1 4-20,-2 5-7,3-3-8,-1 2-11,-5 0-10,3 2-5,0-3 0,-5 1-1,-2 6 7,4 1-2,-5 1 1,5 4 1,2 0 4,3-3 4,1 1 8,-1 1 6,-2-3 4,0 3 3,-5 5 0,0-1 5,-2 2 2,1 2 3,0 3 11,-3 3 3,0 1-3,2 4-2,-1-2 2,4 0-3,-3-1-6,5-3-5,0 4-2,2 0-4,0 3-9,-1-3-9,-3 3 2,1-1-1,-2-1-1,-2-2-2,1-1-3,-3 1-1,3-2-5,-1 0-5,-1 0 0,2-3-4,2 0-6,-3 0-2,-3 0-6,1 1-3,-6 5-2,-6-1 1,0 2 0,-3 3 1,0-3-3,-4 2 4,3 1-3,1-4-1,3-2 3,0-1-1,4-1-1,-1-1 1,1 0 1,-2 2 4,-2 1 1,1 1 2,-1-1 2,-3-1-2,3-3-1,-2-1 2,-1 2 0,0-1-1,0 2 0,-3 3-6,1 0 0,0-2 1,2 0-5,2-3 0,1-1 2,4-3-2,1 1 0,2-4 0,2 1 1,-1-2 0,3 1-3,0-1-2,1 0 2,-3 2 0,1 0 0,-2-5-1,-1 2 1,0-2 1,2-3-1,-1-3 3,1 1-1,-2-1-1,4-1 1,-5 1 4,0-1 3,1-1 2,-6-1 2,2-3 1,0 0 2,4 0 1,0-3 2,2 0 2,2-3 2,-1 1-7,1 1-3,-2 0 0,3 0-1,-1-1-5,0 2 3,2-4-2,0 0-2,4-3 0,1-5 0,1-2 4,2-2 1,-1-2 0,4 1 0,-5-2 0,3 2-1,1-1-1,-3-2 0,4 0 0,-1-3-4,-2-2-2,3 2 0,-4-3-2,1 2-2,0 0 5,0 1-3,1 3 2,-1 0-1,0 2-1,-1 0 4,1-3-3,0 2-3,-1-4 4,4 4-1,-4 0-2,1-1 2,0 0 0,0 4 1,1-1 1,-2-5-2,4-1 4,-1-3 0,2-8-2,2 2 7,0-8 7,0 0 46,0-2 26,-2-1-6,1-3 8,-4-1 6,1-8-4,-3-1-2,0-3 2,0-5-2,-2 0-9,-5 0-45,4-3-29,-5-2 10,3-3-10,-5-1-3,1-2 2,-2-4 7,1 2-7,-4-1-4,2-2-5,-3-1-3,1 1 8,2-2-6,0 3 4,2 1-10,0 0 7,0 4-11,5 3 3,-4 4 7,1 0 0,1 2 5,1-1-7,-7 3 0,3-2-1,3 1 7,0 3-9,-3-3 10,10 6-6,-2-2-10,1 5 14,5-3-4,2 1-5,-1 2 2,2 0-1,0-2-1,0 3 10,-1 0-8,-4-2 8,-1 1 5,0-2-8,-4-1-2,1 1 4,1 3 9,1 0-8,-1 2 0,5-1-8,-1 0 5,-3-2-3,3-3-3,-2 1 0,3 2 2,0-3 0,2 5-11,-1 1 5,2-2 0,0 3-3,0 0 0,0-2 5,0-1 5,-3 0 0,0-3-3,-3 0-3,-3-6 5,-3-2 2,0-3-5,-6 0 11,4-4-7,1 0 1,2 4 1,1-2-6,4 4 2,3-1 1,-3 4-2,4-3-20,-4 0-26,-3-1-83,-1-4-55,-8-3-117,-7 2-100,-3-6-171,-2-2-564,2 6 0,8 2 0,6 2 0</inkml:trace>
  <inkml:trace contextRef="#ctx0" brushRef="#br0" timeOffset="11547.7758">12690 5632 480,'-6'0'87,"-3"0"38,-2 0 14,-1 0 7,2 0 35,4 0 42,0 0 38,3 0 11,3 0 7,0 0-58,9 0-14,9-3-32,6 1-3,10-4-2,15 0-27,5-3-36,4-1-27,13 2-1,9-5-1,10 0-1,11 0-11,10-1-5,5 0-7,0-1-4,-3 0-7,-3-1-4,-9 1-9,-2 1-8,-1 4-5,-3 1 1,-1-1-2,1 3 0,-3 1-2,-2-2-2,-6 4 2,-1-3-2,-6 1 0,0 2-2,-3-1 5,1 1 2,-1-1 3,-1 0 1,4 2 7,1-1 5,1-1 7,2 2 7,0-1 2,3 1 4,4-2-3,-3 1-4,-1-3-2,1 1 1,-13-2-7,-7 0-1,-13 1-9,-11 2-5,-12 0-2,-8 4-4,-4-1-2,0 2 3,6-1 1,4 0-5,4-4 2,3-2-3,-1-1 2,-6 1-5,-3 0 4,-4-3-4,-3 5-2,2 0-3,6 1-3,2 1 2,2 0-1,-2 1-1,-5 0 0,-9 0 11,-7-1 19,-5 3 15,-1-1 4,0 0 1,0 1 1,0 0-1,0 0-4,0-1-1,0 3-18,0 2-55,0 3-146,0 2-146,0-6-673,0 1 0,2-3 0,1-5 0</inkml:trace>
  <inkml:trace contextRef="#ctx0" brushRef="#br0" timeOffset="11819.2218">16754 4984 1912,'0'2'114,"0"8"32,0 5 20,0 10 9,3 9 5,2 12 3,0 8 1,-1 4 2,0 2 2,-1-3-78,-3-2-42,-1-5-61,1-11-157,10-8-543,-10-5 0,-3-5 0,-3-10 0</inkml:trace>
  <inkml:trace contextRef="#ctx0" brushRef="#br0" timeOffset="12563.9229">12642 5342 1483,'0'0'43,"-3"0"43,3 8 40,0 9 30,0 8 15,0 17 9,0 13 4,-3 10 3,-3 10 0,0 3-28,1 1-13,0-8-48,3-11-55,2-11-82,8-14-102,11-21-472,-3-5 0,7-12 0,10-14 0</inkml:trace>
  <inkml:trace contextRef="#ctx0" brushRef="#br0" timeOffset="13228.8228">14278 4769 1694,'-3'-1'140,"1"-1"34,-1 2 25,1 0 9,2-3 5,3 1 3,5-5 0,5 3 1,6-5 2,5 2-96,4-2-43,4 1-33,-4 5-26,-1 0-10,-6 3-6,-5 4-3,-9 3 2,-1 3 1,-5 4 0,-4 6 1,-5 1 2,-11 4 0,-3 1 2,-5 3 2,0 0 1,4-5-2,10-4-4,7-6 3,4-7 5,7-3 0,2-2 3,2-2-2,8 0 0,4 0-1,-3 0 0,3 4 3,-2-1 4,0 5-3,-5 3-8,-3 4 4,-6 4-3,-2 0 5,-6 3 2,-8 2 4,-5 4 1,-7-5 1,-6 4-1,1-6-3,2-4-3,8-5-22,5-5-81,9-6-260,4-16-420,4 3 0,6-5 0,13-12 0</inkml:trace>
  <inkml:trace contextRef="#ctx0" brushRef="#br0" timeOffset="13605.8815">14785 4821 1494,'-5'4'83,"-1"7"38,-1 3 40,1 8 27,3 5 17,3-1 14,6-1 8,5-1 2,8-7 0,2-3-34,9-2-33,-3-9-34,-2-1-34,-1-2-27,-5-5-14,-5-5-12,-6-4-1,-3-1-4,-8-7 0,-5-2-10,-8 0-9,0 3-5,-5 1-8,-1 3-10,7 8-14,-2 6-31,10 1-89,4 4-174,0-12-393,6 14 0,3 0 0,12-7 0</inkml:trace>
  <inkml:trace contextRef="#ctx0" brushRef="#br0" timeOffset="13882.9618">15418 4741 1848,'-8'0'30,"-2"2"33,-5 1 42,-5 1 21,1 7 26,-2 3 13,1 8 14,7 2 6,4 5 9,4 3-17,7-1-7,6 1-36,8-3-41,5-8-22,9-3-91,8-9-135,6-11-172,3-14-311,-3 7 0,-10-8 0</inkml:trace>
  <inkml:trace contextRef="#ctx0" brushRef="#br0" timeOffset="14523.2313">15573 4825 1086,'-3'-10'187,"-2"-1"17,2-1-5,2 0 2,1 7 2,1 8 3,2 4 6,5 4 0,3 5 3,2 4-136,-1 6-46,-2 0-13,-3-3 17,-3-2 11,-2-4 4,-2-3 2,1-3 2,-1-6 36,0-2 44,0-2 4,0-2 1,2-10-2,-2-3-11,0-9-15,1-4-10,7-1-10,1 0-5,4 9-40,5 3-47,1 11-5,5 2-5,-4 8-6,0 3-3,0 4 1,-10 6 4,-2 2 7,-5 2-2,-2-1 4,-1-6 2,2 2 0,-1-7 22,1-6 36,-1-1 10,2-3 5,4-7 0,0-9 0,3-4-2,4-6 0,2-4-5,0 2-8,-1 8-21,-2 5-34,2 10-8,-6 2-7,0 10 0,2 2 0,-4 7 1,-4 1-2,0 6 4,1 2 6,-1 2-2,-3 2 4,0 0 3,0 0 4,0 0-23,0-5-86,4-2-215,-1-47-586,1 36 0,2-6 0,2-5 0</inkml:trace>
  <inkml:trace contextRef="#ctx0" brushRef="#br0" timeOffset="15895.9614">17237 6350 369,'2'-1'1,"-1"0"1,-1-1 1,2 1 0,-2-1 3,0 2 4,0 0 2,0 0 3,0 0 13,0 0 39,0 0 32,0 0 20,0 0 17,0 0 15,0 0 8,0 0 4,0 0 3,0 0-2,0 0-12,0 0-41,0 2-30,0-2-24,0 0-18,0 1-17,0-1-12,0 0-9,0 0-4,0 0-3,0 0 1,0 0 0,0 0 0,0 2 3,0-2 3,0 0 6,0 0 6,0 0 2,0 0-1,1 0 3,-1 1-3,0-1 2,0 0 2,0 0-1,0 0-5,0 0-4,0 0-6,0 0-2,0 0 0,0 1 0,0 2 0,0-2-2,0 0-2,0-1 1,0 2 1,0-2 5,0 1 4,0-1 2,0 0 4,0 0 0,0 0-2,0 0 0,0 0-3,0 0-8,2 0-5,0 0-26,1 0-55,-2-1-100,1-2-220,-2 6 0,3-2 0</inkml:trace>
  <inkml:trace contextRef="#ctx0" brushRef="#br0" timeOffset="18117.1738">19111 8531 1884,'-4'-3'76,"4"-1"13,-3-1 7,0 1 6,3 0 1,-4 4 3,-3 0-1,-2-1 5,-2 1-2,-2 0-54,-4 0-17,0 0-11,0 4-4,-7 3-2,-2 3 0,-1 6 1,-3 2 4,-6 2 1,3 1 4,0 3 2,-2-2 3,2 7 1,1-2 0,4 3-3,4 2-1,8-1 1,3 0-1,8 2-4,4 0 1,1-1 1,0 2 8,4-3 8,4 1 6,5-3 5,7 2 4,4-2 1,6 0-2,3 0 2,6 0-4,0-5-1,9 1-11,5-4-9,12-4-7,6 0-5,4 0-2,5-5-3,4-4 0,-1 4-1,0-6-2,1 0 1,5-1-2,2-1-2,6 1 0,2-5 0,6 0-7,-4-2 3,0-6-3,-3-6 5,-3-5 5,-2-7-2,-4-3 7,-6-3 1,-4 0 2,-8 1-3,-3-5 5,-7 4-3,-4-2 1,-8 0-4,-6 0-6,-11 0-1,-11-1-5,-8 3 0,-8 0-1,-6 1 0,-10-1 0,-10 1 0,-8 2 1,-7 1-3,-15 1 3,-4 4-4,-9-1 3,-4 5-4,-13 0 1,-3 4 2,-4 3-1,1 2-1,-5 1 1,1 6 0,-1 0-1,-6-1 2,4 1-5,-3 0 4,2 0-3,5 1-2,4 1 2,5 1-2,9 0-1,2 0-1,6 0 3,0 0-1,7 2-3,2 3 1,4 3-3,1-1 2,0 1-2,1 3 0,3-3 1,-3 3 2,7-1-2,4 2-1,4-4 4,9-1-5,1 0-3,6-3-19,3-1-32,3-1-90,19-4-740,-14 2 0,4 0 0,-4-2 0</inkml:trace>
  <inkml:trace contextRef="#ctx0" brushRef="#br0" timeOffset="19213.0968">18921 8032 1072,'0'0'23,"0"0"10,0 0 17,0 0 24,0 0 22,8 0 22,4 0 20,7 0 14,11 0 14,11 0-12,5 0 4,9-3-6,5 2-13,4-3-20,3 0-21,4-1-18,0 3-16,4-5-6,0 1-5,2 2-4,0 0-3,-1 2-2,-3-2-2,0 4-3,-1-3 0,2 0-2,1 0-3,2-4-5,-2 0-4,-4 1-1,-3 1 2,-1-2-1,-5 2 2,0 0 1,0 1-1,-4-3 1,7 0-2,-2-2-1,1 0-3,-4-2-4,-5 1-2,-8 3-1,-3 1 0,-11 0 0,-5 3-1,-1 0-2,-1-2-1,-2 5-1,6-2 0,8 2 1,-4-1-5,6 1 1,-1 0-1,-4-2 1,-5 1 7,-5 0 10,-2-1 4,-6-4 1,-1 2 3,2 0 0,-6 3 4,-3-2 3,0 1 2,-8 0-1,2 1-10,-3-1-7,0 2-5,0 0 0,0-1-4,0 2 2,0-2-8,0 1-6,0 0-19,0 0-78,3-3-250,-3 3-414,-6-6 0,-13-3 0,-16-7 0</inkml:trace>
  <inkml:trace contextRef="#ctx0" brushRef="#br0" timeOffset="19831.3606">20101 7471 1382,'0'0'151,"-3"0"34,0 0 29,2 0 19,-1 0 15,2 0 13,2-1 5,2-1 0,4-1 3,7-1-106,4-1-42,5-2-34,-1 3-29,-1 1-19,-5 3-14,-1 0-14,-5 4-3,-2 3 0,-5 5-1,-4 5 3,-7 4-1,-3 3-1,-11 2 1,-4 0 2,-3 1 1,5-2-3,5-3-1,12-6 0,3-3-2,9 0-1,8-4-3,4 0-8,7-2-55,13-6-201,7-4-492,-3-2 0,0-6 0</inkml:trace>
  <inkml:trace contextRef="#ctx0" brushRef="#br0" timeOffset="20148.8537">20388 7522 1562,'0'2'163,"-3"5"32,3 2 13,-4 7 14,8-1 12,2 4 16,1-1 24,3-2 14,4-7 11,1-2-118,1-4-33,-2-3-27,2-7-13,-4-4-12,3-3-17,-7-7-40,-3-1-74,-4-1-55,-1 0-52,-6 4-36,-3 2-12,-1 6-59,0 4-159,-3 5-227,2 7 0,7 2 0</inkml:trace>
  <inkml:trace contextRef="#ctx0" brushRef="#br0" timeOffset="20409.2214">20857 7414 868,'-7'1'165,"-6"4"43,-1 4 31,-3 7 14,0-1 10,3 8 9,8 5 4,3-1 0,3 0 6,3-6-101,8 0-65,7-5-153,14-10-635,1-3 0,5-7 0,-1-7 0</inkml:trace>
  <inkml:trace contextRef="#ctx0" brushRef="#br0" timeOffset="20931.534">21009 7456 1584,'-2'0'101,"2"1"47,0 5 34,0 4 12,2 3 4,1 7 2,1 1 3,3 4 0,-1 0 1,-2-5-62,-1 0-31,-3-6-21,0-5-4,0-6-1,0-1 4,0-4 3,0-5-5,0-5 1,0-9-1,0-4-1,1-7-8,2-2-30,3 7-27,3 3-12,2 9-7,1 10-6,4 1-1,5 9-5,-2 2-5,-2 4-3,-3 0 0,-2 6 4,-6-2 1,-3-1 1,-3 0 1,0-4 5,0-1 20,0-5 11,2-1 7,2-7-5,2-4-50,4-6-72,7-5-56,3 0-16,1 1-4,-3 7-17,-2 7-105,0 4-367,-13 14 0,-3 7 0,-2 6 0</inkml:trace>
  <inkml:trace contextRef="#ctx0" brushRef="#br0" timeOffset="21741.8045">21150 8984 1555,'-5'12'131,"-2"11"27,-1 11 17,1 12 11,-5 8 1,-2 13 8,1 8 20,-8 10 12,-6 12 10,-3 4-83,-8 13-19,-9 5-6,-8 6 2,-4 2-4,-3 5 6,-1 1 2,6 3-12,2 4-3,9 2-11,2-3-8,5-3-20,6-1-19,6-7-17,6-7-7,1-6-5,4-9-11,-1-14-7,5-10-10,-1-14-12,4-14-40,1-12-130,2-23-224,-4-26-465,0-5 0,-3-23 0,-4-14 0</inkml:trace>
  <inkml:trace contextRef="#ctx0" brushRef="#br0" timeOffset="23409.7231">18581 9155 861,'0'-6'106,"0"0"10,0-6 10,0 2 14,0 3 25,0 0 27,0 3 26,0 3 10,0-2 3,0 3-88,0 0-15,0 0-9,0 0-9,3 6-8,2 3-22,4 8-21,-2 9-17,9 8 0,1 10 7,0 8 5,3 9 5,1 5 6,3 9 5,-2 5-2,2 7-1,2 5-6,-1 4-6,-1-3-7,2 2-8,1-6-2,8 0-6,-1-5-4,-1 3-6,2 2-2,-5 0 1,-4 2 1,1-1-3,-3-3 0,0-4 1,2-7 0,-1-2 3,-1-6 5,2-3 5,-3-3 4,1-2 2,-3-2 2,-2-1 7,5-2 8,-4 0 8,1 2 0,-1-2 2,0 3-8,0-4-1,1 3-4,2-6-3,1-1-3,0 0-3,-3-1-8,-2-4-4,-2 3 5,-3-2 0,-1-2 3,-1 0-3,0 1 1,0-3-1,0-2 3,4-3-3,0-3-3,0-3-4,0-3-8,-3-3-4,1-8-5,-2 3 0,-2-5-1,-2-4 1,-1-1-1,-1 1-1,0-3 0,0 3-4,0 0 3,-1 0-2,3 0 0,0 1 1,-3 0 0,-1-2-4,-4 1-2,7-2 0,-7-3 4,3 2 3,0-1-4,2-2 0,-2 1 2,2 2-2,1-2 0,-1 0 4,-1-3 5,5-3 4,-5-3 7,4-6 9,1-11 3,1-11 4,1-15 0,4-12-1,6-13-1,3-11-3,3-1-2,-1-4-4,-5 3-8,0 9-12,-4 2-3,-7 8-1,3 6 0,-2 3-1,3 4 1,-1-1 1,-4 4-4,1 5-1,-4 4-1,-1 9 0,-5 7 1,0 7-6,3 6-3,-3 5-5,0 3-6,0 0-9,0 3-4,0 0-9,0 0-15,3-2-14,-3 2-12,0 0-18,0 0-36,0 0-63,0 0-58,0 0-71,4-1-144,-1-13-384,-2 10 0,4-6 0,-2-2 0</inkml:trace>
  <inkml:trace contextRef="#ctx0" brushRef="#br0" timeOffset="25220.2485">21516 8996 756,'0'-6'133,"0"0"32,0-2 21,-2 0 16,0 4 8,-1 1 2,-1 3 2,0 0 1,1 5 7,0 5-84,1 4-21,2 9-21,0 9-12,0 5-6,0 9-2,-1 10 2,-2 9 3,-1 5 4,0 10-1,-2 0-9,0 2-13,3 1-9,-2 4-9,2-3-4,0 3 0,-3-3 11,-1-1-4,3 1 2,-1-3-4,0-4 0,4 3 1,1-2-3,-3 0 6,1-2 4,1 2 5,-1-7 4,1-4 14,1-4 3,-4-4 6,2-1 3,-3 1 5,-1-1 2,2 3 0,1 3-4,0 3-7,3-2-12,0 2-13,0-4-5,0 0-4,0-5 1,0-1-1,0-3 7,0 2 4,0-7-1,0 5-4,-3-3-2,-2-1-5,2-6-3,0-3-3,3-11-7,0-7-1,0-8-8,0-10-9,0-2-16,3-6-32,-3 0-63,3-5-151,5 1-261,-7-5-512,-2 3 0,-2 1 0,-5 0 0</inkml:trace>
  <inkml:trace contextRef="#ctx0" brushRef="#br0" timeOffset="25531.295">21121 12308 1870,'0'0'206,"0"0"30,0 0 32,0 0 19,0 0 6,2-3 8,-1 3 2,12-6 3,3 0 2,8-4-154,11 3-53,5-2-33,10 2-38,0-2-38,1 5-66,-5 2-122,-2-3-211,-14 5-402,-12 0 0,-6 0 0,-6-3 0</inkml:trace>
  <inkml:trace contextRef="#ctx0" brushRef="#br0" timeOffset="26344.8218">21299 8918 1373,'0'0'185,"-2"0"30,2-3 19,0 1 33,-1-4 33,1 0 28,0 1 12,0-1 2,3 2 4,1 0-132,9 1-48,8 0-28,7 1-20,10 0-31,8-1-36,3-3-36,3 0-101,5-1-290,-8 0-475,-6-4 0,-4 2 0,-5-3 0</inkml:trace>
  <inkml:trace contextRef="#ctx0" brushRef="#br0" timeOffset="27065.7442">21836 9771 2412,'-1'-2'126,"-2"-2"37,1-3 19,-1 1 29,3-1 4,0 2 3,0 3 4,0 7 3,0 13 1,2 10-95,1 15-30,0 15-34,-2 12-16,2 8-26,-3 5-4,0-1-3,0-5-1,0-6-1,0-13-1,0-9 1,0-17 4,0-6 16,0-10 25,4-9 0,0-4 3,-3-9 2,2-8-2,0-3 0,0-5 1,0-9-2,0-1-4,4 1-21,1 4-25,1 3-6,2 3-2,5 6-4,0 2 2,2 6-5,-1 5 0,3 0-2,-3 5 0,-1 4 2,5 2-2,0 8 2,-5 3-1,-2 1 2,0 8-1,-6 0 2,-3 1 1,-2 0-1,-1-1-1,-2-1 2,0-3 2,0-1-4,0-7-3,0-5-11,0-6-135,3-2-229,-3-37-580,0 24 0,2-5 0,-4-4 0</inkml:trace>
  <inkml:trace contextRef="#ctx0" brushRef="#br0" timeOffset="29341.2617">16920 6316 822,'0'0'40,"0"0"22,0 0 22,0 4 20,0-3 11,0 4 5,2 4 12,-2 5 31,2 3 15,0 3-1,1 3-10,-2 5-12,-1 2-16,3 7-13,-3 4-4,0 6 3,0 2-10,0 2-28,0 2-13,0 2-16,0-2-12,0 1-10,0 2-7,0 0-6,0-1-4,0-1-6,0 0 0,0-1 5,0-2 3,0 2 3,0-1 3,0 6 6,0-1 8,0 2 8,0 1 1,0 5 2,0 3 5,0 1 3,0 3 13,-3 1 8,2-3 7,-2 4-3,-3 3-1,2 1-6,-3 3-4,4 6 0,-1-2-7,1 2-10,3-1-16,-3-3-10,3-2-8,0 0-3,0 1-6,0 5-3,0-3 2,0 2-2,0 5 1,3-1 0,0-1-2,-2 4 0,4 3-3,-2 4-1,-2 2 3,1 2 2,-2-1-1,-2 1 0,4-2 0,-2 4 3,0-2 6,0 5 4,-3-5 8,1 3 4,-2-5 6,-2 4 5,-1 1 4,-1-1 0,0 0 3,1 1-2,4-3-7,-5-2-2,5-1-8,-1-1-2,1 1-8,-2-2-2,2-2-4,-2-2-2,4-4-4,-2-4-1,2-2 0,-1-1-3,2-3 4,-1-6 0,-1 2 0,-1-4 1,2-3-1,-1-3 1,1 0-1,-2-5 3,3-1 0,-4 0-2,1-1-3,2 2 0,-2-4 3,-1 0 0,4-3 1,-3-3-1,3-3 5,0-1-2,3-7 0,-6 2 3,3-2 3,0-1-1,0 3-1,-3-2-2,3 5 1,0-3-1,-3-2-2,-1-2 2,4-3-1,0-2 2,-3-4 0,3-2 1,0 0 0,0-5 0,-1 1 1,-1-3-2,2-1 2,-1-4-2,-1 0-1,1-2-2,1-1 0,-3 1-7,0 0-1,3 0-6,-1-2-28,-1-4-58,1 1-162,5-6-919,-13-3 0,1-7 0</inkml:trace>
  <inkml:trace contextRef="#ctx0" brushRef="#br0" timeOffset="29595.1024">16523 14430 3214,'-6'4'91,"0"1"20,-4 3 14,5 2 14,3-1 8,5-2-5,17 0 17,10-4 1,16-3-3,14-7-89,10-3-62,-2-6-166,-7-14-711,-7 7 0,-16 1 0,-19 2 0</inkml:trace>
  <inkml:trace contextRef="#ctx0" brushRef="#br0" timeOffset="31813.7824">10383 14452 1384,'0'-1'49,"-2"1"0,1 0 5,-1-1 11,1 5 23,1 5 21,-2 6 17,2 7 9,3 7 10,2 6-39,3 8 2,0 6-2,6 9-3,1 7-13,-6 8-16,0 5-12,-3 4-5,-3 3-1,-1 1-6,2 1 0,-3 2 1,1-2 9,-2 7 11,0-1 10,2-4 2,-2 2 9,0-2 16,0-5 2,0 0-2,0 5-2,-2 4 1,0 4-4,-3 1-4,3-1 0,-1 0 3,3-4 0,0-1-21,2-1 1,-2-4 7,0 0-1,0-3 1,1 2-4,5-5-3,-3 2-8,5 3-10,1 2-22,-1 0 0,-1-2-11,2 0-8,-3-4-1,0-7-7,3-5-1,-3-7-4,-2-8-2,-1-3-1,-1-6 2,-2-3-4,2-7-5,-2-2-4,0-5-21,0-4-40,0-7-113,0-8-255,0-6-528,-7-7 0,0-5 0</inkml:trace>
  <inkml:trace contextRef="#ctx0" brushRef="#br0" timeOffset="32083.1684">10264 18501 2788,'0'1'112,"0"-1"0,0 2-3,0 0 9,2-2 5,5 0 4,11 0 2,11-4 0,16-3 1,14-3-107,6-3-19,3-6-64,3-3-255,-9-11-390,-11 16 0,-19 0 0,-7 1 0</inkml:trace>
  <inkml:trace contextRef="#ctx0" brushRef="#br0" timeOffset="32754.7492">10026 14483 2573,'0'0'60,"0"0"12,0 0 27,0 0 29,11 0 14,8 0 2,23 0 4,22 0 1,23-4-2,11-2-54,7-1-39,-1-5-107,-5-3-281,-18 6-350,-17 1 0,-21 4 0,-15 1 0</inkml:trace>
  <inkml:trace contextRef="#ctx0" brushRef="#br0" timeOffset="33433.2105">10885 15449 1115,'-1'5'131,"-3"-2"50,1-2 39,0 2 45,-2-3 31,3-3 15,2 2-2,0 1 5,0 4 4,2 8-91,4 15-38,4 11-48,-2 18-34,1 11-43,-1 7-30,-3 4-11,-3-3 1,-1-6-4,-2-8 3,2-10 8,-1-14 6,0-12 36,0-12 10,0-7-1,0-9 3,3-8-4,4-9 3,2-4 0,6-4-4,0-4-10,4 2-8,1 2-40,0 4-17,4 5 0,-4 6-2,6 6-2,-9 4 1,1 6-6,-3 9 2,-6 2 2,0 8 0,-2 5 1,-2-3 2,1 3 1,0-3-2,-3-4 1,-2-2-2,-1-2 3,2-5-2,-2-4-1,0-4 0,0 1 1,0-3 2,0-1-12,1-1-13,-1 2-32,0 2-113,2-3-152,9-4-613,-8 5 0,0-2 0,1 1 0</inkml:trace>
  <inkml:trace contextRef="#ctx0" brushRef="#br0" timeOffset="34931.6376">17118 8843 646,'4'-3'144,"-3"1"45,2-1 43,-1-1 29,-1 2 29,1-1 25,-2 3 12,3-3-1,-3 1 3,1 2-96,2 3-41,-3 5-44,1 6-42,1 5-27,-2 6-28,1 3-25,-1 1-10,0-3 0,0-3-2,0 0 0,0-6-2,0 0-1,0-8 0,0-3 0,0-3 3,0 0 11,4-3-1,2 0 2,6 0-3,7-3-3,5 2-17,3-1-33,0-4-124,3-3-186,-5 2-382,-6 0 0,-4 0 0</inkml:trace>
  <inkml:trace contextRef="#ctx0" brushRef="#br0" timeOffset="35211.1104">17298 8857 908,'0'-2'173,"1"2"6,-1-5 11,2 5 22,-4 0 25,2 8 14,2 9 10,-2 9 4,0 3 1,0 8-126,0 1-44,0-2-7,1-2-14,1 2-39,2-9-80,4-8-171,-3-9-408,2 0 0,-1-7 0,0-5 0</inkml:trace>
  <inkml:trace contextRef="#ctx0" brushRef="#br0" timeOffset="35699.2803">17435 8833 1130,'0'0'169,"1"-1"25,1-3 14,6-1 14,0-5 7,4 0 2,6 1 2,2 1-1,-2 2 0,-2 1-140,0 3-29,-2 2-22,-1 5-15,-7 3-11,2 3-8,-3 7-3,-4 7 1,-1 0 0,-6 5 3,-5 0 0,-8 1 7,0-1 5,-5 0 4,3-3 5,6-5 2,6-2 12,5-11 31,0 0 38,8-6 6,-4-2-2,2-1-3,4-1-5,5-2-6,7-1-11,4 2-10,3-1-49,2 3-111,0 0-111,-3 0-168,-5-6-409,-7 6 0,-3 1 0,2-2 0</inkml:trace>
  <inkml:trace contextRef="#ctx0" brushRef="#br0" timeOffset="36013.9516">17760 8739 1262,'0'-4'204,"0"0"9,0-1 4,0 3 16,0 4 10,3 7 6,1 10 3,3 7 1,1 8-1,-3 5-156,-2 0-47,-2-1-13,-1-4-24,0-5-77,0-6-143,17-12-451,-17 1 0,-2-6 0,-2-5 0</inkml:trace>
  <inkml:trace contextRef="#ctx0" brushRef="#br0" timeOffset="36176.738">17701 8899 2074,'0'0'79,"3"0"14,3 0 6,7 0 2,4 0-13,13 0-119,12-6-469,-12 3 0,0-1 0,-1-4 0</inkml:trace>
  <inkml:trace contextRef="#ctx0" brushRef="#br0" timeOffset="36879.7917">17936 8625 2070,'0'-2'136,"0"1"0,-3-1 14,3 5 16,0 10 7,0 10 3,3 10 3,0 11 1,3 7 1,0 5-132,1-3-3,-4-2-2,-1-8-12,-1-8-4,-1-4 15,0-9 36,0-8 55,0-5 20,0-7 5,0-4 9,0-5-1,0-7 3,0-4 3,2-5-10,1-3-21,0 3-39,3 3-57,6 4-21,1 4-5,2 6-7,1 2-3,-2 2-1,2 2-6,-6 0-1,1 0-3,-1-2 1,-1 4-3,-1 3 7,-2 0 0,-3 7 8,-2 3 3,1 4-2,-1 2 6,-1 2 2,0 0 0,0-2 1,0-1 2,0-3-4,0-2-4,0-3-5,0-1-2,0-5-1,0-1-3,0-2 0,0-1 3,0-2 0,0 0 0,0 0-7,0 0-9,0 0-9,0 0-11,0 0-27,0 0-58,0 0-87,0 0-100,2-3-206,-2 1-404,-2-1 0,1-2 0,1-2 0</inkml:trace>
  <inkml:trace contextRef="#ctx0" brushRef="#br0" timeOffset="38641.9075">23213 2576 1797,'-2'-3'152,"1"-2"30,-1 1 26,-2-1 22,4-1 21,-1 0 29,-1 1 23,1 0 8,1 1 3,-2 3-103,-1 4-35,0 8-22,2 10-24,-1 13-20,0 13-21,2 9-28,2 4-15,4-4-7,7-10-2,4-7-2,6-14-1,4-13-4,1-8-1,2-9-4,-1-14 1,1-4 2,-4-9-6,0-5 0,-7-7-8,-7 1-10,-2-4-15,-7 2-21,-3 1-5,0 5-9,-1 10-88,-1 12-70,-1 10-121,3 5-587,-4 7 0,4 4 0,4 1 0</inkml:trace>
  <inkml:trace contextRef="#ctx0" brushRef="#br0" timeOffset="39074.9964">24018 2539 2086,'-18'0'122,"-12"0"10,-9 0 8,-3 5 6,6 7 4,2 3 2,9 7 3,7 2 2,10 2 2,5-2-109,3 0-9,6-6-4,4 1-2,6-7-3,5 0 0,10-7-2,3-3-2,0-2-1,-4 0-1,1 1-4,-11 2 0,-6 1-2,-8 6-3,-4 5 1,-7 5-2,-9 5 3,-9 1 3,-5 4 0,-8-2 1,5-4 1,7-6 0,4-6-18,11-9-61,6-3-244,3-13-428,0-8 0,14-13 0,11-13 0</inkml:trace>
  <inkml:trace contextRef="#ctx0" brushRef="#br0" timeOffset="39261.9119">24212 2608 1901,'-1'6'66,"1"7"14,0 5 5,-3 8 4,3 9 0,3 2 0,-3 1-16,0-2-123,0-12-434,1 1 0,-1-7 0,5-10 0</inkml:trace>
  <inkml:trace contextRef="#ctx0" brushRef="#br0" timeOffset="39674.7984">24309 2653 2459,'0'0'30,"0"-2"15,1 5 14,2 3 7,5 8 5,3 4 0,2 6 2,2 3 1,-2 1 0,-5-3-22,-3-4 2,-4-3 18,1-7 7,-4-6 4,2-1 1,0-7 4,2-5-2,-2-9 4,0-4-1,5-8 0,4-6-9,5 2-33,7 6-21,2 5-12,0 10-6,2 6-6,-6 6-3,-1 6-11,-4 9-3,-5 2-7,-2 3-11,-4 5-46,3 2-83,-1 1-31,14-7-516,-8 8 0,10-12 0,3-1 0</inkml:trace>
  <inkml:trace contextRef="#ctx0" brushRef="#br0" timeOffset="40164.6678">24953 2638 2624,'-20'0'87,"-3"4"7,-8 7 6,-1 4 4,11 3 4,5 5 4,10 0 6,3-3 4,6-5 3,6-2-75,4-7-4,3-1-6,6-4-3,2-5-4,-2-4-2,1-6-3,-6-2-5,-4-2-3,-4 3-8,-3 4-6,-4 5-5,1 5 0,1 8-1,6 10-2,4 12-1,0 15 7,6 11 13,-1 7 19,-1 3 21,0 2 26,-6-4 18,-1-3 27,-8-7 26,-14-4 15,-16-7 9,-12-6-3,-18-4-10,-17-6-21,-9-9-20,-2-9-47,-2-6-53,11-13-81,17-10-80,25-13-132,24-12-749,21-2 0,27-5 0</inkml:trace>
  <inkml:trace contextRef="#ctx0" brushRef="#br0" timeOffset="40635.1127">26215 2524 2057,'-21'6'164,"-7"3"18,-6 8 8,0 0 5,11 2 4,7 2 1,10 0 4,4-2 3,4-1 0,4 0-128,4-5-27,5-2-18,8-3-6,2-3-2,4 1-2,-2 0-1,-4-1-6,-2 2 1,-9 3 6,-8 2 3,-7 5 2,-10 4 2,-8 7 4,-4-2-1,-5 2 0,-4-3 2,8-8 6,5-7-3,5-6-25,10-7-106,9-13-292,3-11-411,7-5 0,19-6 0</inkml:trace>
  <inkml:trace contextRef="#ctx0" brushRef="#br0" timeOffset="40834.6865">26388 2634 2479,'0'5'35,"0"4"10,2 8 7,1 7 3,6 8 1,0 7-2,3 2-13,1 0-137,11-10-448,-16-2 0,-3-9 0,2-10 0</inkml:trace>
  <inkml:trace contextRef="#ctx0" brushRef="#br0" timeOffset="41483.0255">26634 2614 2014,'0'0'42,"0"0"26,0 3 17,4 9 5,2 5 4,6 8 1,3 13-1,0 2 3,-1 2 3,-5-1-23,-6-4-3,-2-6-2,-1-10 4,0-5 20,0-9 6,0-3-1,0-8 1,0-8-2,0-8-2,0-12 6,-1-6 3,1-6-6,0 6-14,0 4-20,1 10-4,2 8-5,5 5 2,2 6-3,1 3-2,7 2-6,-3 7-16,1 6-15,-3 5-9,0 6-5,-5 3-4,-1 0 3,-4-2-1,0-4 5,-1-7 11,-2-3 23,0-9 15,1 0 3,1-6 5,8-9 1,2-9-2,9-7 0,6-5 1,7 2-5,-1 7-13,-2 9-26,-4 9-17,-10 7-3,-5 9-6,-6 9 0,-3 4-2,3 7 1,3 5-1,0 1 2,2-4-28,4-3-78,-2-6-184,5-13-643,-4-2 0,4-7 0,3-9 0</inkml:trace>
  <inkml:trace contextRef="#ctx0" brushRef="#br0" timeOffset="41675.28">27341 2677 2228,'-2'0'84,"2"0"23,-1 0 28,-1 8 9,4 4 5,-2 5 0,0 9 3,4 5-3,1-1-35,4-1-203,10-13-575,-2 1 0,1-7 0,5-10 0</inkml:trace>
  <inkml:trace contextRef="#ctx0" brushRef="#br0" timeOffset="41950.7068">27520 2352 1313,'-10'-33'150,"3"-3"39,-2-3 5,1 3 10,8 21 22,2 16 16,4 11 20,5 15 18,1 11 7,3 13-104,0 10-38,-3 6-42,-3 1-4,-6-1-9,3-1-21,-6-3-22,0-5-24,4-9-103,0-11-240,-1-9-421,0-15 0,3-9 0,1-13 0</inkml:trace>
  <inkml:trace contextRef="#ctx0" brushRef="#br0" timeOffset="42349.0466">27815 2677 2787,'-3'-5'94,"-3"-2"15,-3 1 4,-3-2 0,3 5 1,0 3-1,-2 6 0,5 5 0,0 6 0,6 3-71,0 6-24,3 1-16,3-2-5,8-4 3,-2-2 1,4-9 3,-2-5 4,-1-3 1,-4-7 2,1-7 1,-4-7 3,-5-2 1,3-4 1,-4 1-11,0 6-7,0 11-3,0 3-4,0 8-2,0 8-5,6 5-5,-1 7-25,3 1-56,6-2-135,15-5-464,-17 1 0,-1-8 0</inkml:trace>
  <inkml:trace contextRef="#ctx0" brushRef="#br0" timeOffset="42673.9506">28033 2675 2305,'0'0'106,"-3"2"26,0 3 19,3 7 8,0 3 8,3 10 3,4 3 1,0-2 2,0 3 0,2-4-64,-3-5-26,-3-7 44,-3-5 8,0-6 7,0-4-5,0-11-1,-7-6 2,4-8 2,-2-8-1,1 1-4,2 0-15,2 7-99,6 10-84,9 5-181,21-2-748,-1 9 0,11 1 0,3 0 0</inkml:trace>
  <inkml:trace contextRef="#ctx0" brushRef="#br0" timeOffset="42878.9892">28343 2648 2875,'-2'5'85,"1"2"15,-1 8 12,2 4 4,0 5 0,0 6 0,3 2-2,2 1-6,4 1-93,8-10-214,2-12-512,10-2 0,1-8 0,12-9 0</inkml:trace>
  <inkml:trace contextRef="#ctx0" brushRef="#br0" timeOffset="43357.7938">28645 2510 1657,'-16'-29'134,"4"-5"42,-3-1 10,1-1-5,10 17 6,4 16 12,0 7 13,0 11 8,6 13 4,3 9-102,0 9-29,4 9-40,-2-2-11,-1-2 2,-7-2-9,-1-9-14,-2-5-21,0-8-17,0-8-3,-2-8-6,-1-5-3,-4-11-4,4-7 3,-1-9 4,-1 1 13,3-2 13,2 3 10,2 6 12,1 8 0,3 5 6,7-4 6,1 4 7,2 0 7,0-3 3,-3 1-6,-7 0-12,0-1-9,-3 0-16,-1 3-2,2 3-2,1 4-4,1 4-8,-3 7-12,1 6-33,2 1-71,4-4-153,21-9-420,-17 3 0,-4-10 0,5-4 0</inkml:trace>
  <inkml:trace contextRef="#ctx0" brushRef="#br0" timeOffset="43638.7966">28846 2660 1858,'0'0'108,"0"0"25,1 3 20,1-1 15,5 1 8,2 1 9,2 1 10,8 0 10,-5-3 5,-1-2-57,1-2-43,-4-3-24,-2-2-20,-5-3-19,-3-2-18,0 3-23,-6 1-32,-3 4-16,-3 2-52,-2 6-126,-5-2-481,1 12 0,3 6 0,0 7 0</inkml:trace>
  <inkml:trace contextRef="#ctx0" brushRef="#br0" timeOffset="44723.6973">24673 4450 583,'-3'0'185,"0"2"47,-1-1 38,0-1 24,1 2 15,0-1 22,3-1 23,0-1 22,0 1 12,3 0-121,8-2-57,2-5-45,7-2-34,4-1-22,3-4-15,-3 4-21,2 0-23,-4 5-21,0 3-14,-3 2-2,-3 5-1,-3 4 1,-9 4-2,-1 6-4,-3 5 6,-9 0-2,-9 5 3,-3-2-2,-8-1 3,-1 0 1,5-3-4,8-9-1,8-1 2,8-6 5,1-5-6,3-1 4,4-1-2,7 0 2,2 0-2,8 0 0,3 3 0,0 3-1,-6 2-2,-1 6-4,-7 2 0,-5 6 0,-5 1 0,-4 0 3,-10 0 3,-7 0-3,-6 0 2,-4-5-2,-9-1-1,3-2 1,5-8-33,8-6-120,14-12-309,3-6-400,15-12 0,18-9 0,17-14 0</inkml:trace>
  <inkml:trace contextRef="#ctx0" brushRef="#br0" timeOffset="45091.7137">25224 4507 1772,'-7'9'135,"0"5"27,-2 6 18,1 7 24,8 2 12,0 5 11,0 2 11,8 0 15,7-2 12,3-7-87,9-3-27,3-6-14,2-8-7,-3-7-12,-4-3-10,1-7-8,-7-5-6,-4-8-12,-7-3-10,-5-4-10,-8-4-8,-13 0-13,-4 1-13,-2 2-13,-8 8-5,5 8-15,5 9-53,2 4-102,6 10-225,-1-11-499,2 17 0,1 3 0,-3 1 0</inkml:trace>
  <inkml:trace contextRef="#ctx0" brushRef="#br0" timeOffset="45530.4188">24336 5275 2017,'-2'0'144,"0"0"27,2 0 18,0 0 16,0 0 15,2-1 14,10 0 21,9-2 7,15-1 8,20-3-97,21 2-32,22-2-21,17 3-17,15-1-16,8 0-11,-4 1-17,-4 2-16,-15 0-7,-17 2-7,-21 0-11,-16 0-7,-26 0-8,-15 0-4,-10 0 0,-10 0-4,-1 0-29,0 0-72,-1 0-77,-4 0-190,-5-7-459,-4 10 0,-13 3 0,-8 0 0</inkml:trace>
  <inkml:trace contextRef="#ctx0" brushRef="#br0" timeOffset="46050.6512">24644 5731 2411,'0'0'137,"-1"0"30,1 0 14,0 0 11,0 0 9,1-1 6,11-2 5,11-3 6,8-3 3,13-1-98,4 0-35,0 6-30,-4 4-14,-8 9-12,-9 4-2,-12 11-8,-7 4 0,-8 9-4,-11 1 0,-13 7-1,-8-4-1,-6 2-1,-5-5 2,4-1 1,7-11 2,13-4 12,8-12 15,8-2 4,3-8 0,9 0-1,8-4-2,12-3 0,11 0-4,10-3-9,9 1-23,3 0-45,-1 1-85,2 5-80,0 0-240,-14-15-429,-9 13 0,-11 2 0,-8-3 0</inkml:trace>
  <inkml:trace contextRef="#ctx0" brushRef="#br0" timeOffset="46361.6254">25298 5893 2964,'-4'-7'150,"-3"3"10,-1 1 23,-1 0 29,3 6 27,0 9 19,6 6 13,3 5 2,6 6 5,8 0-133,-1 0-14,4-5-5,2-4-18,-1-7-10,-4-7-20,3-2-19,-2-9-6,1-9-4,-5-6-4,-4-6-5,-7-9-24,0-5-31,-9-6-32,-4 0-32,-7 5-20,-1 2-90,-1 13-183,-2-9-655,-2 26 0,5 2 0</inkml:trace>
  <inkml:trace contextRef="#ctx0" brushRef="#br0" timeOffset="46838.6746">26569 4726 2490,'-5'4'125,"-2"2"20,2-1 13,-2 0 15,6-1 24,1-1 21,1-3 17,9 1 6,7-1 1,10 0-93,13 0-30,10 0-31,1-1-48,-4-2-146,-2 2-221,-15-11-510,-13 9 0,-8 1 0,-6-1 0</inkml:trace>
  <inkml:trace contextRef="#ctx0" brushRef="#br0" timeOffset="47045.6085">26642 4949 2119,'2'3'88,"7"-2"3,12 0 1,12-1-4,8-1-17,19-7-119,2-12-452,1 8 0,-4-2 0,-7-6 0</inkml:trace>
  <inkml:trace contextRef="#ctx0" brushRef="#br0" timeOffset="47515.639">28066 4498 2244,'0'0'75,"0"0"22,-4 0 15,1 3 18,-5 6 14,2 8 8,-2 6 7,1 7 4,1 6 2,2-1-62,1-3-8,1-1-20,5-6-4,6-7-12,9-3-11,9-7-6,14-3-10,10-3-12,8-2-44,-1-4-101,7-6-221,-17 3-352,-10-2 0,-20-2 0,-5 1 0</inkml:trace>
  <inkml:trace contextRef="#ctx0" brushRef="#br0" timeOffset="47770.8868">28290 4548 1518,'0'-3'114,"0"2"30,2 1 19,1 4 13,2 7 11,5 14 8,-3 7 2,3 9 1,-6 9 2,-1 4-114,-3-1-9,0-2-63,4-6-151,1-22-489,-2 6 0,6-16 0,8-9 0</inkml:trace>
  <inkml:trace contextRef="#ctx0" brushRef="#br0" timeOffset="48209.6702">28645 4501 1624,'0'-2'186,"0"-1"26,3 2 4,5-7 5,3 1 6,10-3 4,4-1 2,8-2 1,-1 4 0,-2 2-148,-3 2-41,-7 5-22,-7 7-2,-5 7-2,-8 3-1,-3 7-5,-3 10 1,-14 3 4,-5 4 5,-8-2 7,-2-1 5,3-7 2,10-6 7,8-8 22,10-8 41,2-4 13,5-5 1,5-2-7,5-2-3,8-3-9,7 3-18,6-3-34,-1 4-66,3 1-118,5 2-278,-8 2-459,-1-1 0,-1-1 0,-2 0 0</inkml:trace>
  <inkml:trace contextRef="#ctx0" brushRef="#br0" timeOffset="48483.0628">29180 4288 2085,'0'0'99,"0"1"27,0 10 22,3 9 8,0 12 6,3 11 1,0 11 1,0 1-1,-3 1 1,0 0-64,-1-9-65,-2-3-98,1-12-230,-1-8-348,0-7 0,-1-7 0,-1-8 0</inkml:trace>
  <inkml:trace contextRef="#ctx0" brushRef="#br0" timeOffset="48634.6974">29117 4563 1861,'0'-3'74,"0"2"9,6 0 5,7-1-2,11 1-5,14 2-78,20-4-458,6 0 0,2 3 0,3-5 0</inkml:trace>
  <inkml:trace contextRef="#ctx0" brushRef="#br0" timeOffset="49080.2202">29546 4173 2260,'0'-5'113,"0"3"23,1 0 16,6 8 13,1 12 9,4 18 6,6 11 3,3 13 3,-3 9 1,-3-3-113,-6-1 2,-6-8-23,-1-5-12,-4-9-8,2-11-4,0-7 4,0-8 43,0-8 22,0-7 2,0-7 3,2-9-2,7-5-3,4-4-7,4-1 2,3 2-4,2 6-11,-7 7-48,3 4-26,-3 5-9,0 5-3,-4 4-3,-2 7 1,-2 5 0,-1 4-39,-1 8-62,1 0-195,3-9-599,-2 11 0,4-3 0,10-9 0</inkml:trace>
  <inkml:trace contextRef="#ctx0" brushRef="#br0" timeOffset="49443.0127">30367 5164 2352,'-13'6'84,"-13"-1"24,-18 4 14,-11 1 9,-16 0 12,-10 0 19,-13 1 20,-8-3 39,-14 0 31,-13-2-20,-7 1-13,-5-2-11,-2 3-4,7 0 0,10 3-9,15-5-16,14 2-19,19-1-35,15-2-32,16-2-33,14-3-16,9 0-15,11 0-42,8 0-103,4 0-91,2 0-164,9-8-629,3 9 0,9 1 0,10 0 0</inkml:trace>
  <inkml:trace contextRef="#ctx0" brushRef="#br0" timeOffset="50061.1217">29133 5453 3357,'0'0'76,"0"0"10,0 3 17,0 8 16,0 8 12,0 12 9,3 14 2,-3 6 8,5 9-1,-1 1-71,1-2-3,-2-10-6,0 0-16,-3-11-18,0-6-10,0-6-7,2-6 17,0-8 6,1-7 3,0-5 0,3-9 5,2-5 3,2-7 0,4-5 6,2-5 1,1 1 0,2-1-18,5 3-13,-4 10-3,0 3-2,-2 10-4,0 8-3,-2 6-2,-2 8-3,2 12-1,-2 0-3,1 5 2,-1 2 0,-4-4 3,4-2 4,-5-2 6,-5-4 3,-2-1 8,1-6 6,-3-4 5,0-5 8,0-3 0,0-2 0,0-1-2,0-2-6,0 0-20,0 0-32,0 0-64,0 0-118,0 0-219,0-25-650,-3 20 0,3 0 0,-5-2 0</inkml:trace>
  <inkml:trace contextRef="#ctx0" brushRef="#br0" timeOffset="51943.8438">24835 7324 1117,'-3'0'107,"-3"0"46,0 1 36,-1 2 28,1-3 27,0 4 25,1-3 25,2-1 24,3 0 34,0 0-34,0-1 3,0 1-23,0 0-26,3 0-28,2-4-26,7-2-23,7 0-24,4 0-21,4-1-34,1 3-41,-2 1-34,0 2-24,-2 1-11,-2 4 2,-6 4 0,-3 1-1,-5 10-1,-7 4-3,-1 4 3,-5 1 2,-12 4-1,-5-3 0,-8 0 2,-6-3-3,6-1 1,9-5 0,6-8-1,10-2 1,2-4-5,5-5 1,-1-1-2,1 0 1,6 0-1,6 0 2,3 0-4,4 0 3,0 0-2,3 0-1,-7 1 4,2 6-3,-3 2 0,-3 4-1,-4 7 3,-4-2-4,-2 4 3,-3 3 1,-3-5 4,-5 3 2,-6 0 3,-7-4 3,-4-1 0,-2-3 6,-2-5-4,-1-3 4,2-4-1,2-6-6,2-9-8,4-2-20,5-3-53,8-3-187,13 0-322,-1 2-433,6 2 0,4 0 0,9-5 0</inkml:trace>
  <inkml:trace contextRef="#ctx0" brushRef="#br0" timeOffset="52351.0396">25301 7466 2261,'-3'5'118,"-7"5"22,3 6 19,-1 4 6,5 8 8,2 4 10,2-1 8,8 4 12,6-3 13,9-1-81,7-5-7,5-6-8,1-7-8,1-7 2,-5-6-8,0-10-7,-3-7-6,-3-7-12,-7-7-13,-7-5-13,-10-4-21,-12-1-14,-13-2-12,-11 6-7,-7 5 0,-8 9-5,0 13-5,5 5-12,8 7-27,8 5-73,11-1-157,12-2-622,4 0 0,11 0 0,7-4 0</inkml:trace>
  <inkml:trace contextRef="#ctx0" brushRef="#br0" timeOffset="52913.3011">25801 7137 2248,'0'-9'190,"0"-2"17,-3 2 6,3-1 18,0 6 26,3 13 20,-1 13 23,7 7 22,4 12 8,0 14-147,3 6-37,-4 2-16,-6 0-5,-3-3-15,-1-4-25,-2-6-18,0-3-21,0-9-17,0-8-8,0-9 4,0-6 13,-2-8 0,1-7-2,1-8-1,0-6 2,0-4-3,0-4 1,0-5-4,0 5-1,0 0-12,3 2-9,6 2-2,1 5-1,8-3 0,4 5-3,3 2-3,1 6-3,-2 0-4,-2 7-4,-4 6 1,0 4-3,-4 2-5,-5 11-4,-5 0-9,-1 1-2,-3 1-15,0-1-31,5-4-97,1-2-216,-3-13-620,2 0 0,5-6 0,2-9 0</inkml:trace>
  <inkml:trace contextRef="#ctx0" brushRef="#br0" timeOffset="53318.9871">26757 7495 1886,'0'0'123,"0"0"35,0 0 42,0 0 45,0 0 53,0 0 40,0 0 42,0-2 26,0 1 22,0-1-78,0 1-6,3 0-15,3-1-31,8-2-44,10 0-50,13-3-34,13 0-43,5-1-28,3 2-24,-2 1-36,-10 5-64,-10-3-63,-12 3-59,-7 3-71,-7 1-103,-4 0-229,-4-37-530,0 40 0,-4-3 0,-3 1 0</inkml:trace>
  <inkml:trace contextRef="#ctx0" brushRef="#br0" timeOffset="53524.7054">27025 7683 2772,'0'3'136,"3"-3"15,4 0 6,7 0 1,7 2-5,9-4-28,12 2-76,17-9-314,-10 3-422,1-4 0,0-2 0,-5-2 0</inkml:trace>
  <inkml:trace contextRef="#ctx0" brushRef="#br0" timeOffset="54202.8937">27961 7328 2982,'0'0'100,"0"0"13,0-1 17,1-2 7,3-3 13,2 1 11,4-4 5,2 1 6,9-2 2,1 2-77,3-3-18,5 4-14,6 4-19,-6 2-4,0 2-11,-4 7-8,-2 8-4,-9 6-4,-6 7 1,-5 9 0,-4 2-2,-6 2 3,-6 1 4,-6-2 2,-6-3 7,-3-8 8,2-2 7,6-7 20,5-9 11,4-8 1,7-2 2,6-6-4,2-5-3,8 1-4,7-2-9,7-1-14,6 3-28,2 4-52,2 2-90,3 4-87,3 1-210,1-19-530,-5 23 0,-1-4 0,-7 1 0</inkml:trace>
  <inkml:trace contextRef="#ctx0" brushRef="#br0" timeOffset="54560.724">28573 7417 2308,'-4'10'152,"-1"4"18,1 5 12,1 9 17,3-1 17,7-1 13,7 1 14,4-3 14,7-5 9,6-7-120,-3-6-24,-1-3-15,-1-7-12,-5-7-16,0-7-20,-6-3-16,-1-9-32,-10-3-35,-7-1-29,-6-2-10,-9 4-9,-3 4-12,-2 9-30,-1 7-119,11 7-615,-4 6 0,5 1 0,2 2 0</inkml:trace>
  <inkml:trace contextRef="#ctx0" brushRef="#br0" timeOffset="54893.8877">29407 6892 2759,'-9'0'93,"-3"0"31,-3 6 32,-8 7 20,5 12 13,3 9 12,-1 18 16,5 5 16,5 6 7,0 2-56,3 5-29,3-7-32,0 3-35,7-7-22,7-3-34,4-7-92,12-8-146,23-12-748,-2-8 0,8-12 0</inkml:trace>
  <inkml:trace contextRef="#ctx0" brushRef="#br0" timeOffset="55243.6537">29735 7142 3288,'0'-2'63,"-3"2"20,0 3 23,2 3 25,-4 10 12,1 8 3,-3 5 7,1 2 4,-4 2 4,5-4-53,-2-4-9,2-4-19,4-4-21,-1-6-15,7-1-19,9-2 7,8-3-1,8 1-18,9-5-31,9 1-70,2-4-160,-3-11-665,-8 9 0,-6-1 0,-12-2 0</inkml:trace>
  <inkml:trace contextRef="#ctx0" brushRef="#br0" timeOffset="55483.8065">29918 7192 2463,'0'-2'110,"0"2"44,2 0 23,-2 7 19,0 6 13,3 9 11,3 11 4,0 9 1,-1 5 0,2 3-101,-4-1-50,-3 0-158,15-12-779,-10-4 0,4-9 0,1-9 0</inkml:trace>
  <inkml:trace contextRef="#ctx0" brushRef="#br0" timeOffset="55954.8062">30197 7189 3205,'0'-4'132,"0"1"8,0-1 10,3-2 6,0 2 3,8 1 2,8-2 2,5-2 4,8 0-2,-2 0-104,-2 0-27,-5 3-9,-3 2-10,-5 2-3,-8 3-1,-4 8 5,0 6 2,-3 4-2,-9 11 5,-3 4-1,-3 5 2,-6 0-1,0 2 4,4-8-2,5-5 2,5-9 2,4-5 6,0-10 23,3-2-3,0-4-1,6-1 2,7-3-4,3-1-7,8-2-19,7 1-25,2 3-45,-1 2-80,1 3-134,7 0-724,-11 2 0,3-2 0,-1 3 0</inkml:trace>
  <inkml:trace contextRef="#ctx0" brushRef="#br0" timeOffset="56233.5588">30751 6959 1908,'0'0'126,"0"3"36,0 7 27,1 8 16,6 10 11,-3 13 6,3 10 0,1 2 2,-2 3-3,-4-3-73,1-7-89,-3-4-131,6-13-288,-4-3-334,0-8 0,-4-9 0</inkml:trace>
  <inkml:trace contextRef="#ctx0" brushRef="#br0" timeOffset="56418.6305">30665 7210 2492,'0'0'99,"0"0"16,9 0 5,6 0 3,6-3-19,12 3-55,26 0-273,-2-3-351,6-4 0,4-4 0,-4-6 0</inkml:trace>
  <inkml:trace contextRef="#ctx0" brushRef="#br0" timeOffset="56865.9639">31117 6890 2300,'0'-6'171,"0"0"6,0 0 14,0 1 18,3 8 10,1 11 18,9 9 8,3 11 8,2 11 1,-3 9-148,-5 4-15,-7 1-1,0-1-15,-3-6-15,-3-4-12,0-3-17,0-12-6,-1-6 1,-1-11 6,4-7-8,1-9 2,0-8-4,0-5 1,1-11-3,4-2-2,5-6-1,4 6 1,4 5-10,0 5-6,0 7 0,0 3-5,0 5-2,-1 3-2,-2 7-1,-2 4-1,-1 7-10,-4 5-27,-1 4-120,-1 1-151,0-8-571,-3 2 0,-1 0 0</inkml:trace>
  <inkml:trace contextRef="#ctx0" brushRef="#br0" timeOffset="57389.5428">31470 6791 2779,'0'-5'127,"3"0"41,3 1 28,6 1 23,8 3 12,7 10 7,9 9 10,9 10 4,8 11 3,7 8-108,-3 11-19,-12 4-32,-13 3-22,-20 1-15,-18-2-6,-23 2-1,-7-7 2,-10-2 4,-11-2 12,5-6 16,4-9 28,10-7 21,13-9 7,10-10 9,6-7 7,6-1 4,3-3-1,0-4-2,0 2-9,0 0-10,0-2-30,0-2-45,0 4-30,0-2-36,0-2-38,0 2-53,0 0-30,0 0-23,0 0-29,0 0-43,0 0-61,0 0-89,0 0-120,0-9-583,0 8 0,-6 1 0</inkml:trace>
  <inkml:trace contextRef="#ctx0" brushRef="#br0" timeOffset="58699.0931">25021 8844 2300,'-4'-1'163,"-2"-4"35,-3-1 33,2 0 35,1-1 25,3 3 25,1 2 19,2 0 11,0 0 10,2-1-118,7-2-40,7-2-35,11-4-35,5 3-32,10-4-25,-3 3-27,-3 3-20,-9 2-14,-4 3-9,-8 9-2,-3 2-4,-7 9 2,-1 2 3,-10 4 0,-3 4 0,-5 2 2,-3-4 1,-4-1 2,2-1 1,3-7 0,7-4 2,3-5 2,4-4-1,2-4-1,2-1-3,2 0 1,4 0 2,5 0-2,3 0 2,1 0-3,0 0-3,1 5-1,-3 3-2,-4 4-1,-2 5-1,-6 1 3,-2 2-4,-7 0 4,-9 3 0,-4-4 2,-10 2 0,-9-1-2,-2-5 3,1-9 2,4-1 2,5-5-12,7-7-47,14-3-169,18-15-354,-2-7-429,18-7 0,17-6 0</inkml:trace>
  <inkml:trace contextRef="#ctx0" brushRef="#br0" timeOffset="59040.6667">25565 8832 3472,'-12'8'115,"0"7"19,-3 2 16,0 10 13,6-1 11,9 5 11,0-1 5,13-2 6,7-3 5,6-2-91,5-10-22,2-3-18,-1-6-12,0-4-14,-4-7-10,-4-7-11,-6-6-9,-7-4-11,-7-10-18,-10-2-12,-9 0-13,-7 0-6,-4 9-6,-6 5-20,5 13-68,6 6-190,6 3-610,5 10 0,7-1 0,3-3 0</inkml:trace>
  <inkml:trace contextRef="#ctx0" brushRef="#br0" timeOffset="59547.8212">26007 8519 1532,'0'-5'257,"-3"-2"6,3 1 11,-3 1 24,3 8 20,0 13 24,3 14 21,7 11 18,-1 15 8,1 10-204,2 3-49,-1 0-8,-4-2-9,-5-7-23,-1-8-14,1-6-17,-4-11-5,1-6-6,1-9 14,-2-9 6,1-8 0,1-5 1,0-12-2,0-8-3,6-7-4,4-5-11,7 2-14,4-1-19,9 9-22,-1 6-13,-1 10-8,-1 4-3,-3 7-2,-1 6-6,-8 8-9,-2 4-6,-2 5-8,-5 5-16,0 1-55,-3 3-137,15-12-785,-13 5 0,-1-10 0,8-9 0</inkml:trace>
  <inkml:trace contextRef="#ctx0" brushRef="#br0" timeOffset="59818.8792">26957 8855 3548,'0'0'149,"3"-2"15,-3 2 10,0-3 9,3 3 3,9 0 4,9-1 0,8-1 0,14-1-2,1 2-131,-2-2-73,-4-1-164,6-1-824,-23 3 0,-6 1 0,-5-1 0</inkml:trace>
  <inkml:trace contextRef="#ctx0" brushRef="#br0" timeOffset="60044.8571">27051 8976 3379,'0'6'92,"0"2"33,4 1 17,6-1 6,10-1 4,12-2 2,14-2-2,11-1-10,2-2-76,10-2-407,-12-1-501,-8-3 0,-12-2 0,-15-2 0</inkml:trace>
  <inkml:trace contextRef="#ctx0" brushRef="#br0" timeOffset="63715.1127">28786 8514 1865,'-2'0'124,"2"0"20,-1 0 13,1 0 10,0 0 12,-2 0 10,2 0 11,0 0 9,0 0 16,0 0-82,-3 0-29,0 0-11,0 0 4,-6 0-3,-6 0-5,-3-3-5,-5 2-4,-12-2-4,-5 3-13,-4-1-5,-5 2 1,2 3-5,5 3-20,9 6-9,10 4-5,11 5-4,8-3-4,2 6-6,2-2-2,3 1-4,3 3-7,0-4 0,8-2 8,1-2 2,10-5 2,2-1-2,7-5-2,2-4-1,3 3-3,-6-3-5,-5 4-4,-6 1-4,-7 5-4,-8 1-1,-4 3-2,-3 3 0,-9 4 2,-9 0 3,-6 3 2,-6-2 8,-5-6 14,5-3 8,5-5 12,5-9 7,4-4 5,5-6 1,3-10 0,1-5 0,4-12-3,10-6 0,2-2-10,10 3-6,3 0-11,5 8-10,0 2-8,-1 8-11,-4 3-21,-5 6-41,-4 3-61,-7 4-62,2 3-163,-5-9-558,0 11 0,-1-3 0,-1 0 0</inkml:trace>
  <inkml:trace contextRef="#ctx0" brushRef="#br0" timeOffset="64172.6046">28957 8571 2276,'3'-6'166,"-1"1"18,-1 0-2,2 0 11,0 2 27,0 12 21,-1 6 17,0 5 14,-4 11 6,-4 6-134,-2-1-25,-1 0-17,-3-6 7,5-8-10,2-4-25,3-6-17,4-7-8,1-4-9,5 1-5,8-2-9,8-2-30,9 0-49,6-2-57,5-3-153,3-12-675,-5 10 0,-6-1 0,-12-1 0</inkml:trace>
  <inkml:trace contextRef="#ctx0" brushRef="#br0" timeOffset="64417.4534">29172 8577 2440,'0'-1'107,"0"1"36,0 6 17,0 6 12,0 11 11,0 9 7,3 9 3,-3 4-1,3 3 1,-1 0-83,1-4-57,-1-1-107,3-11-260,0-4-439,2-10 0,3-9 0,6-7 0</inkml:trace>
  <inkml:trace contextRef="#ctx0" brushRef="#br0" timeOffset="64808.1403">29484 8637 2158,'-3'0'167,"-5"0"22,-3 8 37,0-1 22,0 7 21,3 10 16,4 3 8,1 5 6,9-1 5,0 0-106,5-2-60,5-4-20,4-4-34,5-6-18,4-3-18,0-7-15,-4-5-8,-1-5-7,-6-5-14,-1-7-22,-10-4-23,-5-6-22,1-5-42,-12-1-24,-4 1-9,-3 6-5,-5 8-28,3 7-137,-1-1-502,1 14 0,5 3 0,4 4 0</inkml:trace>
  <inkml:trace contextRef="#ctx0" brushRef="#br0" timeOffset="65295.5941">30217 8404 2148,'-2'-1'101,"1"1"29,1 3 28,-2 5 21,5 7 14,4 14 11,1 12 8,-2 7 3,2 8 2,-4 1-92,-1-2-7,-1-5-36,-2-11-39,-2-5-51,4-11-75,-2-8-152,0-12-524,-5 0 0,4-7 0,-4-7 0</inkml:trace>
  <inkml:trace contextRef="#ctx0" brushRef="#br0" timeOffset="65465.5584">30125 8692 1736,'0'-2'155,"0"2"39,4 0 28,-4 0 13,3 0 9,8-2 3,11 0-34,13 2-171,10-15-699,6 10 0,5 0 0,1-7 0</inkml:trace>
  <inkml:trace contextRef="#ctx0" brushRef="#br0" timeOffset="65905.1549">30647 8533 2932,'0'-2'167,"0"2"36,0-2 15,0-2 4,1 0 6,4-2 1,4-2 1,7 0 5,6-2-2,5 0-122,3 1-45,-1 6-45,-4 0-22,-1 4-19,-7 4-14,-2 8-4,-8 3-1,-4 9-6,-9 6 6,-10 4 0,-4 5 3,-7 1 8,-2-4 9,5 1 19,6-9 10,8-7 7,4-6 1,6-5 8,0-3-1,3-5 4,6-2-29,6 1-90,10-2-187,12-5-204,6 4-325,5 1 0,3-3 0,2 0 0</inkml:trace>
  <inkml:trace contextRef="#ctx0" brushRef="#br0" timeOffset="66272.6082">31094 8526 2046,'-3'2'164,"-3"5"38,6 8 15,-3 6 12,6 6 15,3 8 13,6 0 7,0-1 3,4-5 5,4-3-115,1-6-46,0-7-41,-3-4-24,3-7-38,-5-2-48,-3-9-32,-4-5-16,-6-6-6,-3-6-5,-6-6-2,-9-4-24,-5 0-19,1-1 4,-1 8-10,2 7-103,2-2-396,8 19 0,2 4 0,3 2 0</inkml:trace>
  <inkml:trace contextRef="#ctx0" brushRef="#br0" timeOffset="66909.1856">31417 8185 1975,'0'-3'120,"0"3"30,0 0 23,2 5 21,0 5 16,4 12 25,7 9 26,2 16 19,3 8 6,-4 11-108,-1 3-4,-7 4-24,-3-8-20,-3-4-11,0-8-12,0-6-19,-1-12-22,1-6-9,0-10 25,0-10 3,-2-6-5,4-6-4,-2-8-4,0-9-6,1-8-8,4-5-3,1 1-2,4 2-13,2 8-30,3 5-4,1 8-1,1 2 0,5 4-5,0 3-4,-1 2-4,-1 4-3,-2 3-2,-6 5-1,-2 4 0,-2 5 0,-5 4 4,-3-2-3,0 0 8,3 0 7,-6-2 2,3-4 4,3 0 3,-3-2 1,0-5 1,0-2-3,0-1-2,0-4 2,0-2-16,0-3-40,0 0-73,0 0-97,0 0-167,24-8-586,-27 6 0,-2 2 0,1-3 0</inkml:trace>
  <inkml:trace contextRef="#ctx0" brushRef="#br0" timeOffset="68499.0905">25017 9968 1337,'0'0'122,"0"0"37,-3 0 41,3 0 38,-3 0 29,3 0 29,0 0 31,-3 0 31,3 0 25,0 0-77,0 0-31,3-3-36,5-2-38,5-1-37,4 0-31,7-3-29,-1 4-30,-1 2-33,-4 0-27,0 1-11,-9 7-3,2 3 0,-8 4-3,1 5 0,-4 1 1,-5 2 4,-6 2-1,-3 0 6,-5 0-2,-4 1 1,6 0 1,4-6-1,7-3-5,3-2-4,3-3-4,0-3 4,3-1-2,3-2 0,3-1 2,8 2 0,1-1 0,5-3 1,-1 3 2,3 1 6,-2 3 5,-6 3-5,-2 4 1,-8 1 1,-4 2 3,-3 0 3,-6 2 5,-6-1 6,-3 2 6,-9-4 4,-8 0-2,-1-2 0,0-3 1,0-7-1,4-1-10,5-6-28,6-4-66,8-5-193,5-10-780,7 3 0,6-5 0,9-1 0</inkml:trace>
  <inkml:trace contextRef="#ctx0" brushRef="#br0" timeOffset="68864.7101">25386 10096 2652,'-4'3'134,"-2"4"30,-1 5 17,1 5 19,2 4 14,4 5 9,4 2 7,2-3 6,7-1 7,5-5-88,3-5-33,4-3-29,2-5-16,0-4-17,1-5-14,-5-8-5,-1-6-9,-7-4-9,-8-7-7,-5-3-11,-14 1-9,-11-2-4,-7 1-1,0 5-10,-2 8-29,2 8-89,15 6-260,2 4-508,7 6 0,3-3 0</inkml:trace>
  <inkml:trace contextRef="#ctx0" brushRef="#br0" timeOffset="69330.2937">25761 9831 2228,'0'-4'161,"0"0"-2,1 1 6,-1 1 16,3 6 18,6 11 23,2 14 17,5 11 7,2 8 3,-5 7-140,-3-1-18,-1 1 6,-6-7-5,-2-2-14,1-7-11,-2-10-13,0-7-1,0-7 27,0-6 2,0-9 3,0-3-3,3-9-2,-3-7-1,3-3-2,0-6-11,6 2-12,3 3-15,3 6-34,3 5-12,2 5-8,1 4-16,2 5-27,-3 6-24,-3 4-22,-2 2-14,-6 6-22,-4 2-52,-2 2-94,7-9-220,-7 2-270,-1-4 0,2-5 0</inkml:trace>
  <inkml:trace contextRef="#ctx0" brushRef="#br0" timeOffset="69647.62">26218 10132 2299,'0'0'177,"-3"0"29,3 0 28,0 0 23,0 0 32,0 0 20,0 0 11,0 0 16,3 0 9,9 0-141,6 0-28,9 0-30,6-2-30,5 2-23,-3-5-50,-2 0-61,-3 0-100,-6 3-159,0-4-750,-12 3 0,-9 3 0,2-5 0</inkml:trace>
  <inkml:trace contextRef="#ctx0" brushRef="#br0" timeOffset="70136.8089">26590 9922 2462,'-3'-3'151,"-2"3"22,2-4 21,-1 1 21,4 2 21,-3-2 24,3 3 16,0-1 5,0 0 15,3-2-111,7 2-26,6-3-21,5 2-21,4-1-18,5 3-21,0-1-29,-1 2-17,-4 3-9,-2 7-19,-8 3-10,-4 7-4,-7 7-1,-7 2 0,-7 5 2,-7 3 0,-4 1 5,-5-3 1,-1 0 8,3-7 4,5-4-2,11-8 2,2-8 0,5-3-1,2-3-1,7-3-4,5 0-18,14 0-79,11 0-150,17-3-277,0 0-388,8-2 0,-6-2 0,-9-5 0</inkml:trace>
  <inkml:trace contextRef="#ctx0" brushRef="#br0" timeOffset="70462.8794">26995 10043 2434,'-3'0'130,"-3"2"32,1 3 31,2 8 32,3 2 18,3 6 16,3 1 10,5 1 10,2-6 5,4 3-86,-1-8-36,4-5-31,-3-2-28,2-3-35,-2-6-34,2-6-44,-7-7-44,-1-3-51,-7-6-38,-7-6-48,-9-5-51,-4 0-30,-7 3-26,1 5-86,-1 2-311,3 15 0,4 9 0</inkml:trace>
  <inkml:trace contextRef="#ctx0" brushRef="#br0" timeOffset="70945.84">27246 9742 2247,'-7'-11'173,"-1"-4"33,2 1 27,1 2-2,2 5 14,6 6 13,5 11 12,4 5 6,6 14 10,3 9-124,3 7-30,-3 9-33,-6-1-23,-6 1 6,-4-5-12,-2-4-9,-3-4-8,0-9-5,0-3-6,0-9-2,0-6 15,0-8 0,0-5-5,3-6 0,-3-8-4,5-5-6,3-7-5,3-3-9,5 1-11,1 4-11,4 6-26,0 9-21,-1 4-19,-1 5-26,0 6-10,-3 5-12,-2 3-13,-1 4-37,-4 6-98,0-3-156,-1-4-443,-5 7 0,-2-6 0,-1-3 0</inkml:trace>
  <inkml:trace contextRef="#ctx0" brushRef="#br0" timeOffset="71308.8016">28358 9896 1767,'0'0'186,"0"-2"15,0 1 11,0 0 17,0 1 11,0-2 21,0 2 13,8 0 5,7 2 2,7 0-149,10 0-46,7 0-41,5 0-95,11-4-298,-11 0-411,-11-4 0,-9-1 0</inkml:trace>
  <inkml:trace contextRef="#ctx0" brushRef="#br0" timeOffset="71525.6705">28453 10057 1912,'0'4'114,"0"4"17,7 2 5,5 0 3,11-6 1,19-1-36,20-4-245,0-4-366,7-3 0,3-5 0</inkml:trace>
  <inkml:trace contextRef="#ctx0" brushRef="#br0" timeOffset="72073.9558">29524 9692 2836,'-16'-7'100,"-5"1"15,-5-1 12,-4 2 4,3 2 5,1 3 2,2 3 6,8 3 3,4 4 6,6 3-67,4 5-13,2 1-11,8 3-8,4-1-4,4-1-5,8 1-2,3-3-1,3-2-4,2-3-5,-3 1-12,-5 0-11,0 0-5,-9-1-5,-7 5 0,-5 1 3,-8 2 1,-10 1 0,-8 0 2,-5 2 2,-9-6 20,3-2 32,3-6 21,9-6 12,6-8 6,5-8 0,5-8 2,5-5-4,8-8-4,10-1-8,12 0-20,8 8-41,8-1-41,-1 5-53,-5 3-100,0 4-166,-9-8-653,-4 9 0,-5 0 0,-3-1 0</inkml:trace>
  <inkml:trace contextRef="#ctx0" brushRef="#br0" timeOffset="72368.6714">29917 9699 3022,'0'0'81,"0"0"11,0 2 11,-4 4 6,1 5 4,-3 7 0,0 4 2,-2 2 1,2 0 1,3-2-78,3-6 9,0-4-5,7-4-7,4 1-12,7-6-26,8-1-55,8-1-71,10-2-204,-2-4-398,-3 0 0,0-3 0,-4-1 0</inkml:trace>
  <inkml:trace contextRef="#ctx0" brushRef="#br0" timeOffset="72613.6671">30154 9665 1610,'-2'7'182,"1"6"20,-1 8 12,0 4 5,4 4 2,-2 5 3,0 3-2,0 3-2,0 1-2,0 0-160,3 0-139,18-12-620,-12-3 0,6-10 0,3-7 0</inkml:trace>
  <inkml:trace contextRef="#ctx0" brushRef="#br0" timeOffset="73175.0237">30344 9735 1488,'-4'1'176,"1"6"37,0 7 22,-3 3 17,3 3 11,3 8 10,-2 1 24,4 3 11,4-3 7,2 1-123,2-1-48,5-3-29,3-6-19,0-4-12,3-6-5,2-7-9,-2-6-14,-3-5-5,0-8-1,-6-2 7,-6-5 9,-3-4 3,0-2 8,-9 1 5,-4 0 7,-6 6 4,-3 1 1,-2 6-3,1 3-5,2 5-7,6 4-12,3 2-9,3 1-12,0 0-11,3 0-9,0 0-11,3 0-9,-3 0-3,3 1-1,-3 0 0,3 2-3,0-2-2,0 1-4,0-1-6,0 1-14,0 0-19,0 1-39,0-3-95,0 3-92,0-1-210,0-2-474,0 0 0,0-3 0,0-7 0</inkml:trace>
  <inkml:trace contextRef="#ctx0" brushRef="#br0" timeOffset="77848.6901">26235 10906 2403,'0'-4'127,"0"3"26,0-1 20,0-4 29,-3 2 24,3 0 20,-2-1 16,2 3 10,-1 1 6,1-1-86,0 0-33,0 2-28,-2 0-21,2 0-25,0 2-10,0 6-8,0 6-5,0 8-7,2 11-1,-2 5-2,0 5-1,0 2 0,1-1 3,-1-5-4,0-3-13,0-4-12,0-6-11,0-9-5,0-5-26,0-3-49,0-4-121,14-2-325,-13-3-466,2-6 0,3-7 0,0-8 0</inkml:trace>
  <inkml:trace contextRef="#ctx0" brushRef="#br0" timeOffset="78242.2442">26518 11022 2649,'-8'0'107,"2"1"31,-6 3 31,3 4 24,0 4 19,6 5 5,2 7 8,1 3 3,4 0 6,5-1-88,3-4-12,5-1-23,5-6-23,4-8-18,-1-4-16,5-7-5,-1-6-7,-2-8-3,-4-3-5,-4-6-4,-11-3-8,-6-2-13,-9 2-13,-13 2-6,-5 5-4,-5 3-6,-6 12-30,3 0-66,6 12-136,31-4-694,-16 8 0,9-3 0,6-2 0</inkml:trace>
  <inkml:trace contextRef="#ctx0" brushRef="#br0" timeOffset="78769.6955">26966 10703 3204,'0'-6'104,"-3"-2"5,3 5-3,0-1 10,0 3 24,0 9 19,3 11 16,9 8 15,3 10 5,3 10-79,2 6-16,-4 3-4,-5 1 8,-5-3-5,-3-3-19,-2-5-14,-2-2-11,1-10-9,0-9 14,1-9 21,-1-6 2,0-7 1,0-10-4,-3-7-5,2-10-2,1-6-3,-3-7 5,6 3 6,1 5 3,-1 3-28,7 10-1,4 5 1,3 4-2,7 4-7,6 3 3,-3 3-9,0 6-18,-7 2-19,-2 5-39,-6 8-4,-3-3-20,-3 1-28,0 0-53,-6 0-86,3-2-184,0-16-689,-1 9 0,5-8 0,5-4 0</inkml:trace>
  <inkml:trace contextRef="#ctx0" brushRef="#br0" timeOffset="79176.0783">28230 10957 1803,'0'0'178,"0"0"39,0 0 27,2 1 7,-2-2 13,3 1 11,10 0 7,4 0 2,10 0-1,9 0-126,8 0-67,-1 0-88,-2 0-164,9-5-671,-22 3 0,-5-1 0,-13 0 0</inkml:trace>
  <inkml:trace contextRef="#ctx0" brushRef="#br0" timeOffset="79398.7144">28327 11107 1661,'0'8'147,"0"3"20,3-1 10,5 5 5,9-8 2,7-5-3,9-1-19,11-1-47,22-10-263,-7 2-417,5-3 0,1-6 0,3 0 0</inkml:trace>
  <inkml:trace contextRef="#ctx0" brushRef="#br0" timeOffset="79972.0156">29550 10637 2476,'-10'-2'163,"-6"0"32,-6 2 28,-5-3 14,0 6 8,1 7 5,5 4 5,1 8 2,4 2 7,8 5-123,5 0-32,3-2-33,5-3-22,8-1-12,6-5-6,6-3-4,10-1-3,1-6-3,1 1-12,-5-1-11,-4-1-4,-8 3-1,-6 2-3,-8 4-3,-3-1-2,-6 3 0,-11 2 0,-4 3 5,-6 0 7,-8-2 20,-4-3 22,6-5 17,5-8 10,5-3 9,8-9-1,9-8-1,0-8-5,12-5-11,10-12-23,7 0-50,7-2-58,6 7-82,-4 5-82,-2 4-141,11-2-595,-20 13 0,-2 2 0,4 2 0</inkml:trace>
  <inkml:trace contextRef="#ctx0" brushRef="#br0" timeOffset="80258.595">29972 10677 2835,'-5'0'122,"0"0"23,-4 4 35,-1 4 11,1 6 10,0 6 9,1 6 2,4 0 2,1 1 2,3-5-103,0-3-12,3-2-19,7-4-32,7-4-18,7 1-30,9-5-36,6 0-78,5-1-154,-2-9-632,0 3 0,-9 0 0,-1-2 0</inkml:trace>
  <inkml:trace contextRef="#ctx0" brushRef="#br0" timeOffset="80508.8386">30185 10672 2666,'-4'0'126,"-1"2"34,0 5 24,-1 5 19,3 6 16,3 11 2,0 7 6,-1 7 3,4 1 1,-2 0-83,2 1-46,5-4-57,3-2-117,5-9-166,8-16-652,2 0 0,2-8 0,8-9 0</inkml:trace>
  <inkml:trace contextRef="#ctx0" brushRef="#br0" timeOffset="80906.6793">30439 10689 2039,'-4'4'191,"-2"2"31,1 6 39,2 3 25,3 5 15,0 2 10,5 4 13,4-1 13,3-1 15,4-4-126,4-5-48,1-4-20,4-8-35,1-3-24,0-6-12,0-8-9,-4-5-11,-8-7-11,-7-7-12,-6-5-4,-12-3-8,-9 2 2,-9 6 0,-4 4-1,-6 17-2,6 6-3,0 7-9,4 9-58,10 5-125,5 3-267,5-3-640,6 4 0,0-4 0,0-7 0</inkml:trace>
  <inkml:trace contextRef="#ctx0" brushRef="#br0" timeOffset="81629.0782">25943 11787 1809,'1'3'95,"-1"0"39,0 1 37,2-1 44,4-2 21,9-1 21,22 0 13,16-3 5,30-2 5,18-5-69,16-2-26,12-8-35,1-1-41,-7-2-62,-17 3-76,-16 3-119,-28 4-162,-25 0-68,1 4-337,-35 4 0,-8 1 0,-6 4 0</inkml:trace>
  <inkml:trace contextRef="#ctx0" brushRef="#br0" timeOffset="81950.1491">26507 11944 2582,'0'2'93,"0"-1"1,0 2 9,0 7 16,3 6 6,5 11 7,-4 10 3,2 8 1,-3 2 3,0 1-89,-3-2-3,0-5-6,0-5-46,3-8-129,26-19-597,-14-1 0,5-8 0,7-8 0</inkml:trace>
  <inkml:trace contextRef="#ctx0" brushRef="#br0" timeOffset="82264.9407">26832 12068 3006,'-6'8'106,"0"6"11,-1 6 13,2 2 15,4 4 17,7-4 15,4-1 11,5-6 11,6-5 7,11-6-81,-4-4-18,3-8-10,-1-6-10,-6-9-13,-6-4-15,-9-5-16,-2-7-14,-17 2-15,-5 8-9,-9 1-27,-2 10-65,1 11-133,14 4-283,-3 2-345,7 2 0,6-1 0,9-5 0</inkml:trace>
  <inkml:trace contextRef="#ctx0" brushRef="#br0" timeOffset="82839.7664">29621 11444 1978,'-8'2'124,"-4"0"32,0 5 33,0-3 46,8 0 37,2-3 14,14-1 15,9-4 12,21-5 4,18-3-80,25-2-41,26-8-30,17-1-31,17 0-46,5 2-35,-6-1-15,-19 5-17,-27 6-29,-33 3-67,-27 5-95,-19 3-195,-13-25-535,-12 24 0,-8-2 0</inkml:trace>
  <inkml:trace contextRef="#ctx0" brushRef="#br0" timeOffset="83149.827">29965 11673 2680,'0'2'80,"0"-1"33,0 3 22,0 6 10,0 4 9,3 4 7,4 7 3,-2 4 2,1 6 0,-3 0-67,0 1-23,-1-3-81,4-2-132,15-12-261,-9-5-321,12-5 0,3-9 0,8-9 0</inkml:trace>
  <inkml:trace contextRef="#ctx0" brushRef="#br0" timeOffset="83489.8491">30311 11722 3153,'-7'4'87,"-1"3"29,2 4 12,2 7 14,2-1 10,7 8 11,4 0 6,10-4 9,0 0 4,6-6-54,4-4-25,-1-8-22,-1-2-9,-1-9-11,1-6-11,-6-5-9,-1-4-5,-11-4-7,-2-4-4,-11 0-1,-10 1-5,-7 2-8,-6 10-6,-6 7-15,-2 7-45,2 6-146,14 6-278,-10 5-403,3 3 0,-1 0 0</inkml:trace>
  <inkml:trace contextRef="#ctx0" brushRef="#br0" timeOffset="84380.9738">27334 12487 2770,'0'-2'71,"0"-1"0,0 3 19,2-1 21,-2 5 25,0 9 31,2 10 19,2 6 14,5 17 19,-1 12-60,-2 7 0,3 3 2,-5-1-17,-4-6-19,2-8-25,-2-12-29,0-9-17,0-8-2,0-9-5,3-9-1,0-5-7,0-8-1,0-8-2,-3-9-1,3-5-1,1-5 1,-1 0 2,5 3-6,4 9-10,2 6-6,4 5 0,4 5-1,2 3 1,3 3-1,-1 3 0,-5 5-6,-1 4-3,-7 3-12,-2 5-5,-5 4-2,-2 1-10,-2-2-15,-2 3-31,0-3-90,0 0-153,0-17-668,3 4 0,4-6 0,10-4 0</inkml:trace>
  <inkml:trace contextRef="#ctx0" brushRef="#br0" timeOffset="84660.7467">28471 12738 4220,'0'0'90,"0"0"4,0 0 12,1 0 8,7 0 4,7 0-2,6 0-1,14-1-13,8-2-33,1-1-169,0-4-176,-2-14-677,-13 13 0,-7-2 0,-10 5 0</inkml:trace>
  <inkml:trace contextRef="#ctx0" brushRef="#br0" timeOffset="84888.5193">28534 12905 1785,'0'5'134,"0"1"26,0 0 17,3 1 9,3-3 4,8-4 3,6 0-9,11-1-44,13-1-106,8-7-204,4-23-432,-2 21 0,-4-6 0,-8 2 0</inkml:trace>
  <inkml:trace contextRef="#ctx0" brushRef="#br0" timeOffset="85518.534">29573 12530 3317,'-17'-6'157,"-9"3"30,-5 0 15,-10-1 4,8 8 3,5 5 1,5 5 3,3 5 0,11 5 3,5 0-115,1-2-42,3 2-27,7-4-12,-1-2-4,11 4-1,7-5-2,9 1 1,0-2-4,6 0-4,-3 3-6,-4-6-8,-5 6-24,-6-1-7,-7 4 1,-10-3-3,-4 6-1,-4-2 0,-9 0 6,-6-1 6,-2-2 17,-7-5 28,-2-4 33,1-8 16,0-3 8,10-7 8,2-8-2,5-12-2,9-3-4,6-12-2,12 2-12,6 1-19,6 7-17,3 6-15,0 6-33,-1 11-62,-5 1-120,11 1-302,-10 5-482,-2-4 0,4-1 0,8-3 0</inkml:trace>
  <inkml:trace contextRef="#ctx0" brushRef="#br0" timeOffset="85832.5967">29986 12587 2938,'-1'-5'178,"-2"2"4,0-2 8,-3 2 9,1 5 13,1 7 14,-1 5 1,-1 9 3,0 4 4,-1 5-140,4-2-36,1-2-4,2-4-2,2-4-9,4-2-9,7-7-15,10-2-11,8-6-19,9 1-48,2-8-75,1 1-133,16-9-674,-23 4 0,-7-3 0,-11-1 0</inkml:trace>
  <inkml:trace contextRef="#ctx0" brushRef="#br0" timeOffset="86099.5976">30164 12567 1885,'-2'-1'136,"2"1"45,0 1 34,0 5 21,0 5 17,3 8 6,2 11 4,1 5 1,2 5 3,0 6-88,0 1-47,-5-1-45,3-2-55,0-3-113,12-11-303,-9-5-400,8-7 0,3-9 0,15-6 0</inkml:trace>
  <inkml:trace contextRef="#ctx0" brushRef="#br0" timeOffset="86376.0065">30662 12576 3094,'-9'-6'125,"-3"2"10,-3 2 26,-8 0 12,1 9 14,-1 8 9,4 4 7,2 5 8,5 5 2,6 2-116,4 2-7,4-1-10,7 3-44,7-4-80,6-2-103,8-4-107,15-14-657,-6-3 0,5-3 0,-2-14 0</inkml:trace>
  <inkml:trace contextRef="#ctx0" brushRef="#br0" timeOffset="87043.7308">30816 12634 2771,'1'0'112,"-1"0"13,2 3 7,1 4 3,2 5 2,3 6 2,4 8 2,1 7-3,0-3 4,-7 4-76,-2-6-34,-2-6-12,-2-3 29,-2-7 35,2-7 5,2-4 11,-2-6 7,-2-5 5,1-12-2,-1-4 2,1-11-1,1-4-4,0 2-33,0 6-33,1 3-3,7 9-6,2 6-10,4 9 0,4 3-2,4 3-2,0 6 0,-3 6 2,2 2-5,-4 6-6,-4 3-4,-4-3-5,-4 1-1,-4-7 0,1-2 16,-1-4 14,-1-5 11,0-6 4,2 0 5,4-11 1,0-7 2,6-7-2,4-4 1,1-2-2,3 8-12,-5 7-12,0 7-12,-5 8-3,2 6-1,-3 5-1,5 5-1,-1 5 1,-2 2 4,1 5 0,-6 4-4,0-2-2,-3 0-8,-3 1-26,0-3-54,0 0-110,6-5-260,-6-2-594,0-9 0,-3-4 0,-3-4 0</inkml:trace>
  <inkml:trace contextRef="#ctx0" brushRef="#br0" timeOffset="92231.1552">23809 13123 2257,'0'-2'109,"0"-3"26,-1 0 18,-2-2 15,0 3 21,-2-2 18,-1 1 19,-6 3 8,-2 1 18,-2 2-56,-4 4-8,-8 7-12,4 5-11,1 12-10,8 1-15,3 8-15,9-2-21,2 0-5,8-5-17,9-6-28,7-10-12,9-8-8,10-7-7,4-10-4,-2-7-5,0-8-3,-13-1 4,-12-6-7,-8 4 2,-11 1 1,-13 3-5,-9 4-6,-9 6-4,1 4-21,3 7-20,4 1-54,9 4-82,11-1-90,7 0-742,6-1 0,4 1 0,7 1 0</inkml:trace>
  <inkml:trace contextRef="#ctx0" brushRef="#br0" timeOffset="92842.6494">24068 13073 2714,'1'13'126,"2"5"8,2 8 6,1 9 0,-3-3 4,1 1-1,-1-2 1,-1-4 1,-1-3 22,-1-10-34,0-4-2,0-5-1,0-8 6,0-9 12,0-5 4,0-9 9,-1-11 0,-1-11 2,1-2-18,1-1-66,0 2-11,6 9-4,3 7-8,7 9-16,6 9-4,3 4-10,2 8 2,0 3-6,0 7-1,-6 1-10,-7 6-4,-5 1-4,-6 6-1,-3 0 3,-6 4 0,-6-1 1,-6 1 0,-3-2 2,1 0 4,4-6-1,5-3 4,8-7 11,3-1 31,3-6 11,2 3-1,7-3 3,1 0 0,8 0-2,5 6-2,-2 4-18,12 4-47,0 1-40,7-1-97,0 3-124,1-4-163,-13-36-711,-5 28 0,-8 0 0,-8-9 0</inkml:trace>
  <inkml:trace contextRef="#ctx0" brushRef="#br0" timeOffset="95984.8038">18621 14262 928,'-2'0'102,"1"0"31,-3 0 27,3 0 16,1 0 7,-2 0 1,4 0 15,-2 0 11,0 1 3,0 1-65,0 1-19,3 1-26,6 1-20,1 2-5,11-4 3,11 2 3,7-3-12,7 0-7,5-2 1,7 0-6,7 0-7,8-2-4,11 0-5,6-4-10,3-3-9,1-1-4,-9-4-3,-2 1-2,-8 2-4,-4 1-3,-5 5-1,-7 0-2,-7 3-2,-8 2-1,-8-2-1,-3 2 1,-2 0-2,2 0 0,1 0-2,2-1 1,2-1 1,1 0-2,1-3 0,-3-3 2,-9 0-2,-1 2 0,-8-1 0,-2 3 1,-3 1 1,2 2-2,0-2-1,-1 2 3,1-2-1,2 1 1,3-1-2,1-2 0,5 3 2,4-4-1,-1-2-2,3 2 1,-2-1 1,-7 2-2,-11 1-2,-2-1-4,-8 5 2,1-2 1,4 2 0,5 0 1,-1 0-1,8 0 3,1 0-2,0 0-2,0-3 3,-2 1 4,-6 2-2,-9 0-2,-1 0-4,-1 0 1,-2-2 1,0 2-2,0 0 1,0 0 0,0 0 0,0 0-1,0 0 3,0 0 3,0 0 3,0 0 0,0 2-1,0-2 2,-2 5-2,2-3 4,-3 3-2,2-1 1,-1 1-4,1 0-1,1-2-3,0 0 1,0-1 2,0 0-2,-3 0 3,3-1 1,-4 1 6,4-1 5,-3 0 5,0-1 2,0 2 2,-1-1 1,3-1-3,-1 2 0,1-2-1,1 2 0,0 1-5,0 2-5,-2 0-3,-1-1-1,-2 0-1,1 2 2,-1 1-1,2 0 1,-2 4 0,0-2-3,0 3 0,1 3-2,1 0 2,-2 3 1,-4 0-1,3 3 0,-3 3 0,-2 2 2,-2 3 0,4 4 2,-6 4 1,1-1 2,-2 3 0,2 0 2,-3 1 3,1 1-1,-2 0 4,2 2-2,-4 2 3,-1 1-2,1 3 6,1 2 2,-3-2 1,3-2-2,0 3-1,2-5 1,1 1-2,3-1 2,-4-2 2,0 2 1,3-3-2,-3 1 2,-2-1-1,-2 2 5,2-1 4,1 1 1,-3 2 12,-2 0 9,3-2 7,-4 2 8,2 2 4,-4-4 4,-1 4 6,0 2-2,0 0-3,-2 0 2,-2 3-9,1 4-5,-4 1-4,-1 5-11,-2 1 4,0 4-2,1 1-2,-4 2 5,5 1-1,1 1-3,0-1 3,1-3-8,-2 3-6,-1-3 0,-2 2-8,5-3-5,2-3-5,4-2-4,5-3-3,-2-4 12,3-2 1,1-4 5,0-1 2,-1-1 2,1 0-2,-3-6-3,5 3-2,0-2 3,-1-1 6,-1-1-8,3 1-10,0-2 2,-2 2-6,1-3 6,1-3-3,1-1 2,4-6 1,3-6-9,5-1-5,1-6-2,1-6 2,2 0-6,-1-2 5,-1-2-11,2-3 0,0 1-16,0-3-15,0 1-25,-1-2-10,1 1-31,0-1-29,0 0-48,0 0-101,0 0-205,0-3-598,-2-5 0,2-9 0</inkml:trace>
  <inkml:trace contextRef="#ctx0" brushRef="#br0" timeOffset="98271.5808">18589 14351 1315,'0'0'67,"0"-1"8,0-1 10,0-1 10,0 1 14,0 1 12,0-3 8,0 4 4,0-1 6,0 1-53,0-2-4,0 2 2,0-1 4,0 1-1,0 0-10,0 0-3,0 0-2,0 0 7,0-1 1,1 1 5,-1-1-3,0 1-6,2-2-6,1 2-5,-3-1-2,0 1-8,0 0-3,0 0-6,0 0-3,0 3-2,1 3-2,-1 6 0,5 5-1,-1 11 2,2 9 8,2 4 5,1 8-4,-2 8-2,-1 4-2,4 2-6,-2 4-5,0 2-2,-2 1-2,-1 0-6,-2 2-10,-2 0-6,2-1 3,-3 1-4,0 0-1,0-1 0,0-3 3,0 0 6,0-4 7,0-1 10,1-2 9,-1-2 6,3-1 2,-1-6 5,1-2 1,0-2 3,2-4 1,-4-3-6,2 0-4,0-5-6,0 3-3,1-3 2,-4 4 9,4-1 7,-4 1 1,0 4 2,0-3-1,0 4 2,0 1 0,0-2 1,0 4-7,-4-2-2,4 0-15,0 4-8,-4-1-1,4-2-6,0 1 0,4 0-7,0-2-5,-3-2-5,4-1 0,1 3-2,0-3 1,-2-2-2,4-1 0,-4-2 0,2-1 2,0-4-2,-1 0 1,1-1 1,-2 1 0,-1 0-3,0 3-2,-1-3 0,-1 2 0,-1 1 2,0 1-4,0-1 0,0 5 4,0-2 0,2-1 1,-2 1 2,0-3 1,0-1-1,1-2 1,-1-6-1,0 0 2,0-6 2,0-4-3,2 0-1,-2-2-1,0-3-3,0-3 1,0 1 2,0-1-1,0 0-1,0 0 1,0-1-3,0 1 3,0-1 0,0 1 0,0 0 1,0-2 3,0 6 1,0 1 0,0 3 3,0 3 1,0-4 2,0 1-3,-2-3 0,1-4 3,1-2-4,0-3 5,0 0 16,0-4 12,0-1 5,0 0-1,0 0-2,0-1 3,0 1 4,0 0-3,0 0 11,0 0-3,0 0-14,0 0-7,0 1-8,0 1 0,0-1 3,0-1-3,0 3 3,0 2 9,0 1-2,0 4-5,0 2 2,1 1-8,1-1 5,0 1 1,-2-4 4,1-1 23,1-4 0,-2-4-3,1-6-5,2-3 8,4-5-5,-1-3 4,4-7-16,1-2-35,6-2-48,4-4-121,8 0-105,5-5-229,6-22-831,-9 16 0,-7 2 0</inkml:trace>
  <inkml:trace contextRef="#ctx0" brushRef="#br0" timeOffset="100032.5045">19276 13678 2603,'0'0'89,"0"0"6,0-1 6,0 1 13,2-2 10,-2 2 11,0 3 18,2 3 16,1 5 17,1 7-69,3 6-5,1 6-3,-3 5-2,-1 0-11,-1 2-6,3-3-11,-2-4-17,-1-3-14,2-6-17,0-6-8,-4-2-1,1-6-3,-1-5-30,2 0-56,-3-2-105,14-4-238,-11-3-394,0-3 0,-2-5 0,1-4 0</inkml:trace>
  <inkml:trace contextRef="#ctx0" brushRef="#br0" timeOffset="100846.7614">19736 13589 2346,'0'0'112,"0"1"35,-2-1 35,2 0 39,2-1 23,-7 2 17,-1 2 15,-4 1 19,-3 1 11,-6-3-77,1 6-27,-2-4-32,3 2-31,0 1-40,0-2-22,10-1-17,0-1-15,4-1-21,2 1-10,1-3-3,0 0-5,1 0 2,-1 2-1,0 2 6,0 2-2,0 2 2,0 4 4,0 5 4,-3 1-1,-3 6-1,-1-2 4,-4 3-5,2-4-2,5-1-4,0-4-3,0-6 2,8-2 1,3-4-4,-3-2 0,5-2 1,5 0 2,1 0-4,4-2 1,-2 1 1,3-1 1,2 2-4,-4-1-4,2 1-6,-3 4-4,-7 4-2,-4 0-4,-3 3 3,-3 5-3,0 1 0,-8 1 4,2 1-1,-9-2 0,-1 1 8,-8-1 2,1-4-3,1-6-39,3-4-104,2-1-151,4-18-736,3 4 0,7-6 0,1-4 0</inkml:trace>
  <inkml:trace contextRef="#ctx0" brushRef="#br0" timeOffset="101127.424">19988 13692 3215,'-9'0'86,"-4"3"25,-7 3 23,-2 5 8,5 1 3,4 8 4,3-2 0,7 3 0,3 1 3,3 1-54,4 0-69,9 0-75,-1-2-106,8-4-125,7-9-539,-5-2 0,-1-3 0,1-7 0</inkml:trace>
  <inkml:trace contextRef="#ctx0" brushRef="#br0" timeOffset="101772.9666">20140 13723 2558,'0'0'83,"0"4"10,0 4 7,5 4 2,-4 7 2,2 6 0,2 1 0,1 2 2,-2 0 0,0-6-53,0-5 3,-1-3 53,-2-4 11,-1-8 5,0-2 6,0-5 10,2-6 2,-2-6 9,1-8 6,5-6 7,2-2-19,5 1-57,0 3-15,3 7-4,-2 7-8,2 7-7,-2 4-5,-1 5-6,2 2-7,-2 5-12,0 2-6,-7 1-5,0 3-2,-4 2-4,-2-4 3,0-2 10,0-2 25,0-4 15,0-2 14,0-2 16,3-4 15,-3-7 5,5-6 3,4-4 1,4-1 9,-2 4 3,3 5-15,-1 6-14,1 4-14,-2 7-13,0 4-17,-1 5-4,-2 3-10,1 4-27,-4 6-83,-3-1-37,4 1-42,-7 1-70,0-2-106,22-4-316,-17-2-465,-5-5 0,0-4 0,-2-3 0</inkml:trace>
  <inkml:trace contextRef="#ctx0" brushRef="#br0" timeOffset="103189.2035">18648 15971 1486,'0'0'143,"0"0"32,0 0 17,0 0 9,0 0 5,0 0 21,0 0 11,0 0 11,3 0 8,-2 0-87,5 2-32,0-1-13,5 0-6,3 2-3,6-1 0,4-1-18,5-1-6,1 0-6,5 0-6,-5-1-6,1 1-11,1 0-18,-2 0-13,2 1-6,2 1-2,4 1-4,2-1-3,1 1-4,-1-3-3,0 2 1,1 0-4,-8-2-3,1 0 1,-7 0 4,-3 3-5,-6 1-1,-4-1 0,-1 1 0,0-1 0,0 3-5,4-1 1,0-3 2,0 2 1,1-4-7,-3 2 8,2-2-3,-5 0 0,-2 0 0,1 0 1,-2 0 0,1 0-1,3 0-3,-1 0-12,0 0 2,0 0-3,-2 0-1,-2 0 1,-1 0 0,-1 0-4,-4 0 2,5 0-5,1 1 1,-1 1 3,-1-1-15,5 2-18,-5-3-16,1 0-13,3 0-43,-3 0-70,-1 0-59,2 0-32,-7 0-40,-1-1-330,2 1 0,-2 1 0,-5-1 0</inkml:trace>
  <inkml:trace contextRef="#ctx0" brushRef="#br0" timeOffset="103741.3638">19175 15661 1870,'-3'-3'142,"3"3"6,-4 0 11,4 0 38,0 3 28,4 5 28,-4 7 19,0 4 9,3 7 6,1 1-115,-1 0-23,0-2-4,-3 3-11,3-5-59,-2-1-94,4-4-209,-2-45-624,4 37 0,1-7 0,1-7 0</inkml:trace>
  <inkml:trace contextRef="#ctx0" brushRef="#br0" timeOffset="104112.8224">19416 15594 2174,'-7'1'138,"-2"5"35,0 2 32,-1 8 29,3-1 18,3 8 16,2 4 8,1-1 8,5-1 8,4 1-103,2-6-26,1-5-24,5-4-25,0-8-25,1-3-17,-1-5-12,-2-7-7,-3-7-12,-2 0-13,-6-6-15,0-2-18,-9 1-35,0 1-36,-3 4-33,-3 7-31,2 4-66,3 8-156,6-29-501,-1 37 0,4 2 0,-2-1 0</inkml:trace>
  <inkml:trace contextRef="#ctx0" brushRef="#br0" timeOffset="104419.7442">19669 15641 2314,'0'0'134,"-1"0"35,-5 0 33,-5 2 9,1 2 6,-1 4 2,1 6 9,2 4 6,7 3 0,1 0-114,0 1-23,4-3-65,4 1-76,4-3-125,7-8-229,2 0-362,-1-6 0,-3-2 0</inkml:trace>
  <inkml:trace contextRef="#ctx0" brushRef="#br0" timeOffset="104948.4519">19758 15625 1800,'0'5'147,"1"5"16,-1 5 11,4 6 14,-3-2 9,2 2 10,-1 0 16,-1-2 11,-1-5 9,3-5-94,-3-4 8,0 1-7,0-6-6,0-3-12,0-5-10,0-6-6,0-5-16,0-2-11,0 0-9,7 3-14,-4 5-40,5 9-9,4 1-4,5 3-1,-8 3-1,6 4-3,-5 1 2,-5 3 5,-2 2-1,0-3-3,-3-1 4,0-3 31,0-2 8,4-4 2,-1-1-1,0-5-2,3-3-12,1-3-25,-1-4-5,5 1-1,2 3-13,-3 7-51,5 5-50,-3 5-53,-1 8-44,-5 3-112,9 4-203,-9 3-289,-3 1 0,-3-2 0,0 0 0</inkml:trace>
  <inkml:trace contextRef="#ctx0" brushRef="#br0" timeOffset="105293.6774">19665 16070 2009,'0'0'151,"1"0"18,2-1 11,8 1 13,5-3 13,10 1 5,8 0 2,9 1 2,3-2 0,6 3-135,-3 0-28,1 0-44,-7 0-140,8-2-244,-16 1-302,-9 1 0,-5 0 0,-8-2 0</inkml:trace>
  <inkml:trace contextRef="#ctx0" brushRef="#br0" timeOffset="107212.909">17907 14389 1051,'0'0'102,"0"0"37,0 0 25,2 0 22,-2 0 14,0 0 6,1 0 4,1 0 1,-2 0 0,0 0-76,0 0-22,0 0-36,1 0-20,1 2-18,-1 1-11,1 3-4,-1 1 1,2 1 3,-3 2 2,0-1 8,4 3 4,-1 1 13,4 3 5,-4 4 6,0-1 4,-2 0 3,2 1-1,-1 0 1,1 0 6,0 1 2,3 1-4,-3 1-12,0 1-9,1 4-7,-1-2-3,-1 1-5,1 2-2,-2 1-5,1-1-8,0 0-4,2 3-4,-4-1 3,1 1 8,1 0 1,-2-3 9,0 0 6,1-2 11,2 0 12,-3-2 9,0-2 1,3 0 6,-3-1-1,0 1-4,0 0-1,0 1-5,0 0-8,0 1-10,0-2-9,0 1-6,0-1-4,0 1-5,0-5 1,0 4 1,0-3 1,0-3 0,0 1 2,0 0 1,0-1-3,0 0-3,0-1 1,0-3-4,0 1-4,0 0-3,0-1-8,0-1-5,0 2-2,0-2 0,0 0 0,0 0-1,0-3 1,0 0-1,0 2-1,0-1-2,0-2 2,0 2 1,0-1-1,3-2-2,0 3 3,-3-3-2,0 2-2,3-2 1,-3 5 2,0 2 0,0 3 3,0 2-2,0 3-2,0 1 0,0-6-2,0 0 2,0-2-2,0-7 2,0 1 0,0-4-1,0 2-3,0-3 2,0 4 1,0 0-1,0-1 1,0 0 0,0-1 2,0-3 0,0 0-1,0-2 3,0-1-4,0 0-23,0-4-55,0-2-114,-3-6-200,0-23-686,-3 10 0,-1-1 0,-4 0 0</inkml:trace>
  <inkml:trace contextRef="#ctx0" brushRef="#br0" timeOffset="107772.9882">17338 15074 1920,'0'-1'124,"-1"1"42,1 1 29,-3 4 17,3 2 10,-3 7 13,0 5 11,-4 5 10,2-2 6,-3 4-81,2-2-34,2-5-41,0-1-28,1-5-9,3-3 0,0-6-5,3 0-6,2-4-8,6 0-8,7 0-14,9 0-71,1 0-96,16-4-245,-12 4-448,-5 0 0,-3 0 0,-6-2 0</inkml:trace>
  <inkml:trace contextRef="#ctx0" brushRef="#br0" timeOffset="108007.8968">17489 15144 2807,'0'0'109,"-2"1"30,2 4 25,-1 7 9,2 8 6,-1 7 2,0 5 2,2 6 0,-1-2-4,4 0-90,1-4-96,0-6-197,-2-15-631,4 2 0,-2-9 0</inkml:trace>
  <inkml:trace contextRef="#ctx0" brushRef="#br0" timeOffset="108461.0502">17578 15191 2465,'0'-5'122,"0"-1"18,6-2 9,-2-1 6,9 0 4,3 0 9,6 1 14,-1-3 5,-2 5 7,-3 2-96,-4 3 1,-2 2-4,-5 5 7,-2 5 9,-2 1 8,-4 9 2,-3 4 1,-5 0 16,-5 2 8,-2-3-2,0-1-8,3-5-6,5-4-11,1-3-5,4-6 30,4-2 13,1-2-7,1-1-22,5 0-14,3 0-27,6-1-30,3 1-44,5 0-29,1 0-52,2 0-106,-2-1-125,3 1-237,-6 0-558,-5 0 0,1-2 0,-7 2 0</inkml:trace>
  <inkml:trace contextRef="#ctx0" brushRef="#br0" timeOffset="109510.6694">17901 16745 1843,'1'-5'142,"1"-4"36,1-2 37,-1-3 43,1 2 41,-3 0 26,1 3 12,-1 1 2,0 5 7,0 3-87,0 8-38,2 7-26,1 8-31,1 10-41,3 12-35,-3 9-26,2 4-12,-3 2-2,0 1-4,-2-3-6,2-4 0,0-10-4,1-9 7,-2-7 3,1-11 21,-1-6 15,1-8 18,0-3 6,0-8 7,4-7 16,5-4 11,0-6 5,8-3-12,1-1 0,6 4-23,-1 2-21,2 8-13,-1 5-12,-3 6-10,-1 3-17,-9 8-28,-4 4-12,-3 4 9,-4 3-7,-3 7-1,2 1 0,-2 0 1,3 3 3,0-1-8,0-5-27,0 0-42,0-5-60,0-7-74,0-5-113,6-3-193,-6-62-675,2 45 0,-2-8 0</inkml:trace>
  <inkml:trace contextRef="#ctx0" brushRef="#br0" timeOffset="111162.4771">17836 15991 1714,'0'0'140,"0"0"44,0 0 24,0 0 15,0 0 15,0 0 9,0 0 11,2 0 13,-1 0 15,4 0-52,1 0-22,5 7-19,2 4-5,4 9 4,1 6-2,2 4-2,2 5-6,-3-3-9,1-3-13,-10-6-30,1-5 43,-1-9 25,-2-6-4,0-3-14,-1-9-10,3-1-1,0-9-7,-3-5-34,2-7-61,2-3-43,-4 0-103,7-2-69,-1 4-66,2 4-99,-1 7-193,2-8-697,-4 16 0,-1 3 0,-1 2 0</inkml:trace>
  <inkml:trace contextRef="#ctx0" brushRef="#br0" timeOffset="111978.8673">17898 14384 1643,'0'0'148,"0"0"31,0 0 11,0 0 14,-2 4 26,-3 3 23,-4 9 14,-4 6 9,-2 3 2,3 4-94,1-2-50,4-5-28,4-4 19,0-4 34,3-9-11,3 0-22,0-10-11,0-4-5,6-8-3,0-8-3,0-4 2,-2-9-4,0 6-30,-1 2-56,2 8-15,1 10-2,1 10-4,2 10-15,4 9-42,3 12-107,3 6-200,2 8-582,2 0 0,-3 1 0,1-4 0</inkml:trace>
  <inkml:trace contextRef="#ctx0" brushRef="#br0" timeOffset="112833.592">18080 16345 1901,'-2'-5'131,"2"-1"32,-2-2 4,2 4 11,-2 2 11,2 11 13,0 10 7,2 10 4,3 10 1,3 7-83,0 3-45,-4-3-30,3-2-5,0-8-11,-7-5-11,0-9-13,0-6-10,3-6-5,-3-6-31,0-2-54,0-4-92,0-7-176,-3-5-316,0-9 0,-5-6 0,1-5 0</inkml:trace>
  <inkml:trace contextRef="#ctx0" brushRef="#br0" timeOffset="113316.4999">18040 16356 887,'0'-2'141,"0"1"37,0-7 32,-3 6 22,3-2 20,-7 2 8,1 1 12,0 2 20,1 7 17,0 5-96,5 9-34,-2 4-34,4 4-30,1-4-20,-1-4-21,2-8-2,-3-3 14,2-5 20,-3-3-11,0-1-4,0-4-4,0-1 0,0-6-2,-1-3-1,-2-6 2,-4-6-3,0-4-25,4-2-37,-3-1-4,6 4-3,0 2 2,0 7-4,6 2 4,0 8 0,5 4 1,2 5-1,7 4-1,0 5-3,1 2-2,0-2 2,2 4-4,0 0 1,4-4-21,1-2-99,2 1-157,1-9-670,-4 3 0,-4 4 0,-2-5 0</inkml:trace>
  <inkml:trace contextRef="#ctx0" brushRef="#br0" timeOffset="114394.0525">18124 17418 1001,'0'-3'115,"0"3"47,0 0 36,0 0 26,0-2 26,0 0 13,0 2 4,0 0 13,0 0 20,1 8-60,-1 10-30,3 9-37,2 11-35,1 14-25,-3 3-26,1 6-12,-2 4 0,-1-2-11,1-5-19,-1-2-12,-1-3-9,0-7-9,0 0-1,-3-5 1,0-4-1,2-4 0,-1-5-4,1-5-1,-1-1-1,4-7-1,-2-1-1,0-5 2,0 1 0,3 1-1,0 0 1,1 3 2,-2 1-3,1 1 4,-3 0-5,0-2 2,-2 1-1,4-7-1,-2 0-9,0-5-13,-2-2-16,1-2-24,-2-4-38,1-4-102,4-3-212,-7-1-338,4 1 0,-1 0 0</inkml:trace>
  <inkml:trace contextRef="#ctx0" brushRef="#br0" timeOffset="114908.6719">18048 18438 2675,'0'0'117,"0"-1"3,0-1 4,0 1 6,0 1 4,0 0 5,0 0 12,0 0 23,0 3 12,3 1-98,0 6 0,4 2 4,2 2-1,4 6 0,-2 2 1,-1 2-2,4-5-6,-5 3-18,-1-8 6,2-6-2,-1-6-4,2-2-4,6-6-4,0-8-8,6-7-44,-1-6-148,4-14-852,-5 3 0,2 0 0,-6 3 0</inkml:trace>
  <inkml:trace contextRef="#ctx0" brushRef="#br0" timeOffset="117272.5209">22276 14397 2058,'0'0'138,"0"-2"10,0 2 7,0 0 2,0 0 23,0 0 24,0 2 35,0 4 49,0 4 27,0 9-102,0 6-6,3 10-8,1 3 0,2 5-3,-1 2-20,-1-4-25,-1-1-34,-3-5-47,0-8-26,0-2-20,2-9-24,-2-6-29,0-1-106,1-6-113,14-7-765,-10-4 0,2-7 0,2-7 0</inkml:trace>
  <inkml:trace contextRef="#ctx0" brushRef="#br0" timeOffset="117714.8477">22634 14450 2658,'0'-4'152,"0"-3"19,-5 5 10,2-2 14,-9 3 26,-6 3 22,-3 7 14,-6 5 9,-2 2 2,4 6-112,5 4-34,7-3-16,7 1-7,6 0-14,3-8-23,4 1-20,8-3-15,-1-3-8,8-3 0,0 1-1,-1-4-5,1 2-2,-4-1-1,0 2-1,-6 3-3,-3 3-3,-4 2 0,-4 4 1,-2 1-3,-4-1 1,-4-3-3,-3 3-4,-9-2-56,0-2-99,-2-2-175,-1-39-638,6 28 0,-1-8 0,5-5 0</inkml:trace>
  <inkml:trace contextRef="#ctx0" brushRef="#br0" timeOffset="118104.6604">22109 15100 3140,'0'-3'125,"0"1"20,0 0 14,0-1 14,8-1 14,8-3 11,15 1 11,11-5 6,17 0 2,16 1-101,6-2-25,8-1-18,8 1-15,0 1-15,-6 5-22,-6 3-36,-14 2-39,-15 5-58,-20 2-61,-13 2-151,-17-10-574,-12 14 0,-11-4 0,-13 0 0</inkml:trace>
  <inkml:trace contextRef="#ctx0" brushRef="#br0" timeOffset="118424.7546">22399 15291 3049,'0'4'64,"-2"4"19,2 2 11,0 10 7,0 6 3,0 8 1,0 6 0,0 4 0,0 3 2,0 4-51,0-6-12,-1-3-21,1-6-36,0-9-163,1-23-594,6 3 0,3-6 0,10-13 0</inkml:trace>
  <inkml:trace contextRef="#ctx0" brushRef="#br0" timeOffset="118741.423">22657 15441 3309,'-8'7'146,"-3"7"23,2 7 13,0 4 7,6 7 6,6 0 5,6 0 1,6 1 8,3-9 0,2-2-110,-1-10-28,0-7-21,-1-10-10,-1-7-6,3-10-5,0-6-6,-6-7-9,-7 0-21,-6-2-25,-9 2-30,-9 1-40,-6 3-48,-1 5-108,33 1-693,-32 9 0,10 2 0,9-1 0</inkml:trace>
  <inkml:trace contextRef="#ctx0" brushRef="#br0" timeOffset="119066.0461">23319 14636 2746,'0'0'150,"0"0"30,0 0 34,0-3 14,-2 3 14,0 0 11,2 0 11,4 0 3,6 0 1,4 0-129,9 0-24,6 0-38,3 0-94,-1-4-113,-2 1-205,-8-2-597,-3 2 0,-9-1 0,-6 3 0</inkml:trace>
  <inkml:trace contextRef="#ctx0" brushRef="#br0" timeOffset="119258.6782">23362 14826 2733,'0'6'114,"3"-2"9,3 1 8,6-1 0,6-1 3,12-3-2,5-2-20,6-3-132,1-16-698,-5 10 0,0-3 0</inkml:trace>
  <inkml:trace contextRef="#ctx0" brushRef="#br0" timeOffset="119897.3781">24318 14434 1765,'0'0'140,"0"0"28,0 0 16,0 0 9,0 0 21,0 3 17,-5 3 14,-3 8 8,-2 8 5,-5 4-101,0 5-38,8 0-26,2-5-13,2-3-4,9-3-18,3-5-14,11-4-11,7-5-8,12-3-19,10-2-36,4-4-72,3 1-168,-5-7-518,-6 2 0,-12-2 0</inkml:trace>
  <inkml:trace contextRef="#ctx0" brushRef="#br0" timeOffset="120143.2683">24530 14508 1695,'0'-3'121,"0"3"47,0 0 37,1 7 17,-1 6 9,0 9 4,0 7 1,0 6 0,0 4 1,0-1-117,0-1-11,0-3-85,0-7-206,0-13-549,5 1 0,1-10 0,7-5 0</inkml:trace>
  <inkml:trace contextRef="#ctx0" brushRef="#br0" timeOffset="120566.5474">24724 14483 2607,'0'-4'118,"0"1"5,0-3 11,0 2 4,7-3 5,6 0 5,4 1 8,5-3 7,6 1 2,-1 4-102,-1 1-7,-4 1-2,-5 5-10,-4 7-7,-3 3 1,-7 7-3,-2 6-4,-5 3-4,-6 3-2,-6-1 0,-2-1 1,-6-1 2,-2-5 6,8-6 6,6-4 13,9-5 6,0-4 3,6-3 2,5-2-2,4 3-2,4-1-11,8-2-21,6 2-48,1 1-71,0-3-172,-4-11-641,-3 11 0,-7-3 0,-2 0 0</inkml:trace>
  <inkml:trace contextRef="#ctx0" brushRef="#br0" timeOffset="121120.4751">25270 14268 2358,'0'-3'179,"0"0"2,-1-1 1,1 3 4,0 7 12,-2 15 12,4 8 4,5 12 2,-1 10-2,0 2-152,0-3-29,-2-5-6,-3-6-12,-1-10-21,0-5-59,0-10-125,6-6-215,-6-4-316,-2-6 0,-2-8 0,-1-4 0</inkml:trace>
  <inkml:trace contextRef="#ctx0" brushRef="#br0" timeOffset="121266.7016">25203 14486 1968,'-2'-3'158,"1"0"26,1 2 28,0 0 20,4-2 10,11 3 1,9 3-9,11-3-41,13 0-144,6-9-792,3 8 0,-3-6 0</inkml:trace>
  <inkml:trace contextRef="#ctx0" brushRef="#br0" timeOffset="121714.5953">25603 14222 2653,'0'-3'75,"0"3"22,0 0 30,0 6 22,4 7 30,-1 9 15,6 12 7,1 6 6,3 5 5,-6 3-70,-2-2-3,-2-3-21,0-5-30,-3-8-20,2-6-27,-2-6 17,0-7 5,1-8-6,3-3-4,1-7 0,1-7-1,0-6 2,5 0 0,2-1-2,-1 4-2,5 6-29,-2 7-12,0 4 0,-3 4-1,4 7-3,-5 3-1,0 3-13,-3 4-26,-5 2-43,-1 3-69,-2-4-164,2-41-631,-1 36 0,4-7 0,8-3 0</inkml:trace>
  <inkml:trace contextRef="#ctx0" brushRef="#br0" timeOffset="122127.7984">26251 14895 2346,'-13'6'140,"-10"5"18,-13-2 16,-8 6 16,-7-6 24,-9 1 24,-8 1 31,-13-1 26,-17 4 20,-19-3-93,-14 3-7,-13 0-3,-8 2-5,4 2-16,7-1-19,7-2-23,17 2-32,17-4-25,18-4-17,17-3-22,19-3 14,19-3 10,11-2-15,11 2-11,5 0-13,2 0-33,-1 0-32,1 0-59,1 3-77,4 1-105,12-2-340,-9 2-430,0-1 0,0-2 0,0-2 0</inkml:trace>
  <inkml:trace contextRef="#ctx0" brushRef="#br0" timeOffset="125403.6763">24906 15274 1931,'0'-7'165,"0"-1"30,0-1 23,0 2 24,0-2 22,0 7 5,0-2-1,0 4 5,0-3 35,0 10-93,4 8-11,-1 14-17,5 11-16,3 17-18,1 6-22,-2 3-4,-2-2 5,-1-4-3,-1-7-34,-4-7-33,1-13-21,0-8-7,-3-9 2,0-7-5,0-6 3,0-6-2,0-5-1,0-8-3,3-6-1,1-4 1,5-3 1,3 1-12,9 3-8,1 4-2,3 1 3,5 4-4,-1 5-3,-2 2 0,-5 7 0,-2-1-4,-5 10-6,-6 5 6,-4 5 0,-1 7 1,-4 5 7,3 1 2,-6 1 3,6-2-1,-3-2 6,1-8-6,-1-3 0,4-3-13,-3-3-45,2-3-94,3-2-212,0-13-781,3 7 0,0-2 0,0-9 0</inkml:trace>
  <inkml:trace contextRef="#ctx0" brushRef="#br0" timeOffset="126332.7955">22402 16682 3042,'0'-3'87,"0"0"8,0 0 3,0 0 8,0 3 36,0 3 33,0 7 15,0 9 6,2 10 2,-1 10-69,1 6-14,-1 2-9,-1-1-2,0-5-7,0-7-42,0-9-68,0-5-107,3-8-197,0-7-580,3-8 0,5-8 0</inkml:trace>
  <inkml:trace contextRef="#ctx0" brushRef="#br0" timeOffset="126732.155">22763 16666 2996,'-8'-4'99,"-6"-2"20,-5 3 17,-8-1 10,2 4 3,1 7 3,1 7 0,8 3 5,3 4 2,6 2-69,3 3-26,3-1-14,6-3-16,4-3-6,3-1-2,5-2-3,1-4 1,1 0-2,-1-1-1,-2 0-6,-1 1 1,-6 2-4,-6-2-3,-2 1-2,-1 3-2,-4 1 0,-1 0-2,-7-2-8,-9-1-29,-2-5-44,-3-3-64,3-2-172,1-11-515,6-5 0,9-10 0,3-8 0</inkml:trace>
  <inkml:trace contextRef="#ctx0" brushRef="#br0" timeOffset="127142.6639">22831 16474 2770,'0'-4'73,"0"3"9,0 2 14,1 8 15,4 10 8,2 10 4,9 13 2,-2 6 2,5 8 1,-5-3-70,-1 0-3,-7-2-6,-3-9-11,-2-7 6,-1-9 22,0-8 14,0-8 2,0-9 1,2-7 1,-1-9-1,8-5 0,6-3-2,6-2-3,6 6-20,3 2-32,-3 10-18,1 4-6,-7 11-10,-3 4-13,-4 10-32,-3 4-92,11 3-323,-14 8-355,-1-5 0,-3-3 0,4-6 0</inkml:trace>
  <inkml:trace contextRef="#ctx0" brushRef="#br0" timeOffset="127524.8513">23869 16687 2974,'0'0'71,"3"0"11,2 0 10,4 0 2,4 0 2,11 0 2,7 0 0,5 0-3,4 0-30,1 0-191,-6-4-601,-10 3 0,-6-1 0,-11 2 0</inkml:trace>
  <inkml:trace contextRef="#ctx0" brushRef="#br0" timeOffset="127728.4336">23910 16883 3401,'6'0'32,"5"0"3,9 0 3,12 0-1,10 0-17,14-4-62,17-3-232,-15-1-375,-4-2 0,-7-4 0,-13 1 0</inkml:trace>
  <inkml:trace contextRef="#ctx0" brushRef="#br0" timeOffset="128124.5707">24563 16487 2577,'0'-1'127,"2"-1"7,-1 0 22,2 4 23,3 5 19,1 8 10,0 9 2,-1 8 4,1 4 2,-3 7-118,-1-5-9,-1-1-8,1-1-42,0-6-121,20-6-340,-16-7-382,9-10 0,1-2 0,9-13 0</inkml:trace>
  <inkml:trace contextRef="#ctx0" brushRef="#br0" timeOffset="128458.6536">24842 16597 3302,'-7'0'71,"1"0"37,-3 0 34,0 5 26,6 6 14,2 6 8,-1 4 4,8 5 5,3 1 6,3-2-46,6-2-12,1-3-34,1-6-31,-3-9-23,1-2-12,-2-3-6,1-11-6,-2-4-7,-6-5-17,-3-9-19,-4-3-13,-10-4-10,-8 4-17,-5 1-30,-3 8-38,-2 7-68,5 9-141,9 2-609,4 8 0,5 2 0,2-1 0</inkml:trace>
  <inkml:trace contextRef="#ctx0" brushRef="#br0" timeOffset="128770.2898">25467 16307 2417,'-12'0'173,"-3"1"41,-7 4 19,-5 5 14,-1 6 6,3 8 2,-2 10 5,3 5 2,4 5 1,5 3-132,11 2-38,2-1-40,5 1-20,12-6-29,5-5-59,4-6-87,20-7-259,-7-7-457,2-10 0,-3-8 0,5-11 0</inkml:trace>
  <inkml:trace contextRef="#ctx0" brushRef="#br0" timeOffset="129078.221">25659 16447 2237,'0'-3'173,"0"2"38,-3 2 20,-1 4 15,1 6 11,0 6 4,-1 4 1,-3 5 4,2 2 0,-3-2-152,5-2-18,0-4-34,3-5-15,0-4-13,9-3-10,8-2-4,1-2-2,9-2-13,3 0-34,2-2-78,-2-4-182,-1-18-592,-9 19 0,-3-5 0</inkml:trace>
  <inkml:trace contextRef="#ctx0" brushRef="#br0" timeOffset="129308.5839">25808 16452 2371,'0'-7'181,"0"2"5,0-1 26,0 3 36,0 1 19,0 11 8,0 10 5,1 8 3,2 5 2,-1 8-151,1 3-47,-1 2-43,0-4-99,-1-3-203,-1-23-650,6 9 0,-1-12 0</inkml:trace>
  <inkml:trace contextRef="#ctx0" brushRef="#br0" timeOffset="129723.521">25964 16431 2441,'3'-3'120,"-3"-1"13,0 0 7,7 0 7,3-1 6,5 0 11,4 1 2,5 0 3,0 1 0,-6 0-101,2 1-18,-6 4-12,-1 6-9,-7 3-2,-3 6 3,-3 7 7,-6 8 12,-6 4 9,-5 0 12,-2 1 6,1-3 3,-2-5 4,11-5 7,3-5 2,4-7-3,4-4-14,4-4-17,9-3-14,3-1-24,11 0-42,4 0-71,8-1-157,2-3-669,-1 1 0,-2-2 0,0 0 0</inkml:trace>
  <inkml:trace contextRef="#ctx0" brushRef="#br0" timeOffset="129992.6515">26452 16329 1912,'0'-7'146,"0"-3"9,0 1 22,0 4 29,0 4 13,0 11 8,1 8 2,2 6 0,0 9 3,0 8-104,0 2-38,-3-1-18,3 2-36,-3-3-91,0-5-167,-3-28-534,3 16 0,-2-9 0,1-9 0</inkml:trace>
  <inkml:trace contextRef="#ctx0" brushRef="#br0" timeOffset="130176.4939">26370 16520 3098,'0'-5'105,"0"-1"23,2 3 18,7 0 3,7-1 1,10 4-14,13 4-38,6-4-90,12-5-232,-6 1-534,-5-6 0,-6-4 0,-7-3 0</inkml:trace>
  <inkml:trace contextRef="#ctx0" brushRef="#br0" timeOffset="130573.4063">26745 16185 2838,'0'-6'103,"0"4"42,0 1 39,-2 2 20,7 9 10,4 11 6,0 11 2,3 9-2,-3 9 4,0 2-95,-4 1-4,-4-2-41,-1-3-39,0-10-19,0-3-8,0-10 0,0-10 4,0-7 2,0-8-5,3-9-3,3-7 0,6-4-1,0-5 0,9 1-1,-2 3-1,1 7-3,-2 7-6,-1 5-3,1 4 2,-3 2-10,0 8-22,-3 1-58,-4 7-79,8 1-237,-10 1-496,-3-3 0,2-6 0,-2-8 0</inkml:trace>
  <inkml:trace contextRef="#ctx0" brushRef="#br0" timeOffset="130891.275">27085 16069 1842,'0'-7'158,"0"0"38,0 0 51,5 0 44,8 3 27,8 11 17,9 5 11,9 7 5,5 10 0,1 8-128,-3 9-29,-10 3-40,-13 8-49,-8 3-43,-14 2-24,-12 2-18,-9-1-17,-5-2-44,-4 1-84,-2-5-87,1-7-182,-2-6-498,-5-11 0,2-9 0,-4-14 0</inkml:trace>
  <inkml:trace contextRef="#ctx0" brushRef="#br0" timeOffset="131591.4573">22455 17494 1868,'0'-1'175,"0"-2"40,0 1 39,0-3 29,0 3 8,0 0 2,0 2 13,0 0 15,0 7 6,0 6-121,0 10-48,0 8-42,0 4-37,0 1-32,0 3-22,0-4-66,3-6-122,34-7-789,-29-5 0,2-13 0</inkml:trace>
  <inkml:trace contextRef="#ctx0" brushRef="#br0" timeOffset="132007.5294">22708 17523 1657,'1'-4'166,"1"-2"48,-1 1 19,1 0 3,-4 1 2,-4 4 1,-2 3 7,-8 3 9,-4 1 5,-2 7-117,2 2-46,7 2-43,5 2-18,5-4 3,3 0-3,3-7 4,5 1-2,-1-3-8,2-1-3,5-4-1,1 1-1,0-2-3,-2 3-5,-1 1-2,-3 2-2,-4 5-2,-2 5-5,-3 5-3,-3 3 0,-5 0 1,-2 3-1,-1-6-5,-2-2-27,2-6-64,5-6-145,3-17-576,2 3 0,1-11 0</inkml:trace>
  <inkml:trace contextRef="#ctx0" brushRef="#br0" timeOffset="132425.4945">22813 17319 2148,'0'-3'128,"0"3"26,0 0 22,0 5 15,0 7 7,4 13 3,4 7 2,3 10 1,-1 5 0,2 0-118,-3-1-8,-6-2-24,-3-7-22,0-6 6,0-9 41,0-6 11,0-12-1,0-4 3,4-6 1,-1-8 1,3-5 0,10-3 0,0-3 0,7 5-22,0 4-49,0 7-15,-2 5-1,0 3-16,-7 5-17,-2 4-34,-2 5-51,-3 3-93,6 1-218,-5 4-416,-7 0 0,5-5 0,-1-6 0</inkml:trace>
  <inkml:trace contextRef="#ctx0" brushRef="#br0" timeOffset="132806.5446">24042 17408 2924,'0'0'108,"0"0"26,0 0 21,0 0 8,0 0 10,6 0 3,2 0 2,8 0 1,5 0-13,6 0-114,-1 0-85,1 0-202,-3-20-593,-7 16 0,-7-1 0</inkml:trace>
  <inkml:trace contextRef="#ctx0" brushRef="#br0" timeOffset="133001.3884">24095 17497 1986,'0'1'92,"0"3"19,1 1 7,4 0 2,7-2-15,9-1-105,12-7-506,3 4 0,6-2 0,2-6 0</inkml:trace>
  <inkml:trace contextRef="#ctx0" brushRef="#br0" timeOffset="133488.3933">24845 17331 1313,'2'0'88,"0"0"47,-1 0 45,1 2 27,-2 1 23,0 3 19,1 2 17,-1 4 12,0 5 4,-3 2-56,0 1-28,-1-2-48,3 0-42,-3-3-25,1-3-14,6 0-13,1-7-12,4-1-10,9-4-3,10 0-4,12 0-31,5-3-50,1 1-133,21-7-614,-31 2 0,-7 0 0,-13 0 0</inkml:trace>
  <inkml:trace contextRef="#ctx0" brushRef="#br0" timeOffset="133726.939">25068 17330 1972,'0'-1'131,"0"1"36,0 2 13,0 7 12,0 3 4,2 10 4,-2 8 2,0 3 0,3 3 0,-3-1-113,3-1-48,0-2-161,3-11-610,1 0 0,1-6 0,1-8 0</inkml:trace>
  <inkml:trace contextRef="#ctx0" brushRef="#br0" timeOffset="134142.4576">25275 17379 1585,'-2'0'112,"2"0"57,-3 0 37,2 0 27,2-2 18,-1-2 11,6-2 14,6-2 11,5-3 13,4 3-42,5-1-58,-1 2-57,-2 4-35,-8 3-24,-2 5-16,-10 5-8,0 4-14,-3 9-8,-6 5-12,-6 1-8,2 3-2,-4-1-1,-1-4-1,4-2-1,4-2-3,7-6 0,0-3-1,4-4-8,7-3-30,10-3-60,5-1-83,13-3-154,1-33-514,-2 25 0,1-6 0,-6 0 0</inkml:trace>
  <inkml:trace contextRef="#ctx0" brushRef="#br0" timeOffset="134458.6781">25616 17382 2216,'-6'5'139,"-1"4"27,2 3 21,2 5 13,2 2 18,4 4 15,1 0 15,5-1 13,0-2 7,5-4-88,-1-8-41,3-3-26,0-3-18,1-7-14,-1-4-26,-1-8-31,-3 0-33,-7-5-36,-4-6-32,-7 0-40,-9 6-44,0 1-87,0 4-162,-6 7-341,-2 5 0,7 4 0,5 1 0</inkml:trace>
  <inkml:trace contextRef="#ctx0" brushRef="#br0" timeOffset="134888.9834">26131 17154 2414,'0'-2'103,"1"-1"10,-4 3 33,5 3 19,-5 4 24,3 14 17,0 5 6,4 12 2,1 5 4,1 3-94,-3 0-9,0-3-9,1-6-49,-4-3-50,-4-7-72,1-5-82,3-6-136,0-13-495,0-1 0,-3-4 0,0-5 0</inkml:trace>
  <inkml:trace contextRef="#ctx0" brushRef="#br0" timeOffset="135090.4745">26021 17422 2294,'-1'-4'149,"-1"-1"30,1 0 42,-1-1 28,2 2 10,2 0 6,4 0 2,10 0 2,2 0-7,14 1-149,10 1-91,5-1-179,1-9-721,0 5 0,-6-1 0,-7-6 0</inkml:trace>
  <inkml:trace contextRef="#ctx0" brushRef="#br0" timeOffset="135314.725">26414 17227 1810,'0'0'138,"0"0"13,2-1 34,-2 2 13,0 6 6,0 8 4,0 9 3,0 4 1,0 7 0,3 1-145,0-2-64,5-3-148,-2-19-545,4 8 0,4-10 0,3-10 0</inkml:trace>
  <inkml:trace contextRef="#ctx0" brushRef="#br0" timeOffset="135607.3181">26612 17261 3166,'-7'0'88,"1"8"26,0 0 24,3 9 12,1 1 10,7 6 9,3-1 2,3-1 1,0-1 4,7-5-68,-6-4-14,2-5-24,-1-4-24,-4-6-18,2-4-40,-5-5-50,-3-5-35,-2-7-44,-7-6-69,-4-2-114,-1-6-116,-7 0-272,2 11 0,1 10 0,4 5 0</inkml:trace>
  <inkml:trace contextRef="#ctx0" brushRef="#br0" timeOffset="136120.6438">26774 16976 1888,'0'-6'100,"1"6"50,-1 0 26,0 3 34,2 9 14,5 14 9,0 11 7,4 9 7,0 5 3,-1 6-91,-5-3-4,-2-3-49,-3 0-14,0-8-19,0-7-4,0-4 0,0-8 8,0-12-1,0-6 0,0-6 0,0-8-2,0-5 13,3-3-2,3-4-6,3-2-7,7 1-9,2 4-13,4 0-5,3 5-2,5 2-1,2 5-3,-4 2-15,-1 3-9,-4 8-8,-11 2-2,1 6 1,-8 5-3,-5 4-2,3 2 0,-6 0-8,3-1-22,-2-1-22,-2-1-81,-2-7-96,48-4-780,-51-5 0,0-5 0</inkml:trace>
  <inkml:trace contextRef="#ctx0" brushRef="#br0" timeOffset="138645.4839">23046 18149 1783,'0'-5'66,"0"1"15,3 0 20,0 0 28,-3-1 32,0 2 18,0 3 12,0 0 6,0-3 5,0 3-44,4 0-8,-4 0-9,0 0-14,-4 3-25,1-3-31,-3 0-16,-6 3-10,-4-1-4,-3-2-3,-2 0-5,0 0-8,3-2-3,-1 2-8,4-3-2,6 3-2,1 0-2,6-3-5,2 3-4,0 0 3,-3 0-1,3 0 0,0 3-1,0-3 1,-3 5 3,0 4-1,-1 2 4,-3 1 2,-3 5 2,-3 0 0,1 1-4,-2-2 0,2 0-1,3-5 0,3-2-1,3-4 9,3-1 10,0-1 8,3-3 3,5 2 1,-1 0 3,8-2 2,4 1 0,0-1 1,3 2-2,-3 2-9,0 2-12,-1 2-9,0 3-1,-8 1-7,-2 0 0,-5 5 0,-3 1 2,0-1 0,-4-1 0,-3-1 2,-3-1 0,-2-1 1,-9-2-1,0-4 3,-2-3-3,-2 0-16,2-4-62,6-4-116,10-7-231,4-3-382,0-3 0,6-5 0,11-2 0</inkml:trace>
  <inkml:trace contextRef="#ctx0" brushRef="#br0" timeOffset="139067.419">23228 17925 2220,'-3'0'72,"3"1"35,-3 4 28,3 5 15,0 7 19,3 11 10,3 9 4,5 9 2,-1 2 1,-1-1-52,2 0-20,-8-4-33,-2-8-22,1-4 17,-4-11 12,2-8 0,0-5 3,2-6-2,-2-7 1,1-3 1,4-9-1,4-1-2,4-4-5,6 5-34,3 4-31,2 6-13,0 6-7,-3 4-11,0 7-29,-3 7-55,-1 0-92,6 4-209,-10 4-437,2-5 0,0-2 0,2-6 0</inkml:trace>
  <inkml:trace contextRef="#ctx0" brushRef="#br0" timeOffset="139395.8134">24278 18089 2428,'0'0'93,"5"0"2,1-2 3,7 2 1,3-1-1,8-2-3,4 1-17,2-1-44,3-3-114,-4-12-527,-7 13 0,-6 0 0,-7 4 0</inkml:trace>
  <inkml:trace contextRef="#ctx0" brushRef="#br0" timeOffset="139607.1409">24367 18245 2730,'0'3'95,"0"-3"4,3 4 4,3-3 2,7 0 1,8-1-2,12-1-16,15-4-102,7-8-669,7 3 0,1-5 0,-1-3 0</inkml:trace>
  <inkml:trace contextRef="#ctx0" brushRef="#br0" timeOffset="139903.5333">25024 18009 3208,'0'0'30,"-2"0"11,-1 3 22,-2 5 11,-1 7 8,-3 4 4,-1 3 16,2 3 14,-1-2 6,3 0-22,2-6 2,2-2-3,1-2-13,5-6-9,8 1-9,7-4-10,9-2-39,11-2-64,8-3-72,2-5-149,3-11-555,-9 6 0,-4-1 0</inkml:trace>
  <inkml:trace contextRef="#ctx0" brushRef="#br0" timeOffset="140114.38">25233 18057 1932,'0'0'150,"1"0"29,-1 4 18,0 1 13,0 7 2,0 8 1,0 6 2,2 6-1,1 4-13,2 0-155,0 1-88,4-5-190,-3-9-467,5-3 0,1-11 0</inkml:trace>
  <inkml:trace contextRef="#ctx0" brushRef="#br0" timeOffset="140502.2731">25363 18065 2541,'0'-3'-2,"0"-2"7,0 2 39,3-2 39,3 5 34,7 0 13,5 0 4,7 0 2,5 0 3,0 0-6,-3 5 6,-1-2-15,-6 2-33,-10 4-37,-4 5-33,-6 2-10,-7 4-4,-4 6 0,-3 2-3,-2 3 3,-2-1 0,7-1 9,5-5-3,5-2 2,5-6 0,7-6-4,12-2-3,7-7-31,12-5-138,12-4-193,-3-6-340,-4-4 0,-7-7 0,-10 2 0</inkml:trace>
  <inkml:trace contextRef="#ctx0" brushRef="#br0" timeOffset="140823.1495">25822 18127 2961,'-10'0'103,"1"0"10,-2 6 22,1 5 33,7 1 24,1 5 21,4 5 15,8-2 17,2 1 8,4-1-84,3-6-1,2-5 6,-4-3-5,-1-5-26,-1-6-23,0-6-18,-1-5-12,-2-7-14,-6-6-9,-3 0 0,-8-5-13,-5 2-17,-8 3-17,-5 5-5,-5 11 7,-1 7-26,2 6-55,4 11-58,4 1-125,25 5-894,-20 1 0,2 1 0,3-7 0</inkml:trace>
  <inkml:trace contextRef="#ctx0" brushRef="#br0" timeOffset="148178.0245">28548 15279 3420,'0'0'50,"0"0"2,0 0 9,0-2 29,0 4 20,3 2 20,-2 4 16,2 6 35,3 8 19,2 12-34,1 7 5,4 11 4,-5 10-7,-2 1-26,-3 1-21,1-3-19,-4-7-14,0-10-33,2-10-14,-1-12 16,1-9-7,1-7-5,1-8 3,1-6-5,1-9-1,4-8 1,3-4-2,3-3-1,4 3-8,2 9-25,1 3-15,1 6-11,-4 7-19,1 4-8,-5 0 0,-1 8-2,-4 4 2,-5 6-2,0 8-2,-5 3-30,1-1-20,-2 4-40,3-6-72,3-3-205,-3-2-546,0-7 0,13-9 0,4-3 0</inkml:trace>
  <inkml:trace contextRef="#ctx0" brushRef="#br0" timeOffset="148423.2605">29094 15623 1392,'0'0'259,"7"2"44,1-2 24,7 1 15,5-2 5,8 1 3,4-2 2,7-1-18,-6-4-68,3-1-332,-6-10-775,-5 10 0,-9 1 0,-5 1 0</inkml:trace>
  <inkml:trace contextRef="#ctx0" brushRef="#br0" timeOffset="148626.1976">29228 15808 2967,'3'0'120,"6"0"11,6 0 1,3 0 5,8 0-8,5-2-39,1 0-56,10-3-265,-6 2-470,-1-3 0,-4 0 0,-2 1 0</inkml:trace>
  <inkml:trace contextRef="#ctx0" brushRef="#br0" timeOffset="149174.355">30206 15448 3846,'-15'-2'116,"-8"1"22,-4 0 14,-1 1 0,5 5 4,3 4 0,4 3 0,7 1 0,3 6 1,2-3-95,5 2-19,3-2-21,6 0-10,3 2-2,7-1-4,4-2 1,4 0-1,-5 2 1,1-4-5,-3 3 1,-6 3-8,-6 1-2,-6 0 0,-7 4 1,-11-2 3,-4 1 3,-8-4 6,-3 0 13,-1-10 15,1-4 10,4-6 12,8-7 4,6-13-1,7-4-2,10-9-1,7-4-2,12 1-5,3 0-12,5 8-14,-2 8-33,-3 4-45,-3 5-99,-4 5-165,-1-11-751,1 12 0,-2-2 0,6-3 0</inkml:trace>
  <inkml:trace contextRef="#ctx0" brushRef="#br0" timeOffset="149435.3318">30480 15461 4643,'-3'0'117,"-2"0"16,-2 2 6,-5 8 4,1 3 1,0 6 0,1 8 0,1 0 1,5 0 1,1-4-96,3-3-19,4-4-27,13-6-38,7-3-29,6-3-58,15-4-96,6-5-167,3-13-648,-1 7 0,-9-6 0,-11-3 0</inkml:trace>
  <inkml:trace contextRef="#ctx0" brushRef="#br0" timeOffset="149648.908">30691 15437 3082,'0'0'166,"0"4"30,0 3 13,0 8 7,0 8 1,0 9 0,0 8-6,0 3-38,0 1-79,4 2-251,1-12-767,5 2 0,5-13 0,6-7 0</inkml:trace>
  <inkml:trace contextRef="#ctx0" brushRef="#br0" timeOffset="149891.2194">31121 15470 4312,'-20'0'60,"-5"3"8,-5-1 7,-5 6 2,14 4 2,6 9 2,5 3-1,6 6-1,3 1-32,9 2-121,8-1-125,11-5-214,5-25-441,7 12 0,0-7 0,-1-7 0</inkml:trace>
  <inkml:trace contextRef="#ctx0" brushRef="#br0" timeOffset="150464.6753">31273 15516 3527,'0'0'97,"3"4"8,4 8 4,1 4-1,1 2 3,0 7-2,2 4-1,-5 1-1,-2-4 4,-4 1-75,2-5 0,-2-10 20,0-5 11,0-3 15,0-8 13,0-8 17,-2-11 23,1-6 7,-1-11 4,1-6 41,1 2 3,6 5 9,6 11-11,6 8-9,4 10-16,8 5-26,2 3-37,-2 4-9,-3 4-12,-8 3-40,-5 5-16,-8 6-32,-4 2 1,-2 2-3,-2-1 4,2-3 12,0-8 27,0-1 37,0-7 8,0-4 2,2-2-22,4-5-42,4-6-47,4-6-47,4-3-16,-1 1-6,2 8-15,-7 5-30,0 5-7,-6 14-14,-1 2-36,-2 8-26,0 4-61,3 8-233,-6 4-504,3 1 0,-2 0 0,1 3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3:35:19.485"/>
    </inkml:context>
    <inkml:brush xml:id="br0">
      <inkml:brushProperty name="width" value="0.05292" units="cm"/>
      <inkml:brushProperty name="height" value="0.05292" units="cm"/>
      <inkml:brushProperty name="color" value="#FF0000"/>
    </inkml:brush>
  </inkml:definitions>
  <inkml:trace contextRef="#ctx0" brushRef="#br0">4588 3319 658,'-3'-5'62,"1"1"34,-4-1 21,0-1 20,-1 1 18,-2 0 13,-1 1 5,-1 3 26,-3-3 14,-2 2-31,-4 1-2,-6-1-18,-7 0 4,-13-1 9,-10-1 5,-12 2 7,-10 1 11,-8-2-20,-12 3-14,-1 0-12,1 6-15,-6 3-13,-4 8-26,-5 7-28,-7 10-19,-16 4-24,-2 10-11,-1 7 3,4 0 14,7 4 6,14 3 6,7-4 2,12 5 4,2 2 2,8 2-3,12 4 4,5 4-3,6-2-8,10 2-12,8 2-7,8-2-6,9-4-5,7-4 1,11-1-6,6-6 0,8 1 6,10-2-2,8 0 0,13-3-3,15 1 4,14-4 4,16-1-1,10-6 0,12-2 2,7-3-2,7-1-3,2 0 1,6-2 0,9 3 2,10-2-6,10-3-4,7 0-2,12-5 0,10-6 2,9-5-6,6-1-3,11-7 3,11 1 1,-3-4 1,16-6 1,11 0-2,9-3 2,8-11 0,15-3 1,1-10 3,3-13 4,4-9-5,-9-10-1,-7-12-2,-10-7-2,-19-8 2,-16-9 1,-14 0 1,-14 1-1,-17-3 1,-14 2-5,-18 3 0,-18-5 0,-17-2 0,-18 3-2,-19-3-5,-18 1-10,-26 4-5,-15 2-5,-27 0-6,-24 0 3,-23 6 2,-20 0 0,-24 8 1,-20 5 2,-17 10 8,-20 3 11,-11 10 0,-13 5 8,-10 5 12,-8 1 5,0 4 3,-4 3 0,-1 4-2,1 1 4,11 9 0,3 2-5,10 4 2,7 0-1,10 8-7,4 0-6,6 2-1,0 4-4,4 8 4,-6 2-3,6 8 1,0 6 0,-1 1-1,8 6 0,7-5 0,6 2 0,9-4 0,18-5-8,10-2-41,21-1-55,13-2-56,11 1-62,14 2-79,9 2-142,8-1-370,9 9 0,0-5 0</inkml:trace>
  <inkml:trace contextRef="#ctx0" brushRef="#br0" timeOffset="2496.4077">2228 4395 866,'14'0'32,"7"0"10,6 0 14,10 0 11,6 0 15,6 0 13,3 0 40,11 0 24,12-2 13,15 0-12,16-3-7,17-4 1,17-2 2,15-5 8,15-3-3,15 5-7,8-7-35,11-1-19,13 3-8,10 0-2,2-1-5,6 1-9,13 7-14,-1-2-18,-6 1-11,5-3-5,4 3-5,-6-3-6,6-2-2,0-1-5,-7 2 0,-8-3-5,-9 2 1,-15 1-1,-23 1 1,-21 0 0,-23 4 2,-28-3 7,-20 4 4,-25 2 2,-20 1 2,-21 4 3,-13 0 6,-14 1 1,-2 2-3,-2 1-28,1 0-93,0 0-120,1-5-498,-20 5 0,-17 0 0,-19 2 0</inkml:trace>
  <inkml:trace contextRef="#ctx0" brushRef="#br0" timeOffset="3148.1236">5565 4601 1912,'0'0'179,"0"0"24,0 0 8,0 0 0,4 0 5,8-2 6,5 2 3,13 0 3,7-3 0,7 3-135,-2-3-43,-3 3-24,-7 6-6,-10 1-3,-7 3-6,-5 5-6,-7 6-3,-6 2 0,-10 0-1,-6 4 1,-7-2-2,-1 0 1,1-3 1,7-5 2,7-6-3,9-4 5,3-3 2,6 3 2,3 0 0,6 3 0,2 0 1,7 1 1,-8 0-2,1 0-2,-8-1 7,-6 2 1,-6 3-4,-8-1-5,-8 3-1,-7 0 0,-5 3-13,-2-6-8,2-2-10,10-9-45,8 1-184,8-28-515,7 3 0,14-10 0,10-9 0</inkml:trace>
  <inkml:trace contextRef="#ctx0" brushRef="#br0" timeOffset="3418.5496">6103 4720 2972,'-22'26'54,"-5"8"13,1 11 14,3 9 18,17-15 11,12-5 39,11-11 33,9-10 28,2-6 13,14-9-29,-4-12-11,1-4-13,-1-10-14,-1-2-49,-11-8-66,-4 1-125,-5-4-184,14 0-661,-23 12 0,-5 6 0,-6 12 0</inkml:trace>
  <inkml:trace contextRef="#ctx0" brushRef="#br0" timeOffset="4214.2691">9743 4004 1447,'0'0'108,"0"0"16,0 0 13,-1 0 4,-2 2 4,-2 2 1,-2 2 1,1 2 0,0 2 1,0-1-88,3 3-24,3-4-22,-2 0-23,2-3-8,0 0-1,0-5-13,-2 2-18,1-2-33,1-4-84,-3-7-319,0 6 0,0-2 0,0-3 0</inkml:trace>
  <inkml:trace contextRef="#ctx0" brushRef="#br0" timeOffset="4622.0563">9417 3943 506,'4'0'19,"1"0"4,4 3 6,-5 0 6,1 1 9,-4 2 16,1 1 29,-2-1 22,0-1 3,0 2-11,0-3-5,0 3-3,0 1-4,0 2-7,0 1-10,0 2-29,0-3-59,3-2-124,-1 0-155,-2-1 0,1-6 0,1 1 0</inkml:trace>
  <inkml:trace contextRef="#ctx0" brushRef="#br0" timeOffset="5413.9781">9503 4000 777,'0'0'61,"-3"1"25,3 4 25,-4 5 14,1 4 14,-3 6 7,-1 8 4,-1 6 1,-2 2 1,0 8-32,-4 7-26,-3 4-24,-2 6-23,-5 9-14,-6 3-11,-4 7-8,-7 6-3,-5 12 3,-9 6 5,-7 7 4,-15 10 1,-15 14 2,-16 7 1,-12 10 7,-5 9 6,-7 8 6,-3 6 16,6 6 8,2 8 4,4 4 5,6 6 10,8-1 9,10 6-1,4 7-3,6 3-3,4 0-7,-1 11-16,0 4-11,2-3-12,-5 12-11,-6 1-10,3 0-14,-8 8-3,-4-3-5,-1 1-5,-6 3 3,-3 2-1,8-8-3,2 8 5,6-5 3,10-3-1,3 6 12,2-6 6,0-3 2,-7 5 11,-1-5 3,3-3 2,-1 2 11,2-2-3,6-9-5,2 3 4,-2-10-7,7-9-3,1-5 2,-1-8 8,2-11 1,7-14 1,3-5-6,4-14 4,9-14 5,6-15-4,8-13-2,8-17-11,12-20-52,3-18-84,7-19-133,4-35-598,2 3 0,-1-18 0</inkml:trace>
  <inkml:trace contextRef="#ctx0" brushRef="#br0" timeOffset="7331.0831">1679 4711 757,'0'-6'38,"3"-4"9,1 6 15,-2-4 21,-1 4 22,-1 4 16,2 0 18,-1 0 14,5 0 10,1 4-21,2 4-8,6 8-11,0 11-14,4 7-21,2 12-19,3 7-12,-2 12-18,3 6-13,1 4-8,-3 5-7,6 3-3,1 1 12,2 5 19,-2 10 10,6 5 13,-1 12 12,-5 8 12,-3 11 10,-3 8 5,-6 7 5,3 3 4,-1 2-10,-2 9-14,6-5-3,1 4-9,1 1-13,4 3-14,0 1-5,5 0-3,4 0-1,6 4-5,-1 3 1,2-4-5,4 3-7,-2 2-7,-1 1-1,-1-2 0,5-2-5,-2 3-4,-3 2-3,3-3 2,-1 0-2,-1 4-2,-3-2 1,6-1 2,-3-1-1,4 3-2,-4-1 2,2 0 1,1-1-1,-6-1-2,-4 3 2,-1-5 3,-3 1-4,-2-1-1,-6 0 4,1-6 4,-2-2 1,-4-1 1,-1 1 3,-4-5 10,2-6 3,-2-4 3,-2-6 1,-2-6 2,4-8 4,-5-2 7,2-5 1,-4-4 2,0-5-2,0-7-10,-1-6-6,-4-5 4,4-6-1,2-6 0,-1-6-8,4-7-7,0-5-4,-2-5-3,-1-5 0,1-1 0,-5-4 3,2 1-8,-3 3-2,-2-3-1,-5 0 2,4-3 1,-4-3 2,0-8 8,0-4 5,0-2 14,0-1 7,3 2 9,0 9 6,3-1 0,0 5 2,0 0-4,3-2-1,-1-5-5,-4-6-5,1-8-13,-2-9-6,-2-6-7,-1-5-36,2-5-64,-2 0-77,0-5-182,0-5-586,1-4 0,-1-8 0,-1-13 0</inkml:trace>
  <inkml:trace contextRef="#ctx0" brushRef="#br0" timeOffset="9043.1507">3147 10029 1124,'2'0'26,"3"0"19,4 0 28,10 0 17,5 0 22,8 0 27,7 0 16,6 0 14,5 0 20,9 2-1,7 0 2,16 1-13,15 1-15,11-1-3,7-3-12,5 0-20,-1 0-9,-3 0-8,-4 0-16,-3 0-12,-2 3-4,-5-2-5,-3 2-10,-1 0-13,-5-1-8,1-4-4,-1 2-4,0 0 3,-5 0 0,-7-3-2,-9 3 3,-7-1 4,-16-1 2,-9 2 4,-10 0 3,-8 0-2,-3 0 1,0 0-3,-4 0-1,0 0 3,1 0-4,-3 0-5,0 0-6,5 0-2,-1 0-4,1 0 1,0 0-8,-3 0-3,0 0-6,-4 0-2,-4 0-4,-1 0 8,-3 0 19,-2 0 12,-1 0-1,2 0 3,-2 0 5,2 0-2,1 0 2,7-1-3,4 0 1,2 1-4,5-2-24,-1 2-13,-5 0 0,-3 0-4,-2 0-3,-7 0 1,-1 0-3,0 0-11,-2 0-14,1 0-9,2 0-3,2 0-16,5 0-7,-2 0-6,2 0-19,2 0-14,-3 0-3,-3 0 11,-1 0 15,-5 0-1,1 0-27,-1 0-45,0 0-105,0-3-89,0-1-53,2-6-278,-2 7 0,1-2 0,-1 4 0,3 2 2934,-1 5-2617,1-6 59,0 0 31,3 0 21,0-3 39,2 3 55,3-3 112,0-1 99,4 1 73,-1-2 58,0 0-66,-3 1-38,-3 1-14,-5 3-1,0 0-1,-3 0 11,4 0 1,-1 0 1,0 3 0,3-3-3,0 4-7,3-4-22,-1 0-19,-2 0-15,-3 0-2,-2 2-7,1-1-37,-1-1-137,-1-3-508</inkml:trace>
  <inkml:trace contextRef="#ctx0" brushRef="#br0" timeOffset="10514.6282">4111 10440 2664,'0'1'92,"0"1"49,0-1 46,0-1 22,0 0 18,1-1 4,8-5 5,5-1 5,7-3 4,4-1-46,5-1-44,2 1-47,-2 6-43,-4 4-21,-5 7-18,-2 9 0,-8 4-2,-4 8 2,-7 13 3,-10 6 1,-12 6 1,-6 3 1,-5-1 2,-1-5 1,7-12 6,8-10 17,8-10 9,9-6-9,2-10-14,0-2-4,10-5-11,9-8-18,11-5-19,13-5-23,7-2-35,6-2-55,-5 7-64,-6 5-89,-3 4-116,-15-3-113,-3 1-318,-9 9 0,-7 0 0,-5-2 0</inkml:trace>
  <inkml:trace contextRef="#ctx0" brushRef="#br0" timeOffset="10850.4581">4601 10555 3189,'-4'3'103,"4"1"17,0 6 17,0 7 11,4 4 25,4 8 9,4 3 17,4-4 21,10-5 11,4-3-57,-2-13-23,4-5-14,-2-10-13,-4-12-8,-5-4-20,-6-4-12,-9-6-20,-6-1-21,-13 1-10,-9 2-13,-9 3-9,-11 6-8,-5 5-4,4 8-7,3 6-51,7 4-65,5 4-77,5 4-179,8-6-617,-1 5 0,5 0 0</inkml:trace>
  <inkml:trace contextRef="#ctx0" brushRef="#br0" timeOffset="12498.1813">9764 4004 1129,'2'9'102,"-1"5"23,2 5 13,3 9 14,1 8 12,-1 8 9,1 11 16,0 7 10,1 9 7,0 7-74,-1 6-23,2 4-19,-3 8-15,-1 3 32,-4 4 2,-4 6 6,-4 3-8,-4 2-3,-5 5 0,-5 4 16,1-2 10,-1-2 7,-2-1 11,4-4-38,-2-4-12,5 0-11,-3 1 0,1-2-2,3 2-8,2-1-16,3-2-11,6-3-13,2 1-2,1-3-6,2 0-2,-1-4-3,2-1-5,-2-3-7,3 0 2,1 0-6,0 2 5,-1 2 4,0 0-5,1 2 3,-4-3 6,0-2 5,0 1 1,-4-1 9,1 0 4,0-5 5,-2 1-1,0-7 2,1-7-2,2-9-4,1-9-7,1-11-4,0-8-5,1-10-9,-2-6-3,1-4-5,-2-4-1,1-5-8,1 3 3,-2-1-2,2-2 0,0-1-1,0 3 0,0 0 2,0-2-2,0 5-1,0-2-2,0 6 4,0 4-5,0 6-7,0 1-10,-1 4-26,1-2-30,-3 0-37,1-5-46,1-3-60,1-11-168,-5-54-509,1 40 0,-5-9 0,0-4 0</inkml:trace>
  <inkml:trace contextRef="#ctx0" brushRef="#br0" timeOffset="12752.2295">9209 9602 3984,'0'1'81,"2"-1"0,-2 0-5,4 0 12,4 1 2,16-3-3,15-2-9,18-1-34,17-2-40,9-3-124,4-2-181,-10-26-537,-8 22 0,-19-5 0,-14-4 0</inkml:trace>
  <inkml:trace contextRef="#ctx0" brushRef="#br0" timeOffset="13513.5925">9519 4047 3053,'0'-4'112,"0"2"16,0-2 7,1-3 7,9 4 2,5-1 4,15-3-2,16-1 2,15-2-2,13-1-152,13-4-322,-5 5-465,-9-3 0,-13 1 0,-11 3 0</inkml:trace>
  <inkml:trace contextRef="#ctx0" brushRef="#br0" timeOffset="15779.07">9367 10111 1162,'-4'-7'163,"1"1"4,0-2 1,0 2 3,3 3 2,0 8 4,0 4 2,0 9 3,3 5 8,3 17-115,1 8-34,2 13 2,2 7 1,2 14 11,-2 12 31,1 10 6,1 9 1,1 8 0,-5 8-5,-3 10 0,-3 4 0,-6 5-2,0 5 2,0 4-11,1 0-24,-3 0-4,2 1 2,-2 2 3,2 0 16,3-3 7,-2 2 5,2 2 7,0 6 12,0 0 10,-1 2-4,-2 3-2,-3 2 2,-8-3 0,1-4-15,-5-5-12,1-4-11,-2-8-6,3-10-13,1-9-11,2-13-5,-2-11-5,3-15-6,-2-10-4,7-14-6,1-13-2,3-10 2,0-12-8,3-8-1,0-6-2,0-5-2,0-1 1,-2-1 0,-1-1-7,3-1-18,0-4-33,0 1-70,0-3-87,3-3-246,-3-1-478,2 0 0,-4-1 0,2-1 0</inkml:trace>
  <inkml:trace contextRef="#ctx0" brushRef="#br0" timeOffset="16050.3929">8881 16056 3027,'0'2'101,"1"2"22,-1 0 23,0-4 7,0 3-1,3-3 14,10 0 13,11 0 6,12-5 2,18-3-85,14-3-34,13-3-88,11-1-186,-1-10-666,0 11 0,-13-2 0,-13-2 0</inkml:trace>
  <inkml:trace contextRef="#ctx0" brushRef="#br0" timeOffset="16780.5468">9090 9747 1682,'-1'5'92,"-2"0"43,1 2 30,1-2 14,1-2 10,0-1 5,0-2 0,0 0-3,0 0-30,0 0-110,0 0-118,0 0-61,0 0-24,0 0-5,0 0 2,0 0-11,0 0-14,0 0-265,0 3 0,0 1 0,-2 1 0</inkml:trace>
  <inkml:trace contextRef="#ctx0" brushRef="#br0" timeOffset="17022.1698">8877 9986 1989,'-5'8'145,"-1"-5"15,3 4 27,0 3 33,3-6 37,9 1 21,10 0 13,16-1 11,16-3 7,19 1-117,14-2-25,11-4-13,1-1-29,-6-4-50,-10-1-108,-18 0-214,-20-7-667,-15 11 0,-16 1 0,-5 4 0</inkml:trace>
  <inkml:trace contextRef="#ctx0" brushRef="#br0" timeOffset="18877.2854">10055 12550 2922,'0'-3'81,"0"-1"24,0-2 16,0 2 19,-2 1 14,-7 0 6,-1 1 22,-11 1 12,-8 2 14,-3 4-46,-1 4-26,-1 4-20,3 6-15,4 3-20,11 4-15,7-1-1,6-1-21,7-2-11,9-3-10,6-4-10,4-3 3,4-5-4,1-1 3,-3 0-1,-1 2 4,-2 4-7,-5 4-2,-2 2-2,-3 5-3,-3-1 3,-6 0-3,0-2 1,-6 5-2,-8-4 8,1-1 14,-4-6 16,-8-5 17,1-4 14,2-5 12,0-7 5,1-8-4,3-3 1,3-11-7,7-8-8,5 0-18,11 3-25,7 7-37,9 6-51,8 5-84,10 5-119,3 3-194,0 0-559,-4-3 0,-8 0 0,-3-4 0</inkml:trace>
  <inkml:trace contextRef="#ctx0" brushRef="#br0" timeOffset="19164.9806">10333 12573 2808,'0'0'58,"2"0"32,0 3 26,-2 5 15,0 7 30,0 8 14,-4 9 3,0 1 3,-5 6 1,3-3-27,-1-3-28,3-7-31,4-4-18,11-7-12,7-6-28,9-5-18,8-2-13,11-6-63,3-4-141,12-12-231,-14 4-369,-3-8 0,-7 0 0,-13-4 0</inkml:trace>
  <inkml:trace contextRef="#ctx0" brushRef="#br0" timeOffset="19435.2254">10645 12603 3383,'-2'0'63,"0"2"44,0 7 26,2 7 19,-2 12 20,2 9 5,0 14 5,2 7 2,-2 7 4,0-2-35,0-1-26,0-8-45,4-5-24,-1-8-23,0-7-19,0-8-48,2-7-70,-2-9-84,5-5-193,-1-7-523,-4-1 0,3-6 0,-5-4 0</inkml:trace>
  <inkml:trace contextRef="#ctx0" brushRef="#br0" timeOffset="23156.3518">13498 2058 1710,'0'0'92,"0"0"19,-3 0 17,-4 0 7,-4 0 9,-9-2 4,-7 1 4,-6 1 5,-8-2 2,-6 2-59,-7 0-30,-1 3-18,-1 1-16,7 2-6,6 3-9,13 0-5,9-1-1,11-2-4,4-3 0,6 0-1,0-3 3,0 2 4,0-2 1,3 0 4,0 3 4,4 4 4,7 7 8,-2 8 5,6 10 3,-4 7 2,-4 9-1,-4 8-6,-3 0 0,-3-1-4,0-4-3,0-5-4,0-10-7,0-8-6,0-8 11,0-8 37,0-9 4,0-3 0,0-7 0,0-6 0,0-11-3,3-2 2,3-5 2,5 5-2,7 3-16,3 6-40,6 5-5,-1 4-1,2 5 1,4 2-1,-5-1 1,0 4-3,-6-2-6,-11 0-4,1 0-3,-8 4-1,0 6-1,-3 4 2,0 4-4,-3 8-6,3 3-11,0 0-30,0 3-31,0-3-46,3-9-196,6-17-445,2 7 0,3-7 0,10-6 0</inkml:trace>
  <inkml:trace contextRef="#ctx0" brushRef="#br0" timeOffset="23582.0141">13602 2427 1947,'0'5'51,"0"-2"23,0 9 9,0 5 8,0 0 3,3 9 0,0-3 8,1 1 4,4-5 3,-2-2-36,-3-2-11,1-6-4,-2-2 14,-1-4-1,-1-3 0,0-5 3,0-6-7,0-5 0,0-9-1,0-5 7,5 0-4,2 4-17,5 5-25,1 8-4,8 9-4,1 2-2,-4 7-1,2 6-4,-5 1-2,-3 3-6,-3 4-4,-3 3-3,0 0-29,1-2-51,7-2-223,-1-2-360,1-4 0,9-8 0</inkml:trace>
  <inkml:trace contextRef="#ctx0" brushRef="#br0" timeOffset="24065.9739">14077 2433 2550,'-19'0'108,"-10"2"6,1 7 4,-7 4 1,12 3 5,10 7 7,5-2 3,5 1 0,3-2 0,3-3-99,5-5-2,2 0-3,7-7 1,0-2 1,0-1-1,3-7-5,-5-7-1,1-5 1,0-6 2,-6-11 5,1-7-8,-7-8-4,-1-7-7,-4-5-2,-1-7-3,1 0-2,-5 5 0,-2 10-1,2 10-5,2 15-10,-2 10 0,6 13 2,-3 10 3,3 9 5,6 8 3,1 22 6,8 6 0,0 13 1,6 6 3,2 3 5,0-9-2,-4-2-22,0-9-89,9-14-262,-10-8-384,-2-11 0,-5-9 0</inkml:trace>
  <inkml:trace contextRef="#ctx0" brushRef="#br0" timeOffset="24263.009">14292 2404 2116,'0'0'69,"3"2"15,-3 4 12,3 3 8,1 8 1,2 5-1,4 2-8,2-1-41,0-6-182,-1-9-413,-2 2 0,-2-3 0,4-7 0</inkml:trace>
  <inkml:trace contextRef="#ctx0" brushRef="#br0" timeOffset="24605.2356">14440 2409 2689,'0'0'55,"0"5"6,0 2 5,0 7 4,1 2 4,2 6 3,0 1 2,2-6 2,0 0 2,-1-3-25,-2-4 10,-1-5 4,-1-5-1,0 0-1,0-8-4,0-6-6,0-5-4,4-6-15,-1 1-5,7 2-7,-1 4-33,2 7-12,2 5-7,3 5-12,-2 2-18,2 5-34,2 5-94,3-2-124,0 8-346,1 0 0,5-2 0,0-1 0</inkml:trace>
  <inkml:trace contextRef="#ctx0" brushRef="#br0" timeOffset="25033.0603">14819 2365 2577,'-12'-2'116,"-4"-1"7,-4 1 7,0 7 1,6 4-2,7 6 3,4 0-1,3 4 5,0-5-3,7-2-88,0-2-7,5-6-4,6-3-3,-4-3 1,0-6 0,-3 0-5,-3-1 1,-4 0-20,-1-1-1,0 6-11,5 6-4,1 11-4,6 15-2,6 9-2,8 13 2,4 15 1,0 8 2,-2 6 23,-7 1 15,-9-2 16,-10-6 23,-13-5 16,-20-6 13,-16-7 1,-21-8 4,-17-10-9,-15-8-101,4-11-225,3-13-624,24-17 0,31-18 0</inkml:trace>
  <inkml:trace contextRef="#ctx0" brushRef="#br0" timeOffset="25988.2911">15582 2095 1277,'-1'-1'117,"-1"1"13,2 7 28,0 6 14,0 12 30,5 12 19,3 10 6,3 7 3,1 3 2,2-2-102,-2-4-14,-3-7-11,-3-9-24,-2-10 9,-1-10-10,-3-10-14,2-2-6,-2-11 0,-3-4-2,-3-10 1,0-7-4,-3-9-7,3-2-6,3 4-23,6 0-21,9 15-3,10 1-5,12 5-4,6 6-11,4-1-5,-8 1 2,-9 3 4,-11-5 4,-10 3-1,-6-4-1,-3 0 1,-7-7 6,1-2 3,-6-2 12,-5-3 7,-1-3 4,6 0 7,2 6 1,5 1-1,5 13 2,8 7 3,8 13 3,5 14 10,6 10 11,3 14 3,-3 8 3,-1 3-3,-6-1 8,-7-2 9,-3-8 5,-3-4-4,-3-9-1,-1-5-12,0-9 1,0-6 15,0-11-4,2-5 0,1-8-14,3-7-4,3-8-6,7 0-6,4-2-2,1 7-2,-2 6-17,-2 7-27,1 5-11,-2 6-33,0 7-47,-1 2-67,-2 5-72,10 1-180,-6 1-390,-1-1 0,-2-9 0,-3-2 0</inkml:trace>
  <inkml:trace contextRef="#ctx0" brushRef="#br0" timeOffset="26316.0113">16156 2457 2137,'0'-2'67,"3"-1"35,0 3 25,4 0 19,7 3 23,3 3 18,6-3 8,1 0 5,-1-3 3,-9-5-34,-3-2-19,-8-4-34,-1-1-33,-4-6-17,-7-1-18,-9 0-17,-7 0-8,-4 3-8,1 6-6,1 4-4,11 8-2,6 14 1,4 7 7,6 9-6,7 8-21,5 3-30,6-2-82,7-4-108,14-18-533,7 5 0,12-9 0</inkml:trace>
  <inkml:trace contextRef="#ctx0" brushRef="#br0" timeOffset="26731.1921">16962 2288 1834,'-2'-3'-8,"-2"3"29,0-2 64,2 2 57,1 0 31,-1 0 6,4 0 38,-1 5 37,9 7 13,3 8 25,8 12-3,1 8-28,2 3-63,-1 3-53,-5-5-29,-9-7-5,0-8-27,-4-9 4,-4-8 3,6-6-2,1-9-4,1-11 0,1-9-13,3-9-30,-7-11-53,4-8-51,1-1-84,2 0-170,8 9-143,5 5-384,5 7 0,-2 23 0,-3 13 0</inkml:trace>
  <inkml:trace contextRef="#ctx0" brushRef="#br0" timeOffset="27010.3344">17358 2277 1098,'0'13'192,"0"5"26,0 5 16,0 3 19,1-3 8,2-3 8,0 1 2,7 1 5,1-4 8,2 0-150,3-5-30,-2-4-15,-1-6-12,4 0-13,-7-7-7,4-7-14,-5-3-8,-5-6-13,-4-6-25,-4-4-13,-10-2-14,-4 5-22,0 4-37,-6 8-88,8 4-139,0 8-343,10 4 0,2 2 0,3 0 0</inkml:trace>
  <inkml:trace contextRef="#ctx0" brushRef="#br0" timeOffset="27270.906">17565 2036 2474,'0'-7'84,"0"-2"3,-1 3 5,2 2 8,5 14 14,7 16 7,0 10 8,2 13 3,5 8 4,-7 6-86,-1-2 3,-4-1-5,-4-6-9,-1-7-39,0-7-113,11-18-596,-7-3 0,1-11 0,5-6 0</inkml:trace>
  <inkml:trace contextRef="#ctx0" brushRef="#br0" timeOffset="27558.8567">17821 2387 2540,'0'5'95,"0"4"15,0 4 10,3 5 7,0 0 4,6 3 8,2 0 1,7-3 0,-1-1-2,2-2-91,-4-6 8,2-4-11,-2-5-6,0-5-9,-3-7-7,1-8-21,-7-3-40,0-12-52,-6 0-57,0-2-28,0 5-98,11 4-363,-14 13 0,-2 10 0,2 2 0</inkml:trace>
  <inkml:trace contextRef="#ctx0" brushRef="#br0" timeOffset="28138.3347">18108 2322 2280,'0'0'52,"4"5"17,-1 6 12,3 8 7,-2 1 2,4 9 2,1-3-1,-5 2 3,2-4 1,-1-5-24,-2-5-21,-3-4-1,2-4 25,-2-3-2,1-3 1,-1-6 3,0-6-2,2-8-1,-1-9-2,6-8 1,5 0-3,3 2-15,4 9-34,2 6-7,-3 11 0,4 5-4,-2 8 1,1 3-1,-6 3 1,-3 2-2,-2 0-3,-3 2 0,-7-2 6,0-4 14,0-1 15,0-5 39,0 1 18,0-6 3,1-2 3,4-9 2,6-4-3,6-8-6,9-5-12,2 4-14,-2 6-16,-2 7-40,-6 8-20,-5 7-8,-3 13-9,-3 4-4,-2 7 3,-2 7 0,-3 3-13,1-1-28,1-2-58,2-4-159,1-17-591,1 1 0,3-8 0,6-6 0</inkml:trace>
  <inkml:trace contextRef="#ctx0" brushRef="#br0" timeOffset="28449.996">18641 2291 3270,'4'0'76,"2"4"19,1 2 23,5-1 22,-1 0 15,4-2 7,-2 0 4,2-3 4,-3-3 2,-1-3-56,-4-4-49,-4-3-62,-1-3-60,-4-4-48,-8 1-23,-4 4-10,-3 8-5,-2 2-2,0 10-2,8 9 9,2 8 21,6 5 39,0 4 13,7 4-96,13-7-503,-4 2 0,10-4 0,21-6 0</inkml:trace>
  <inkml:trace contextRef="#ctx0" brushRef="#br0" timeOffset="28826.9092">19371 2291 2792,'-4'-3'54,"-2"-2"14,-8 3 23,4 0 17,-3 2 17,2 4 12,0 5 17,3 7 9,1 3 2,6 5-46,1 2-5,3-1-9,7-1-18,4-6-12,5-1-14,7-7-9,-1-6-18,1-4-12,-2-8-10,-3-7-9,-9-4-20,-6-3-17,-6-12-13,-7 3-6,-13-1-6,-6 3-21,-1 6-19,-1 8-31,5 7-98,14 2-201,3 6-244,6 0 0,8 0 0</inkml:trace>
  <inkml:trace contextRef="#ctx0" brushRef="#br0" timeOffset="29218.2602">19690 1884 2397,'-12'-7'30,"2"2"11,-7 4 27,1 2 32,1 15 26,6 11 21,-1 12 16,0 13 25,4 8 9,3 9-28,1-2 5,1-1-10,1-8-23,1-8-28,-1-5-25,-1-9-23,-2-9-11,1-3-20,2-8 3,-1-8 5,1-7-4,0-4-2,3-14-7,5-7-7,2-5-1,10-4-6,7 0-3,1 8-23,5 7-92,8 4-145,7-1-621,-7 5 0,2-1 0,-3 0 0</inkml:trace>
  <inkml:trace contextRef="#ctx0" brushRef="#br0" timeOffset="29742.9076">20094 1971 880,'0'-10'198,"0"1"44,0-1 8,0 0 4,0 6 4,0 7 5,3 8 7,1 6 6,4 11 4,4 9-140,-2 12-48,4 4-39,-4 2-4,-2-3-2,-3-6-2,-5-6 3,0-7 1,0-9 2,0-6 6,0-3 25,0-10 13,0-5 0,0 0-3,4-8-4,-1-4 4,6-2-14,5-6-2,5 3-8,6 5-8,4 3-28,0 6-21,-1 1-5,-5 5-3,-3 4-5,-10 3-9,-6 4 9,-4 4 3,-13 2 3,-9 5 5,-8-4 0,-5 4 2,-1-4 5,2-6 5,12-7 11,8-4-15,10-5-73,4-5-132,12-16-720,13-2 0,5-4 0,10-7 0</inkml:trace>
  <inkml:trace contextRef="#ctx0" brushRef="#br0" timeOffset="29932.2069">20489 2225 2492,'0'2'60,"0"5"25,0 7 12,0 9 5,0 3 0,0 11 2,0-2-8,0 2-22,3-5-142,18-15-560,-8 3 0,3-11 0,11-6 0</inkml:trace>
  <inkml:trace contextRef="#ctx0" brushRef="#br0" timeOffset="30415.9873">20681 2336 2570,'-3'-5'51,"-4"3"2,1-1 2,0 2 1,2 1 5,3 6 5,1 4 3,1 3-1,-1 3 0,4 3-51,-1-2-8,3-5 6,7-3 0,3-3 8,2-4-3,3-2-7,5-3-1,-5-8 2,-6 2 2,-6-3 5,-5-4 9,-4 2-13,0 4-11,-1 4-5,2 4 1,-1 4 7,0 7 7,0 8 7,0 9 0,0 6-2,3 11 4,0 6 13,6 0 18,6 1 0,-2-2-2,-3-2 1,0-2-5,-7-6 2,-6-5 0,-8-4 1,-5-4-3,-1-4-10,-10-8-23,-7-8-26,-5-2-78,20-11-701,-24-8 0,10-4 0,5-6 0</inkml:trace>
  <inkml:trace contextRef="#ctx0" brushRef="#br0" timeOffset="30928.5919">21634 2294 877,'-3'0'75,"-7"0"18,2 1 13,-8 2 12,4 1 27,-2 5 34,-1 2 26,3 7 24,0 5 12,3 6-45,0 5-23,6 2-14,1 3-11,4-7-17,6-3-19,4-3-37,4-6-48,13-9-121,10-5-199,0-4-287,3-8 0,4-8 0,-10-5 0</inkml:trace>
  <inkml:trace contextRef="#ctx0" brushRef="#br0" timeOffset="31906.9318">21809 2481 2334,'-13'-3'82,"-7"0"4,2 3 1,-5 0 12,11 3 11,2 8 18,4 1 13,3 0 9,3 5 9,1 0-68,7-5 2,4 0 3,5-5 6,3-4-13,4-3-8,-1-2-14,-5-4-9,-6 0-7,-4-5-7,-7-3-10,-6-1-8,-8 1-12,-4 2-6,1 0 2,2 4-9,3 2-11,8 4-8,3 1-1,1 1 1,2 0 3,9 0 2,3 0 11,6 0 0,5 0 0,-1 3 6,0 1 5,-1 4 0,-7 6-1,-4 2-4,-7 4-2,-5 2 0,1 2-6,-4-2 4,2-6 0,0-3 8,0-5 11,-1-7 10,-2 1 7,0-8 5,1-4 2,1-9 1,1-6-1,3-6-4,3-1-4,4 3-9,-1 8-11,6 6-5,0 6-6,1 7-2,3 4-7,-3 5 0,-4 5 1,-1 0-2,-4 7 7,-4 0-6,0 0-28,4 1-34,-1-5-35,4-1-17,1-7-10,5-3-13,-1-3-10,1-6-3,-3-4-2,1-3 7,-6 0 37,1-1 52,-2 2 49,0 2 22,0 2 15,-1 1 15,7 1 10,1 0 6,5-2 4,0-2 4,-3 0 5,-5-2 0,-8-4 0,-3 4 12,-6 2 17,-9-2 12,0 6 10,-6 3 3,-3 2 9,4 7 2,2 4 6,8 5-8,3 5-5,7 3-9,5 1-15,7-1-11,2 1-10,7-2-6,6-2-10,0-5-12,0-1-28,-6-6-22,-6-3-38,-5-3-56,-5 0-140,1-3-270,-7 2-426,-9-2 0,-10-2 0</inkml:trace>
  <inkml:trace contextRef="#ctx0" brushRef="#br0" timeOffset="33238.014">13596 3967 2003,'-3'-10'132,"-4"-2"23,2-3 21,-1-2 22,4 9 6,1 0 4,-1 3 5,2 5 8,0 5 18,3 7-78,6 9-20,8 11-11,5 6-16,5 9-17,-2 8-3,-1-3 2,-10 4 15,-1-2 5,-6-4-13,-4-7-14,1-5-14,0-13-1,-3-6 33,2-8 31,-1-8 11,1-4-3,3-8-6,1-9-19,4-7-5,-1-12 4,7-10 5,-2-6-10,1-6-41,-2-4-30,-2 0-12,-5 1-11,-3 1-10,-4 8 2,0 10 0,0 11-41,0 10-34,3 10-19,0 7-25,3 5-45,2 3-66,-1 2-55,-1 1-110,60-3-685,-54 6 0,-3-6 0,5 2 0</inkml:trace>
  <inkml:trace contextRef="#ctx0" brushRef="#br0" timeOffset="33516.1225">14190 4137 2787,'0'4'151,"0"-2"27,0 3 17,0-2 17,-1 0 8,1-3 22,8 2 11,8-2 3,8 0 0,9 0-127,13-3-36,1-2-79,0-2-93,-5-2-159,7-2-695,-29 4 0,-6 5 0,-8 0 0</inkml:trace>
  <inkml:trace contextRef="#ctx0" brushRef="#br0" timeOffset="33726.358">14281 4383 3395,'0'1'31,"2"1"16,4 1 7,10-1-3,14 0-15,16-2-68,20-4-201,5 1-436,6-5 0,-9-3 0,-4-1 0</inkml:trace>
  <inkml:trace contextRef="#ctx0" brushRef="#br0" timeOffset="34506.3369">15587 3817 1666,'0'0'126,"0"0"16,0 0 9,0 0 3,0 0 3,0 0 17,0 3 26,0 4 18,0 4 17,0 10-86,2 8-17,1 8-10,1 8-6,0 3 1,1 2-5,-1-1-15,-4-4-25,3-7-19,-3-10-14,3-6-12,-3-8-19,0-1-45,0-6-95,23-5-687,-19 1 0,0-4 0,0-5 0</inkml:trace>
  <inkml:trace contextRef="#ctx0" brushRef="#br0" timeOffset="35265.0151">15477 4488 2570,'-3'0'139,"0"0"12,-6-1 13,-2 1 14,0 0 8,-3 0 4,3 0 4,3 1-2,6 0 12,4 2-94,18 0-20,18-3-10,21 0-11,19 0-20,7-3-60,1-2-118,-9-2-271,-24 2-405,-22 3 0,-17 2 0,-7-3 0</inkml:trace>
  <inkml:trace contextRef="#ctx0" brushRef="#br0" timeOffset="35796.9679">15323 4857 2437,'0'5'69,"0"0"22,0 0 35,5 1 19,4-3 10,12-3 4,7 0 2,12-2 2,3 2-3,-4 0-36,-2 2-49,-12 3-31,-11 5-33,-7 7-16,-9 8-7,-6 4 0,-9 7-1,-6 2-1,-2-2 2,7-4 2,3-5 8,9-6 20,6-8 6,7-6 5,4 0 6,5 0-1,7 0 1,2 4 3,-2 1 3,-2 4 3,-5-1 2,-8 3 2,-3 0 0,-5 2 3,-9 1 4,-14 1 6,-10 2 3,-15-3 3,-12 2 1,-6-6 0,-1-3 0,5-10-32,18-5-91,18-13-174,11-18-225,26-17-362,17-10 0,15-15 0</inkml:trace>
  <inkml:trace contextRef="#ctx0" brushRef="#br0" timeOffset="36108.0704">16241 4047 3299,'0'0'38,"0"3"9,0 6 9,2 6 4,1 10 2,4 6 0,4 7 2,-2 1 2,2-3 0,-3-4-29,-5-3-20,0-3-65,0-7-193,-1-7-476,1 1 0,3-9 0</inkml:trace>
  <inkml:trace contextRef="#ctx0" brushRef="#br0" timeOffset="36363.3172">16414 4038 2820,'-3'-6'94,"2"2"2,-1 3 5,-1 4 12,9 10 7,-1 18 2,5 12 3,0 15 2,3 2-9,-4 3-101,-4-4-9,-4-7-11,1-12-34,-4-8-105,4-11-195,-2-6-331,-6-6 0,-2-7 0,-8-9 0</inkml:trace>
  <inkml:trace contextRef="#ctx0" brushRef="#br0" timeOffset="36598.2579">16122 4038 1846,'0'-3'169,"-1"0"18,1 1 34,0 2 27,0-3 24,3 4 15,9 1 9,8-2 4,13 0 2,15 0-146,12-7-26,11-4-49,7-3-165,2-12-798,-2 7 0,-15-3 0,-7 4 0</inkml:trace>
  <inkml:trace contextRef="#ctx0" brushRef="#br0" timeOffset="36964.9926">16933 4143 2160,'0'30'54,"0"7"20,-3 11 9,0 8 3,-4-6 7,-1-8 13,-1-10 40,8-7 57,-2-8 53,0-10-19,3-5-16,0-7-14,-6-6-1,1-10 0,1-8-3,-2-13-14,0-9-39,3-7-60,-2 4-49,5 7-16,5 8 1,4 17-8,6 7-4,11 8-6,14 3-17,5 3-63,9-3-126,3-7-766,0 0 0,-7-3 0,1-11 0</inkml:trace>
  <inkml:trace contextRef="#ctx0" brushRef="#br0" timeOffset="37386.156">17269 3638 1946,'0'0'148,"6"0"19,3 0 16,5 0 7,4 0 5,4-3 0,-1 3-2,2-2 3,-6 1-1,-4 1-117,-7 6-25,0 4-19,-3 6-12,-6 7-2,-6 3-1,-7 3 8,-7 4 4,-1 1 0,-3-5 6,6-1 2,8-5 4,6-6 12,10-3 6,8-8 0,8 2 0,7-5-6,11-2-4,9-1-3,-3 0-26,5 0-77,3-3-281,-14 2-477,-9-5 0,-5-1 0</inkml:trace>
  <inkml:trace contextRef="#ctx0" brushRef="#br0" timeOffset="38022.5195">17954 3511 2224,'0'-5'144,"0"4"2,0-2 10,4 7 9,2 12 14,3 14 13,8 18 6,-1 14 0,8 15 2,-6 6-140,-4 4-3,-5 2 0,-6-3-10,-1-6-7,-4-9-14,2-10-9,0-15-1,2-10 20,-2-11 54,0-14 21,0-5 6,0-9-4,-2-8 5,-2-11 1,-4-13 2,2-6-3,1-3-2,4 4-20,1 8-63,1 11-14,4 9-1,6 4-2,7 6-3,5 2-1,8 0-3,2 4-3,-3 2-1,-2 2-1,2 5 6,-4 4-16,0 6-21,-7 3 4,-6 5 2,-5 3 0,-5-3 1,-3 5 1,0-1 1,0 1 2,0-1 0,0-3 10,0-3 13,0-2-5,0-7-70,0-4-110,11-8-278,-6-2-451,-2-3 0,1-6 0,-1-6 0</inkml:trace>
  <inkml:trace contextRef="#ctx0" brushRef="#br0" timeOffset="38734.8738">14234 6251 2298,'-3'0'197,"3"0"8,0 0 3,0 0 7,6 0 2,6 0 2,7 3-2,8 0-3,7 0-16,0-2-230,4 1-209,-2-20-542,-9 10 0,-4 3 0</inkml:trace>
  <inkml:trace contextRef="#ctx0" brushRef="#br0" timeOffset="38948.2676">14265 6372 1802,'-4'14'60,"1"4"34,0 5 34,3-3 19,10-5-2,13-6 10,7-5-1,15-3-21,11-3-102,22-11-600,-13 2 0,-7-4 0,-6-4 0</inkml:trace>
  <inkml:trace contextRef="#ctx0" brushRef="#br0" timeOffset="39591.9517">15227 6075 1849,'0'-8'136,"0"4"10,0-4 2,0 3 20,0 4 16,0 5 13,0 8 11,0 9 8,3 6 4,3 14-99,2 4-37,-1 2-11,0 2-3,-1 1-16,-2-4-19,-4-8-36,0-5-107,30-9-652,-27-6 0,0-4 0</inkml:trace>
  <inkml:trace contextRef="#ctx0" brushRef="#br0" timeOffset="39864.9848">14965 6674 1854,'0'5'100,"2"-2"13,1 0 22,7 1 13,13-1 10,19-3 6,18 0 2,15 0 1,9 0-3,5-1-101,-9-1-34,-6 1-95,-9-2-196,-25 0-324,-11 3 0,-14 0 0,-15 0 0</inkml:trace>
  <inkml:trace contextRef="#ctx0" brushRef="#br0" timeOffset="40445.1316">15012 7078 2310,'0'5'39,"-5"0"15,5 0 16,0 0 37,5 0 25,10-5 11,6 0 4,16-3 3,14 3 1,10-2-30,-3 1-14,-6 2-18,-10 8-17,-15 7-26,-17 7-16,-7 9-4,-10 5 2,-10 1 10,-6 1 7,-5 1 6,-6-5 13,1-2 6,4-6 1,11-8-4,8-5 5,6-6 2,12-3 3,2-3-8,10 1-6,4 1-8,5 2-3,1 3-7,-5 2-6,-4 5-1,-9 1-7,-5 9-1,-10-3 9,-7 7 22,-6 0 25,-10-2 26,-13 0 12,-8-2 26,-8-1 18,-5-4 3,-2-4-3,11-12-7,7-5-51,15-7-67,13-8-73,15-13-98,12-1-141,18-15-898,12-1 0,13-8 0,11-9 0</inkml:trace>
  <inkml:trace contextRef="#ctx0" brushRef="#br0" timeOffset="40881.2294">16056 6288 1914,'-1'-6'148,"-1"1"-1,2 1 11,-2 1 28,2 6 18,5 7 8,4 11 2,5 3 3,5 6 1,4-1-121,-1 0-28,-3-4-18,0-5-63,-1-9-274,-3-12-421,0 4 0,0-6 0,-6-11 0</inkml:trace>
  <inkml:trace contextRef="#ctx0" brushRef="#br0" timeOffset="41097.0696">16231 6220 3402,'-2'0'46,"0"0"6,-5 9 10,-5 11 6,-4 10 1,-7 15 4,-6 8 3,-4 3 1,-3 0-2,6-4-51,4-8-38,15-8-206,4-18-538,9-1 0,9-13 0</inkml:trace>
  <inkml:trace contextRef="#ctx0" brushRef="#br0" timeOffset="41523.8793">16382 6271 3316,'-1'0'22,"1"-1"2,0 1-2,0-4 23,5 1 14,5 1 10,10-3 8,4 0 8,9 0 9,1 1-19,-3-1-3,-6 5-2,-4-1 1,-3 2-24,-5 7-19,-3 0-8,-6 9 0,-1 6 0,-9 10-3,-15 8 10,-10 3 4,-10 6 5,-5 1 1,8-9 2,12-6 6,16-9 5,11-8-6,17-7-4,10-6-8,9-4-22,17-2-66,10-3-104,0-9-257,2-4-385,-11-2 0,-9-4 0,-8-4 0</inkml:trace>
  <inkml:trace contextRef="#ctx0" brushRef="#br0" timeOffset="41925.1026">16872 6242 2601,'0'-8'170,"0"-1"26,0 0 18,0-4 8,0 5 8,3-1 2,7 2 1,8-1 1,9 3 0,5-2-140,1 5-31,-1 1-26,-5 2-19,-7 3-11,-9 6-8,-5 5-1,-4 6 9,-8 6 14,-7 0 10,-4 4 6,-6-2-2,-4 4 0,7-1 5,9-7 2,5 1 2,6-9 2,9-1-8,7-2-12,6-3-18,9-4-35,2-1-41,1-1-91,6-3-216,-1-14-537,1 11 0,3-1 0,-3 0 0</inkml:trace>
  <inkml:trace contextRef="#ctx0" brushRef="#br0" timeOffset="42211.8937">17501 6711 1761,'-11'9'107,"-10"5"39,-8 2 26,-12 11 21,-14-1 25,-6-1 23,-9 3 37,-11 0 27,-14-1 22,-13 0-46,-14-2-42,-2 5-35,7-4-26,15-6-20,25-2-25,25-4-31,20-6-144,21-5-172,10-3-217,5 0-440,12-3 0,1 2 0,6-3 0</inkml:trace>
  <inkml:trace contextRef="#ctx0" brushRef="#br0" timeOffset="42597.5042">16615 7224 2508,'3'8'97,"8"-2"26,3 3 23,12-3 12,7-3 14,7-3 15,2-3 14,5 3 3,-6 0 1,-8 0-74,-8 0-21,-9 3-15,-5 2-15,-6 6-5,-4 7-9,-1 5-9,0 11-12,0 4-1,0 4-1,0 4 4,0 1-4,-1 3-11,-1-5-7,-1 1-6,-1-5-5,3-7-11,-1-3-41,2-5-89,3-12-260,1-7-488,2-7 0,7-11 0,6-11 0</inkml:trace>
  <inkml:trace contextRef="#ctx0" brushRef="#br0" timeOffset="42930.8976">17601 6299 3322,'0'-2'59,"0"0"-2,0 2 9,0 0 10,10 2 6,4 10 6,12 4-1,9 7-2,7 1 2,2 4-62,2-3-10,-6 0-46,-2-4-126,15-8-615,-23 3 0,-3-1 0,-9-8 0</inkml:trace>
  <inkml:trace contextRef="#ctx0" brushRef="#br0" timeOffset="43184.6191">17951 6234 2218,'0'-5'106,"-2"4"31,-2 5 41,-2 10 25,0 14 9,-9 18 7,-7 11 2,-3 8 4,-7 3 3,-7 0-95,3-5-30,5-5-45,2-11-59,8-7-75,6-13-198,3-20-504,1 1 0,5-7 0</inkml:trace>
  <inkml:trace contextRef="#ctx0" brushRef="#br0" timeOffset="44854.8822">6288 4679 1188,'-4'0'84,"-1"0"25,-1 0 14,-4-2 11,4 1 18,0 0 17,-4 0 15,-1-2 21,6 0 18,-4 1-58,-3 2-7,3-1-14,-2 2 0,-8 4 5,4 0-7,-5 5-3,-1-1-7,3 5-16,2 0-15,0 2-4,3-1 0,4 3-8,3 2-11,3 2-5,0 2-4,9 5-7,4 0-6,4 3 0,9-1 4,4-2-3,1-4-10,1-7 5,-2-4 18,-3-5 5,-1-4 0,1-7-2,-3-6 2,-2-5-2,-1-6-1,-4-3-1,-2-6 0,-4-3-4,-4-1-8,-4 3-3,-4 0-9,-7 2-3,-5 4-3,-6 2 2,0 4 15,-2 5 3,0 5-3,7 2-8,-1 5-13,7 0-15,-2 0-1,8 0-10,1 0-10,1 0-26,0 0-56,3 3-41,-3 1-41,3 1-61,0-2-67,0-2-109,3 2-84,6-3-395,-4 1 0,-2 2 0</inkml:trace>
  <inkml:trace contextRef="#ctx0" brushRef="#br0" timeOffset="47094.2511">7291 1598 1790,'-5'-3'102,"-3"-1"19,-2-3 24,1 3 21,6 1 19,-2 1 26,4-1 21,-1 2 10,2-1 9,0-6-82,8 2-13,4-3-17,11-3-21,8-4-25,7 4-18,-2 0-28,-5 7-17,-8 2-10,-3 9-6,-10 6 2,-4 7-3,-5 6 1,-4 7 1,-5 3 2,-6 2 0,-2-1 3,0-3-4,0-3 0,7-8-4,3-6-13,6-4-1,0-8 0,3-1 1,3-1 3,5-2 6,5 0-4,5 1 1,-1 2 0,-1 2 3,-2 2 4,-4 5 2,-4 3 2,-4 3-3,-4 0-3,-4 5-3,-4 0 3,-4-2-2,-5-1 2,-3-3 0,0-4 1,1-5-2,6-5-18,0-3-63,4-10-189,5-16-594,3-1 0,14-9 0,7-10 0</inkml:trace>
  <inkml:trace contextRef="#ctx0" brushRef="#br0" timeOffset="47414.9373">7694 1637 2382,'-6'10'53,"0"6"8,0 8 5,1 3 11,13 1 25,7-3 21,6-3 25,6-7 14,5-8 7,-2-2-25,-3-3 3,-5-10-1,-2-1-1,-7-7-12,-4-1-23,-2-9-32,-7 1-39,-2-4-25,-7 4-20,-7 4-26,-1 4-40,-3 9-36,3 4-121,7 4-541,6 10 0,2 2 0,2 0 0</inkml:trace>
  <inkml:trace contextRef="#ctx0" brushRef="#br0" timeOffset="47665.2886">8284 1862 1572,'-3'10'69,"-5"6"22,-13 6 14,-12 7 10,-14 3 1,-14 3 4,-13 5 4,-10 3 5,-2 1 0,7 0-44,9-2-28,16-2-51,21-9-139,22-16-384,8 2 0,3-8 0</inkml:trace>
  <inkml:trace contextRef="#ctx0" brushRef="#br0" timeOffset="48056.4388">7909 2397 1529,'13'0'93,"10"-5"17,7 0 12,11-2 2,4-1 2,-3-1 2,-1 6-2,-10 0 5,-7 9 25,-10 11-40,-8 9-28,-11 6-4,-8 14 1,-9 0 6,-1 3 5,-6-1 6,0-10 11,9-6 16,10-12-4,6-7-5,7-11 0,8-2-9,6-4-12,12-4-16,6-3-26,13-6-34,8-4-122,7-4-202,2-2-476,4-4 0,-9-3 0,-7-3 0</inkml:trace>
  <inkml:trace contextRef="#ctx0" brushRef="#br0" timeOffset="48316.3608">8500 1637 2232,'3'0'52,"4"0"6,9-2 6,5-3 10,2-2 2,14-3-4,-5-2-53,13-8-548,-20 8 0,-5-5 0,-6 0 0</inkml:trace>
  <inkml:trace contextRef="#ctx0" brushRef="#br0" timeOffset="48508.9227">8615 1755 1710,'0'10'115,"0"3"22,0 1 26,6-1 11,10-7 3,5-7 2,11-4-16,11-8-59,3-11-173,2-42-501,-4 34 0,-4-3 0,-8-7 0</inkml:trace>
  <inkml:trace contextRef="#ctx0" brushRef="#br0" timeOffset="48698.3692">8952 1371 2255,'0'0'21,"0"2"14,3 6 9,3 7 5,2 8 5,8 6 2,2 8 0,2 1-26,1 0-140,-2-24-388,-2 16 0,-2-8 0</inkml:trace>
  <inkml:trace contextRef="#ctx0" brushRef="#br0" timeOffset="49055.3415">9165 1394 2545,'-7'-1'78,"-6"1"34,0 4 24,-3 6 7,4 4 9,6 4 7,3 3 6,1 2 5,5-2 8,5-4-56,1 0-16,6-3-28,5 0-25,0-3-7,0-2-7,1 6-10,-1-1-8,-2 1-7,-3 2-8,-4 2-5,-7 2-1,-4 2-2,-14 3 2,-10 6 0,-6 4 0,-11 0-9,-6 3-80,67-4-761,-62-2 0,-1-2 0,13-6 0</inkml:trace>
  <inkml:trace contextRef="#ctx0" brushRef="#br0" timeOffset="50109.9346">18250 6278 2016,'0'-10'133,"0"-4"18,0-6 19,-3-3 37,3 0 52,-3 6 9,0 3 0,0 9 2,0 3 2,1 9-102,1 6-26,1 8-13,-2 8-16,4 7-32,1 8-54,0 4-5,0-2 2,2-3-3,-1-9 1,-1-3-5,0-8-5,1-6-59,0-1-158,3-16-710,2 3 0,2-6 0,5-9 0</inkml:trace>
  <inkml:trace contextRef="#ctx0" brushRef="#br0" timeOffset="50534.0232">18658 6234 3765,'-10'-7'106,"-3"0"15,-6-2 5,-2 1-1,0 7 3,-2 2 1,2 7 4,4 6 3,3 3 0,6 7-90,3 3-17,4 0-19,2-1-5,4-2-2,3-3-1,5-6-4,2 2 3,9-3-5,-1-4 1,-1 4-5,-2-4-2,-1 2-20,-3 3-20,-5 0 0,-6 1-2,-3 6 1,-9 4-4,-7 1 3,-6 3 1,-7-1 3,-6-1 5,-1-5 20,4-6-12,8-10-117,33-7-704,-22-10 0,6-10 0,5-13 0</inkml:trace>
  <inkml:trace contextRef="#ctx0" brushRef="#br0" timeOffset="50986.0134">18566 5698 1525,'5'-8'125,"1"-2"13,6 0 10,4 1 4,5-1 5,4 8 0,0 2 1,-1 0-1,-1 6 1,-4 3-107,-5 7-8,-7 3 3,-4 9 10,-6 0 9,-6 5 9,-6 1 3,-3-2 4,0-3 3,4-1 3,7-7 8,4-4-3,3-5-9,7-1-10,1-5-11,1 1-11,4-5-4,6 0-1,-1-1-5,0 1-8,-2-2-36,0 0-63,1 0-151,-4-9-558,2 9 0,-5 0 0,3 2 0</inkml:trace>
  <inkml:trace contextRef="#ctx0" brushRef="#br0" timeOffset="51369.0834">19058 6309 3458,'0'-2'186,"0"-1"23,-1 2 18,1-3 5,0 4 2,0-2 2,0 2 2,3-2 4,4 9 0,4 3-144,10 6-40,4 8-24,6 6-14,3-1-6,4 2-11,-1-3-26,-4-3-44,-3-5-100,-10-3-129,14-10-739,-26-1 0,0-4 0,-2-4 0</inkml:trace>
  <inkml:trace contextRef="#ctx0" brushRef="#br0" timeOffset="52084.455">19327 6203 3160,'-7'0'128,"-5"0"40,-6 7 30,-2 8 18,-1 9 10,-6 15 1,-1 7 6,-1 6 1,-1 0 3,6-4-95,0-5-27,7-7-31,4-8-21,2-5-17,4-6-7,2-5 3,4-3-6,1 0 0,0-4 0,0 1-2,0-1-4,0-2-7,0-1-8,0-1-2,0 0-3,0 1-3,0-1 0,0-1-2,0 2-2,0-1 3,0 2-2,0-2-3,0 2 1,0-3 0,0 3-1,0-2 1,0-1-2,0 2 1,0-2 1,0 0-4,0 0-1,0 0 2,0 0 0,0 0-3,0 0-1,0 0-7,0 0-8,0 0-14,0 0-8,0 0-1,0 0-17,0 0-37,0 0-31,-2 0-50,2 1-35,-1 1-36,1-1-11,0-1 2,0 2-41,0-2-87,0-3-76,0 0-9,0 1 22,-2 1 68,1-2 57,-1 0 49,-1 6 20,-3-6 10,3 2 29,3 1 124,-3 4 0,-1-4 0,4 3 0</inkml:trace>
  <inkml:trace contextRef="#ctx0" brushRef="#br0" timeOffset="54374.9231">11485 4166 336,'0'0'50,"0"2"14,0 5 17,0 1 14,0 2 21,0 8 10,0 2 10,0 2 5,0 2 7,3 5-27,1 3-15,-1 4-9,0 3-15,1 7-13,-1 2-19,-1 1-5,-2 8 7,0-2-2,0 6-5,0-1-4,0 1-4,0-1 0,0 1 3,2-1 3,-1 0 4,2-1-3,0 1-16,3 1-1,-2 0-1,-1 3 2,2 0 0,1 5-5,2 2 0,-3 0-3,5 2-4,-4 2-1,1-3 0,4-2-1,-1 5 6,1-1 0,1 0 1,-5 3 6,6 0 2,-5 3-2,1 0 2,1-1 2,1 0-1,0 3-2,1 0-6,0 0-3,-1 4 2,1 0-3,0 0-6,0-1 3,0-2-4,-2 0-2,4 1-2,-1 0 2,-3 4 0,0 2 0,-2 3-1,-2 2-2,3 2-2,-1 1-1,3-1-2,1 5 1,-1-1 0,-1 4 1,0 2 1,0 4-1,-3-5-3,1 9-1,-3 0 1,0 1 2,0 3 2,-2 2 0,-2 2 1,2 6-2,-3 1 6,2 7 2,-5 4 10,0 7 9,-2 2 8,-3 5 3,0 2 2,2 3 0,0 4 0,0-2 2,-5 7-3,5 0-2,-7 7-9,5 0-6,-1 1-8,0 0-3,-1 4-1,7-3 8,-3-3 3,0 0 8,-1 3 5,3-6 9,-3 0 4,1 2 2,-7-4 3,-1-3 6,3-6 1,-4-8-2,6-6 2,-3-8-9,3-5 0,-2-7-7,0-12-2,-3-8-1,1-12-4,6-11-6,0-13-4,2-11-7,0-9-7,2-10-8,3-7-34,-1-13-44,1-3-67,0-10-148,0-14-507,-2 3 0,1-6 0,-5-13 0</inkml:trace>
  <inkml:trace contextRef="#ctx0" brushRef="#br0" timeOffset="55562.28">10733 7253 1009,'0'4'157,"2"-1"46,-2 0 32,0-1 27,0 0 24,0-2 26,0 0 29,0 0 20,0 0 9,0 0-98,0 0-45,0 0-41,0 0-32,0 0-26,0 0-25,0 0-25,0 0-30,0 0-19,0 0-14,0 0-24,0 0-42,0 0-41,0 0-65,0 0-161,1-6-511,-1 9 0,0 0 0,0 0 0</inkml:trace>
  <inkml:trace contextRef="#ctx0" brushRef="#br0" timeOffset="63976.3209">7796 16849 1210,'0'0'40,"0"0"16,0 0 16,0 0 17,0 0 18,0 0 14,0 0 14,-3 0 12,3 0 16,0 0-17,-2 0 4,2 0-6,0 0-7,2 0-11,-2 0-13,-2 0-6,2 0-10,0 0-11,-1 0-13,1 0-15,0 0-9,0 0-7,-2 0-6,2 0-3,0 0-4,0 0-7,0 0-3,0 0 0,0 5-2,0-1 4,0 9-1,2 5-1,1 8-1,3 5 0,3 10-1,1 8 6,0 1 4,-4 4-2,-3 1 2,-2-1-5,-1-6 1,0-5-5,0-10 1,0-8 1,0-8 17,0-7 38,0-7 11,0-1 1,0-2 2,0-5 2,0-2-1,0-3 3,0-6-3,0 0 0,0-2-19,0 4-48,0 0-11,0 3 0,0 4-3,0 2-4,0 2-4,0 1-4,0 2 0,0 0-2,0 0 0,0 0 4,0 0-7,0 0-3,0 0 5,0 0 2,0 0 3,0 0 3,0 0 0,0 0 1,0 0-1,0 0 1,0 0 1,0 0 0,0 0-4,0 0 0,0 0 1,0 0 2,0 0 2,0 0 0,0 0 3,0 0 1,0 0 2,0 0-1,0 0-4,0 0 0,0 0-6,0 0-4,0 0-3,0 0 2,0 0-3,0 0-1,0 0 2,0 0 2,0 0 4,0 0-11,0 0-9,0 0-3,0-1-3,0-3-1,0-1-1,0-2-1,-3-3-3,-1-1 0,-2-5 0,-3-3 11,-2 0 14,5 1 6,-2 0 8,4 4 1,0 3-8,4 4 2,0 2 0,4 5-3,8 0 2,-1 0 1,4 3 0,10-3 1,1 3-8,4-3 2,6 2 7,-3-2-7,-1-2-77,-7-1-66,-3-3-142,-2-8-143,-10 2-301,-3-2 0,-3 1 0,-4 0 0</inkml:trace>
  <inkml:trace contextRef="#ctx0" brushRef="#br0" timeOffset="64174.9688">8064 16981 670,'0'-8'243,"-2"2"22,1 0 1,1 1 13,0 5 18,4 9 24,4 11 10,1 11 6,6 12 3,-1 6-161,0 6-79,-3-1-22,-2-1-2,0-2-29,-1-7-116,-2-13-683,-3-5 0,0-14 0</inkml:trace>
  <inkml:trace contextRef="#ctx0" brushRef="#br0" timeOffset="64420.2867">8527 17123 2682,'0'2'27,"0"0"12,5 0 7,3 0 4,9 1 0,9-3-1,7 0-26,8-3-140,-2-28-452,-3 25 0,-6-2 0,-9-1 0</inkml:trace>
  <inkml:trace contextRef="#ctx0" brushRef="#br0" timeOffset="64590.8173">8684 17313 2832,'5'0'17,"5"0"-6,7 0-125,11-9-435,5 7 0,11-3 0,9-2 0</inkml:trace>
  <inkml:trace contextRef="#ctx0" brushRef="#br0" timeOffset="65700.2982">10573 16847 2786,'1'10'62,"2"9"3,1 9 3,-1 12-1,-1 8-1,1 2-10,0 2-31,5-6-172,-2-43-462,1 28 0,-1-10 0,-3-7 0</inkml:trace>
  <inkml:trace contextRef="#ctx0" brushRef="#br0" timeOffset="65872.1172">10446 17029 3114,'-1'-5'111,"1"-3"8,-2 5 8,8-2 1,11 3-5,13 3-75,10 0-224,16-2-542,3-7 0,4 1 0,5-4 0</inkml:trace>
  <inkml:trace contextRef="#ctx0" brushRef="#br0" timeOffset="66270.8412">11131 16811 3298,'-15'0'77,"-11"4"16,-2 6 15,-5 6 11,7 4 14,11 6 9,9 2 5,6-6 4,7 2 3,6-6-65,7-4-6,3 1-18,1 2-12,4 0-13,-6 3-12,-4 6-8,-9 0-3,-4 0-2,-9 3 1,-6-3 11,-11-4 13,-3-1 31,-6-7 19,4-8 10,2-6-3,7-14-3,5-10-12,8-8-39,14-7-57,8-2-102,17 0-102,7 7-154,21 0-184,-8 13-287,-6 4 0,-7 6 0,-9 7 0</inkml:trace>
  <inkml:trace contextRef="#ctx0" brushRef="#br0" timeOffset="66475.9934">11397 16947 2888,'0'3'189,"0"5"48,-4 4 28,-8 10 12,-8 5 3,-1 6 5,-3 3 0,7-1 5,11-6-1,9 2-102,14-8-103,13-5-113,8-4-135,11-8-119,13-4-215,-9-7-418,-1-5 0,-7-6 0,-10-5 0</inkml:trace>
  <inkml:trace contextRef="#ctx0" brushRef="#br0" timeOffset="66671.3486">11627 17008 3824,'0'-4'72,"0"4"2,0 4 14,0 13 20,3 18 33,4 13 4,-2 13 1,4 9-10,2 7-45,-6 1-172,-2-3-175,-3-35-641,-14 23 0,-12-7 0,-13-12 0</inkml:trace>
  <inkml:trace contextRef="#ctx0" brushRef="#br0" timeOffset="67123.6465">9053 18066 2544,'-5'0'134,"1"0"28,-1 0 9,2 0 0,3 0 7,3 0 3,12 3 0,8-1-1,10 0-38,15 3-202,32-4-736,-35-1 0,-9 0 0,-12-1 0</inkml:trace>
  <inkml:trace contextRef="#ctx0" brushRef="#br0" timeOffset="67286.4635">9125 18241 3133,'0'4'24,"6"5"5,4-1 1,13 4 1,10-2-1,20-3-37,48-4-647,-32-3 0,3-5 0</inkml:trace>
  <inkml:trace contextRef="#ctx0" brushRef="#br0" timeOffset="73534.3021">14129 9105 3182,'-6'1'104,"-4"0"24,4 1 17,-2 0 18,6 1 16,0-3 6,4 2 9,2-1 7,4 2 4,9 0-86,13 0-14,11-1-23,13-2-31,0-2-84,0-1-95,-10-3-177,-10-24-610,-14 21 0,-9 2 0,-8-1 0</inkml:trace>
  <inkml:trace contextRef="#ctx0" brushRef="#br0" timeOffset="73750.0374">14139 9401 2828,'0'4'60,"0"-1"14,6 0 3,8 0 2,16-3 0,15 0-2,16-3-55,10-3-152,7-37-503,-8 32 0,-13-1 0,-9-1 0</inkml:trace>
  <inkml:trace contextRef="#ctx0" brushRef="#br0" timeOffset="79937.7515">15335 8947 391,'0'0'102,"0"0"40,0 0 21,-3-3 19,3 3 16,0 0 17,0 0 20,-1 0 18,1 0 10,-2 0-34,2 0-54,0 0-36,0 0-17,0 0-11,0 0 3,0 0 24,0 0 1,0 0-12,0 0-4,0-5-3,0 1 5,0-3 5,0-3 11,0-2 8,3 2-13,0 0-40,8-4-19,2 3-3,7 0-5,3-1-5,-1 0-8,1 3-10,1 3-12,-5-1-17,2 4-7,0 3 0,-2 2 0,2 2-2,-6 4-3,0 5 2,-5 6 4,-3 6-2,-3 4-1,-1 6 2,-3 8 3,-7 5 2,-7 3 1,-7 9 2,-4 1 2,-6-1 1,-2-1-2,1-7 0,2-8 1,6-8 8,3-10 6,5-13 4,2-8 2,2-5 3,1-11-1,4-10-5,4-4-1,4-4 3,8-4 1,8 2-6,3 11-11,10 1-9,5 9-3,2 3-3,0 6-3,3 1 2,-4 3-5,0 4-3,-6 1-11,0 6-29,-7 3-24,-2 3-39,-1 1-62,-3 1-95,4-2-220,-9-2-417,3-7 0,-1-6 0,1-7 0</inkml:trace>
  <inkml:trace contextRef="#ctx0" brushRef="#br0" timeOffset="80551.9688">16247 8901 1758,'-4'-2'85,"-5"-2"18,-5-1 25,-4 1 26,-6-3 16,-5 4 12,-4 2 5,2 0 4,-3 1 2,4 4-70,5 4-13,2 4-17,7 3-25,5 4-25,8 6-11,2 3-9,7 1 0,7 2 1,3-1 5,3-2 18,3-5 15,1-6 14,6-5 4,-2-7 2,1-5-2,-1-3 0,2-8-4,-7-4-5,-5 0-8,-2-7-15,-4-1-18,-7 5-12,-1 1-7,-3 5-5,0 7 1,0 3-4,-3 9-3,6 5 3,-6 12 0,3 7-2,0 13 0,0 10-4,0-1 4,0 0 1,0-1-1,0-10 1,0-8 0,0-6-4,0-7-5,0-7-64,0-3-125,11-11-663,-11 0 0,3-8 0,0-4 0</inkml:trace>
  <inkml:trace contextRef="#ctx0" brushRef="#br0" timeOffset="81097.6596">16464 8881 1737,'0'-2'143,"-1"1"33,-1-2 8,1 2 2,1-1 6,0 2 28,3 0 15,7 0 12,4 0 13,10 0-107,12 0-28,7 0-32,4 0-8,-5 0 1,5 0-7,-16 0-27,-4 0-16,-11 0-11,-5 2-9,-7 0-7,-3 0 4,-1 1 1,-1 2 6,-3 2 4,0 6 12,1 5 10,-4 8 8,1 9 3,-1 8 1,4 9-2,-3 5-4,-2 0 0,-2 0-5,3-3-4,-3-6-10,2-5-9,3-11-8,4-9-7,-2-5-19,3-7-123,27-6-837,-26-8 0,5-8 0</inkml:trace>
  <inkml:trace contextRef="#ctx0" brushRef="#br0" timeOffset="81912.1833">17112 9019 2306,'-8'0'129,"-3"5"25,-4 2 26,-2 7 33,4 6 22,2 12 18,2 8 4,6 3 2,2 3 4,8 1-103,10-5-19,7-6-22,6-8-18,7-8-28,1-8-18,-2-9-17,-2-8-4,-6-5-2,-2-13-1,-6-5-3,-7-10-6,-7-3-5,-5-5-7,-11 1-3,-11 2-2,-11 0-2,-3 7 1,-7 2-1,5 5 2,8 7 4,9 5 4,10 5 2,6 6-5,4 2-1,1 4 1,9-2 0,13 2-1,16 0 4,18-2-6,20-2-3,7-2-2,-1 1 0,-11 0 2,-14 4-2,-24 0-1,-16 5 3,-10 4 10,-7 4 5,-4 5 8,-3 7 9,-3 5 6,0 7 6,2 2 14,2 5 4,2 2 1,6-1 0,8-1-4,2-8-3,11-3 0,3-9 1,5-11 8,0-7 8,-1-8 0,-1-9 0,-3-5 5,-3-6-4,-4-6 1,-5-8-7,-9 1-18,-3-3-28,-10-2-34,-9 0-29,-6 5-16,-7 1-5,-5 7-13,5 6-9,4 9-27,4 5-29,8 4-34,7 8-74,3 4-131,2-5-686,1 7 0,4-3 0</inkml:trace>
  <inkml:trace contextRef="#ctx0" brushRef="#br0" timeOffset="82756.7609">18382 8875 2874,'-11'1'111,"-2"1"32,-9 2 19,-4 3 13,2 5 6,3 8 9,0 3 3,5 9 3,10 2 0,3 4-78,14-1-27,9 1-33,10-6-20,8-4-22,9-8-40,2-10-75,-4-3-135,3-14-218,-11-3-334,-10-4 0,-12-6 0,-6-4 0,-12 32 3498,-2-37-3090,-1-3 72,-1 3 47,-3 2 62,0-27 55,7 39 34,0 5 80,3 6 161,2 8 232,4 9-11,4 7-54,2 9-72,6 8-45,-3-1-61,2 3-44,-7-7-2,-3-1-10,-4-10 17,0-4 44,-3-8 1,0-6 2,1-5 2,-1-8-2,0-9 2,0-5 2,0-13-2,4-4-3,2 1-46,5 0-64,4 8-11,6 7-4,3 10-3,0 8-2,3 4-2,0 4-3,-5 8-4,-1 0-1,-4 5-1,-7 3 2,-6 1-4,-1 1-1,-3 1-5,0-5 1,0-4 12,0-4 20,3-4 4,0-1 5,2-9 1,4-6-1,4-8 6,8-5-3,5-6-1,6 1 1,-1 3-14,-1 12-18,-3 7-6,-8 13-7,-3 6-3,-4 14-9,-3 5-9,-1 6-13,1 8-77,-2-2-144,16-3-240,-8-4-271</inkml:trace>
  <inkml:trace contextRef="#ctx0" brushRef="#br0" timeOffset="83837.0901">19260 8254 1801,'4'-14'108,"7"0"15,3-4 7,10-4 4,1 4 2,8 6 1,-1 4 0,-2 7 1,-1 1-1,-4 4-86,-2 6-19,-4 2-16,-1 6-5,-7 2-3,-6 1-2,-5 1 5,-7-2 12,-8 0 15,-4-2 15,-4 2 5,0-3 5,1-2 2,4-4 1,7 0-1,5-5 3,6-1 1,0-2-5,0-2-8,0 1-5,0-2 12,0 0 8,0 0 6,0 0 4,0 0 6,0 0 5,0 0 5,0 0 8,0 0-4,0 0-7,0 0-19,0 0-13,0 0-8,0 0-3,0-2-6,0 2-7,0 0-12,0-1-17,0-1 1,0 1-3,0-1 2,0 0-2,3 1 1,-3-2-4,3 2 0,-3-1 1,7 2-1,-1 0 2,2 0-5,1 0 1,5 0-5,4 0 2,-4 4 0,5 1-2,1 4 1,-4 4-1,-1 2-2,-2-1-1,-6 1 0,-4 1-3,1-3 10,-4-1-1,-4 2 3,-3-1 10,-7 0 12,-6 1 18,-7-3 17,-6-1 9,-1-2 11,0-4 10,-2-2-4,5-2 2,2-1-1,5 1-7,6 0-16,9 0-16,1 0-15,5 0-9,2 0-11,-1 0-4,2 0-7,0 0 2,0 0-4,2 0 1,-4 0 0,2 0 4,-1 0-2,-2 0 0,2 0 0,1 0-7,0 0-10,-2 0-19,2 0-25,0 0-35,0 0-80,0 0-92,3 0-259,-3 0-453,0 0 0,-3-1 0</inkml:trace>
  <inkml:trace contextRef="#ctx0" brushRef="#br0" timeOffset="84946.7218">12876 11275 1061,'-3'-14'92,"3"0"26,-3-4 37,0-4 23,0 5 42,0 7 24,2-5 26,-1 4 24,1 1 18,1 5-60,0 1-18,0 4-16,0 7-29,1 9-8,7 11-26,6 10-13,5 19-14,8 5-14,2 10-15,1 2 2,0-5-5,-6-10 5,-7-6 5,-1-17 7,-9-12 56,0-9 87,-4-8 7,0-8-11,3-6 5,6-11-11,0-12-4,6-13-9,6-14-10,6-8-15,4-3-74,6 3-94,1 8-14,-7 8 1,-10 17-7,-11 9 3,-5 10-14,-6 6-21,-1 2-12,-1 3-27,2 3-41,-2-2-86,0 2-77,0 0-100,0 2-202,0-40-698,0 42 0,0 1 0,1 2 0</inkml:trace>
  <inkml:trace contextRef="#ctx0" brushRef="#br0" timeOffset="85437.1987">13727 11576 2338,'-8'-4'135,"-4"-1"26,-6 1 25,-8 1 27,1 3 16,-5 3 5,3 6 4,4 5 0,5 4 4,9 3-108,6 1-25,3 0-24,0-4-23,7 0-23,3-2-15,4-4-3,6-2-4,3-2-1,-2-4-1,0 0-1,-2 4-1,-4-4-1,-2 4-1,-4 3-5,-2 3-3,-6 3 0,-2-1 1,-12 7 0,0 0 0,-8-2-2,-1 0-2,1-4-9,3-7-113,9-5-193,1-33-558,5 17 0,5-10 0,3-8 0</inkml:trace>
  <inkml:trace contextRef="#ctx0" brushRef="#br0" timeOffset="86026.7761">13802 11683 1700,'0'10'98,"3"7"13,-3 7 8,3 4 3,-3 2 0,3-4 2,-2-3 3,4-2 0,-3-3 44,2-9-30,-4-1-14,0-5-2,0-6-1,2-5 0,-2-9 0,0-5 4,1-6 10,5-4 5,1 1-44,3 6-39,4 6-8,5 6-9,-1 8-9,-2 4-1,5 1-4,-4 5-4,-2 4-16,-3 2-3,-6 2-1,-5 3-7,1-2 2,-2 0 2,0-3 4,0-3 12,0-4 16,0-1 1,1-3 4,4-4 0,1-6-2,7-4 1,0 0-7,3-2-6,1 3-4,-4 5-17,-1 2-15,-4 5 0,2 4-4,-5 3-1,-1 6 3,-4 4 0,3 7-1,-3 1-18,3 0-32,1 3-73,6-7-128,5-7-187,4-2-282,4-7 0,7-4 0,3-7 0</inkml:trace>
  <inkml:trace contextRef="#ctx0" brushRef="#br0" timeOffset="86377.8907">14286 11739 2580,'-15'0'139,"-1"0"12,-5 5 6,-3 2 7,11 1 5,6 6 3,4 5 1,5 0 4,3 0 4,6 1-120,7-3-17,0-2-10,6-8-4,-1-2-4,-3-2-4,-4-7-2,-2-6 2,-3-1-6,-3-6-1,-3-4-2,-4 1-3,-1 3-7,0 3-25,0 6-3,0 4 0,0 4-2,0 5-4,2 8-34,2 3-58,7 4-137,-2-6-500,5 9 0,5 1 0,3-6 0</inkml:trace>
  <inkml:trace contextRef="#ctx0" brushRef="#br0" timeOffset="86642.9975">14559 11514 1919,'0'-3'79,"0"6"50,0 3 22,3 11 6,1 6 4,5 12 2,5 8 1,-2 6-4,2-3-15,-3 0-109,13-6-274,-14-5-367,2-7 0,0-10 0,0-10 0</inkml:trace>
  <inkml:trace contextRef="#ctx0" brushRef="#br0" timeOffset="86862.9144">14727 11538 2250,'0'0'88,"0"5"32,7 7 18,0 10 5,0 7 4,6 9 1,0 8-4,-1 3-35,1-3-132,-2-9-629,0 3 0,-4-6 0,1-12 0</inkml:trace>
  <inkml:trace contextRef="#ctx0" brushRef="#br0" timeOffset="87220.7996">15564 11426 3251,'0'0'44,"0"0"17,4 2 3,9 2 1,8 3-6,12-2-39,12-1-71,5-1-116,-4-15-502,-7 9 0,-12-1 0,-7 2 0</inkml:trace>
  <inkml:trace contextRef="#ctx0" brushRef="#br0" timeOffset="87419.7676">15615 11632 2783,'0'3'95,"11"0"6,1 3 4,12-3-1,11 1 2,17-4-32,7-4-155,5-13-576,-2 8 0,-5-3 0,-10-3 0</inkml:trace>
  <inkml:trace contextRef="#ctx0" brushRef="#br0" timeOffset="87821.8569">16548 11285 2561,'0'-4'159,"0"0"5,0 2 4,0 4 15,0 13 13,2 11 4,1 12 3,4 11 2,1 9 2,2-1-149,2-2-12,-1-8-10,-4-8-38,-3-11-128,13-12-720,-14-2 0,-1-8 0,-5-5 0</inkml:trace>
  <inkml:trace contextRef="#ctx0" brushRef="#br0" timeOffset="88035.2729">16298 11755 2046,'0'4'128,"3"1"21,7-1 9,11 3 7,15-3 3,21-4 0,22 1-27,16-3-54,6-5-97,6-6-630,-24 6 0,-21 0 0</inkml:trace>
  <inkml:trace contextRef="#ctx0" brushRef="#br0" timeOffset="88584.9354">16389 12114 2465,'-3'7'42,"3"-2"32,-2 2 23,5-1 16,9-2 8,15-6 6,11 0 10,12-4 9,5 2 6,-2 3-27,-6-1 0,-13 9-19,-11 8-18,-16 9-12,-5 5-5,-14 7-5,-6 6-7,-11-3-6,2-3-7,-4-4-4,8-4 0,6-11 9,11-7-3,8-5 1,5-5 2,8-3 3,7 1 1,5 0 1,3 2-1,-2 4 1,-2 3-8,-7 9-22,-7 3 0,-5 7-2,-6 0-6,-9 3-1,-7 1-4,-10-4-4,-9 0 5,-10-3-5,-3-6 1,-4-5 1,1-7-7,6-6-46,13-13-112,11-11-241,13-15-502,8-18 0,11-18 0,12-18 0</inkml:trace>
  <inkml:trace contextRef="#ctx0" brushRef="#br0" timeOffset="88855.9546">16976 11439 2554,'0'-4'112,"0"3"19,3 6 8,7 4 6,5 11 2,6 9 1,8 5 1,2 4-14,2-2-34,-5-4-196,6-8-223,-10-5-351,-2-9 0,-3-4 0,-4-9 0</inkml:trace>
  <inkml:trace contextRef="#ctx0" brushRef="#br0" timeOffset="89075.9759">17234 11422 2924,'-8'12'114,"-5"8"8,-9 11 2,-1 10 1,-6 9 1,-1 3-3,2 1-15,4-5-56,7-9-159,11-18-635,3-2 0,9-13 0,8-10 0</inkml:trace>
  <inkml:trace contextRef="#ctx0" brushRef="#br0" timeOffset="90106.7963">17760 11325 1168,'-7'5'142,"-2"1"33,-1-3 29,-4 5 37,4-8 46,2 0 56,4 0 15,1 0 8,3-3 2,6-2-101,5-2-32,5-4-37,6 3-25,4-1-38,0 6-47,-4-1-53,-1 8-17,-1 5-7,-10 6-2,-2 10-3,-5 5-5,-6 4 5,-8 8-2,-8-1 1,-3 0 2,-3-3-3,3-6 1,5-11 2,10-6-3,4-5 2,6-5 4,4-3-4,11-2-1,6 0-14,11-2-68,9 0-113,10-5-238,-3-2-410,-1-3 0,-7-4 0,-4 1 0</inkml:trace>
  <inkml:trace contextRef="#ctx0" brushRef="#br0" timeOffset="90540.9252">18080 11313 1779,'0'-4'161,"0"-1"27,0-2 26,0 2 25,0-1 22,1 4 9,6-3 6,3 3 4,10-3 2,2 1-113,4 1-44,1 3-28,-4 0-25,-3 3-25,-3 1-23,-5 5-7,-4 3-5,-5 6-1,-2 3 1,-8 0 3,-7 6 4,-2-2 4,-5 1 2,-2 1 1,6-5 3,10-2 2,1-3 4,12-1 3,4-6-1,14-1-5,8-1-5,10-3-5,5-4-19,0 0-48,-1-1-93,-7-1-224,-9-3-508,-10 2 0,-9 2 0,-10-2 0</inkml:trace>
  <inkml:trace contextRef="#ctx0" brushRef="#br0" timeOffset="90835.1874">17779 11947 2652,'6'-1'46,"5"1"8,11-4 8,10-3 4,9 2 5,17-4 4,11-4 1,14 1 0,5-1 0,0 2-46,-7 4-42,-13 2-82,-18 3-123,-14 1-375,-21 6 0,-15 2 0,-12 3 0</inkml:trace>
  <inkml:trace contextRef="#ctx0" brushRef="#br0" timeOffset="91219.9803">17838 12207 1868,'-6'6'73,"5"0"70,-3 3 33,4-1 28,12-2 12,10-5 13,6 1 12,9-2 15,6-3 7,-1 1-52,-5 2-16,-9 0-64,-7 0-27,-6 8-18,-12 4-8,0 8-8,-9 10-11,-5 6-14,1 7-3,-3 3-2,-1 3-2,1 2-6,5-1-7,5-2-9,3-4-3,0-5-6,0-9-28,3-7-63,5-9-216,6-25-591,2 5 0,11-14 0,4-14 0</inkml:trace>
  <inkml:trace contextRef="#ctx0" brushRef="#br0" timeOffset="91553.778">18667 11339 2696,'-2'-3'125,"2"-1"1,0 2 17,2 2 28,4 6 18,10 8 5,7 12-1,12 3 0,2 8 1,3 1-121,-3-1-10,2-8-32,-4 0-75,-1-7-187,-7-14-592,-7 2 0,-3-4 0,-8-6 0</inkml:trace>
  <inkml:trace contextRef="#ctx0" brushRef="#br0" timeOffset="91816.7576">18947 11292 2588,'-3'9'166,"-5"11"24,-3 11 9,-3 10 4,-6 5 4,-1 5 2,-1 2 0,-2-3 0,-2-5-1,8-4-143,0-10-79,9-7-122,6-7-217,0-14-437,3-2 0,3-1 0</inkml:trace>
  <inkml:trace contextRef="#ctx0" brushRef="#br0" timeOffset="94962.9771">19218 11321 2862,'0'-11'156,"0"-2"36,0 0 21,0-2 8,0 7-1,0 7-4,0 1 5,0 0 1,0 1 4,0 13-116,1 6-35,2 9-37,-1 11-20,1 1-6,1 2 2,-1-1 3,-3-6-3,3-7-12,-3 0-69,3-9-144,24-15-743,-19 1 0,0-3 0,8-9 0</inkml:trace>
  <inkml:trace contextRef="#ctx0" brushRef="#br0" timeOffset="95358.9269">19471 11321 2462,'-5'0'158,"1"0"28,-6 9 20,0 4 15,6 8 5,2 8 7,1 4 6,5 3 3,6-1 5,3 2-116,6-4-37,2-3-23,3-6-5,-3-10-5,-1-9 0,-3-5-5,0-8-5,2-11-3,-4-2-6,-3-11-1,-8-5-1,-2-1-18,-5-3-21,-6 2-16,-2 5-12,-5 7-11,-4 13-31,0 5-73,4 6-112,5 3-248,1 0-329,-1 3 0,7-6 0,4-2 0</inkml:trace>
  <inkml:trace contextRef="#ctx0" brushRef="#br0" timeOffset="95768.8215">19567 10836 2340,'0'-5'153,"0"-5"8,0-3 5,6-1 2,5 0 4,6 3 0,10 3 1,2 4 1,1 1-2,-5 6-123,-1 8-27,-10 2-10,-1 4-5,-7 7-1,-2 0-2,-7 1 1,-4 3 1,-7-1-1,1 2 3,-1-2-1,0-2-1,7-2 3,5-6 2,2-4-1,3-4 1,10 0-1,1-2-5,10-2-34,6 1-172,8-5-561,-5 2 0,1-3 0,-7 0 0</inkml:trace>
  <inkml:trace contextRef="#ctx0" brushRef="#br0" timeOffset="96082.7138">20030 11336 2456,'0'0'161,"-3"3"58,3-1 34,-3 0 10,6-1 2,-3 2 7,6 0 2,7 7 2,8 3 1,7 7-130,8 3-32,5 3-57,-4 0-35,3 0-20,-3 2-19,-3-3-52,-4-3-82,-6-2-137,-2-11-216,-11 1-304,-5-9 0,-4-1 0,1-11 0</inkml:trace>
  <inkml:trace contextRef="#ctx0" brushRef="#br0" timeOffset="96309.0491">20336 11341 2348,'-8'14'153,"-7"7"16,-3 8 7,-7 10 2,-6 2 2,1 4 2,-3-3 0,6 1-1,6-4-20,6-9-190,9-10-197,5-24-505,1 8 0,3-6 0</inkml:trace>
  <inkml:trace contextRef="#ctx0" brushRef="#br0" timeOffset="98282.2369">15349 14098 2703,'-2'0'90,"2"0"9,-1 0 7,-2 0 24,2 0 45,1 0 40,0 0 23,0 0 18,5 0 9,6 0-75,10-2-9,7-3-5,15 1-8,1 0-24,3-3-46,-3 2-56,-3 0-56,-8 3-99,-5 2-120,-2 0-221,-15 0-438,-5 0 0,0 2 0,-6-2 0</inkml:trace>
  <inkml:trace contextRef="#ctx0" brushRef="#br0" timeOffset="98529.8748">15412 14325 2467,'0'3'108,"3"1"22,3 1 12,6 0 3,5 0 3,10-4 2,4-1-3,12 0-14,5-3-46,0 0-173,6-7-246,-12 3-315,-12-2 0,-9 1 0,-6 1 0</inkml:trace>
  <inkml:trace contextRef="#ctx0" brushRef="#br0" timeOffset="100053.6785">16920 13803 2209,'0'0'113,"0"0"19,-3 0 23,-6-1 26,-5 0 30,-8-2 26,-10 1 21,-7 2 15,-5 0 6,-4 0-85,-6 7-26,1 6-18,2 8-20,11 8-25,5 5-31,17 2-26,10-3-19,13-1-14,11-6 0,10-3 1,15-6 5,7-5 2,8-4 2,-1-2 0,-2-1 0,-9 2 1,-10 5 1,-7 3-1,-9 4-2,-10 3 1,-5 5-10,-9 3-2,-14 0 1,-3 0 3,-8-2 5,-11-4 11,0-9 22,5-6 14,3-8 5,7-9 1,6-14 5,10-7 0,5-11-2,8-4-4,14-5-3,11 6-15,7 7-25,6 7-23,4 9-48,-4 6-104,-2 8-186,-5-12-788,5 13 0,-5-5 0</inkml:trace>
  <inkml:trace contextRef="#ctx0" brushRef="#br0" timeOffset="100546.8279">17383 13837 3371,'-21'0'75,"-6"0"9,-7 0 10,-9 0 2,4 7 4,6 3 1,5 4-1,8 8 3,5 0 1,10 4-68,2 2-6,6 4-8,4 2-9,9-4 0,7 4-1,11-5-1,10-4 2,5-2-1,0-3 2,-4-2-4,-11 1-3,-11-3 3,-12 5 2,-11-2-4,-15 0 1,-8 1 3,-10 0-3,-11-1 6,-7-4 27,7-10 30,1-1 22,7-13 5,13-15 2,7-9 7,11-5-2,11-8 1,14 0 1,7 5-8,4 9-30,8 6-33,2 8-78,0 4-146,7 0-315,-6 7-460,-3-4 0,2-2 0</inkml:trace>
  <inkml:trace contextRef="#ctx0" brushRef="#br0" timeOffset="100963.7797">17839 13917 2700,'-7'3'132,"-4"3"30,-1 5 34,-7 6 18,5 6 12,1 9 13,7 5 12,2 4 6,4 6 6,10-1-104,9-1-17,1-8-22,9-3-29,5-11-13,3-7-10,0-8-10,-3-6-11,-1-13-6,1-7-4,-6-8-3,-8-6-5,-11-5-4,-8-4-7,-11 2 0,-19 2-5,-10 2 0,-12 3 0,-13 7-1,1 7-1,8 7-6,8 7-32,17 2-62,16 4-111,10 1-168,18-3-629,0 1 0,6 0 0,10-1 0</inkml:trace>
  <inkml:trace contextRef="#ctx0" brushRef="#br0" timeOffset="101408.7234">18297 13890 2488,'-6'0'147,"-5"0"25,-1 5 31,-6 4 21,1 4 19,0 7 10,1 5 12,3 4 15,5 5 16,5 3-104,6 4-23,5-3-19,8 0-23,4-1-14,10-7-13,8-6-6,1-8-9,0-10-11,-1-6-15,-1-8-10,-4-8-9,-6-7-6,-7-1-6,-10-9-5,-7 3-4,-10-3-5,-13 1-1,-8 1-3,-5 1-1,-9 4-1,1 7 0,6 4-17,8 9-37,3 3-80,8 5-146,20-2-835,-12 4 0,1-4 0,4 1 0</inkml:trace>
  <inkml:trace contextRef="#ctx0" brushRef="#br0" timeOffset="101896.6721">18848 13859 2933,'-11'1'130,"-6"2"39,-3 5 25,-3 0 18,0 7 15,7 3 11,1 7 4,4 3 3,8 5 1,6 2-97,6 8-31,11-2-39,10-3-29,10 2-79,12-6-105,6-9-129,10-9-203,-8-9-402,-5-11 0,-4-11 0</inkml:trace>
  <inkml:trace contextRef="#ctx0" brushRef="#br0" timeOffset="102518.862">19179 13972 2850,'0'-3'91,"0"2"24,0 1 20,-4 2 20,8 10 10,3 10 2,5 3 1,2 8 2,3 3 1,-3 2-83,-4-4-7,-6 1-23,-2-7-8,-2-7 28,0-10-2,0-6 0,0-7 2,0-11-1,0-9 0,0-7-3,1-11 3,3-6-1,5-3-13,4 5-45,3 2-11,2 11 0,6 13-5,-4 10 1,2 4-2,-4 8 0,3 4-1,-4 6 2,3 4 1,-6 7-3,-3 2 2,-2 2 1,-6 0 1,-1-2 1,-2-7 6,1-4 33,-1-6 21,3-8 2,3-4-1,5-10 3,4-8-1,9-13-4,6-5 5,9-7-4,3 2-8,-2 10-31,-3 8-24,-10 12-2,-4 9-1,-10 12-3,-5 9-2,-5 8-2,-2 5-15,-1 11-42,0 2-68,-1-1-94,7-4-176,2-18-612,6 1 0,2-16 0,8-10 0</inkml:trace>
  <inkml:trace contextRef="#ctx0" brushRef="#br0" timeOffset="103117.9413">19854 13391 1873,'2'-7'114,"4"-1"17,6-1 14,5-3 9,8 3 5,5 4 2,6 2 2,3-1-1,-6 3 0,-1 2-79,-11 6-36,-3 0-17,-12 4-10,0 8-9,-9 0-1,-3 3 1,-6 2 1,-1-3 1,2 0 1,2-1 3,3-5 1,5-1 8,1 1 16,3-3 15,5 1 4,3-1 4,4-1 1,6 1 3,5 3 5,-2 0 0,1 1 0,-1-1-8,-5 2-13,-6 2-11,-5 0 16,-5 0 23,-8-4 22,-11 5 22,-6-8 21,-12 0 24,-11 0 30,-11-5 38,2-2 4,3-1 2,4-1-22,19-3-23,9 0-35,11 0-43,5 0-65,3 0-72,0 3-91,0-3-117,0 4-175,0-14-781,-7 7 0,-5 0 0,-15 0 0</inkml:trace>
  <inkml:trace contextRef="#ctx0" brushRef="#br0" timeOffset="104405.6297">11648 15528 1129,'-1'0'35,"-2"1"1,1 2 1,0 1 20,2 3 33,0 1 42,4 3 22,6-1 16,10 5 9,7 6-19,17 1 13,8 9 9,3 6 5,0 9-11,-1 9-17,-10 8-22,-6 12 1,-7 8 5,-2 13-4,-6 11-3,-1 11 0,1 10 7,-3 10 19,-4 7 18,-3 6 0,-7 6-2,-3 6-10,-3 4-15,-4 1 1,-2 0-7,0 0-10,4-8-22,1-7-22,1-12-22,12-13-16,1-20-22,2-15-10,4-18-19,-3-16-75,-4-15-118,-1-10-226,-7-17-626,-4-13 0,-4-15 0,-5-21 0</inkml:trace>
  <inkml:trace contextRef="#ctx0" brushRef="#br0" timeOffset="105226.6269">12569 15654 1334,'-4'-9'175,"-2"1"58,0-4 43,-3 0 22,3 3 14,3 6-1,3 0 6,-2 3 19,4 3 20,2 9-102,6 12-40,7 11-40,10 14-34,10 8-9,-1 5-8,-1 0 3,-4-3-2,-7-3-18,-5-9-17,-5-10-9,-4-11 7,-3-9 91,-4-11 53,3-1 4,-3-12-4,3-8 2,1-14-2,2-9 0,-4-12-9,1-7-6,1-2-23,-1 4-115,-1 7-66,-1 9-27,-1 10-53,1 9-76,-1 6-52,-3 6-31,4 5-40,-4 2-75,3 1-101,-2 0-51,2 0-101,0-8-424,0 11 0,1-1 0,-1 4 0</inkml:trace>
  <inkml:trace contextRef="#ctx0" brushRef="#br0" timeOffset="107188.0532">13164 16083 1664,'3'-2'91,"-3"1"38,3 1 29,-3-3 22,0 1 15,0 2 8,0 0 6,0 0 4,-3-2 10,-7 2-55,-4 0-19,-6 0-33,-1 0-27,-2 0-22,3 0-12,1 2-7,3 4-6,7 3-3,3 2-5,2 3 5,2 2 4,2 3 5,7 5 3,2 6 6,2 3 3,5 4 0,0 5 4,-6 0 2,-4-2-4,-3-4-3,-3-5 1,0-10 19,0-9 40,0-4 7,0-5-1,0-6-4,0-8 1,0-7-2,2-9-3,4-3-11,3-4-13,6 1-44,2 7-41,5 6-16,-1 6-4,-6 7 1,1 7-5,1 4-4,-7 3 0,0 9 1,-3 2 0,-1 5 14,-5 1-3,-1 0 3,2-6-2,-2-2 1,0-4 9,0-7 7,0-3 3,0-2 2,0-5 1,-2-7 2,2-6 0,0-5-1,0-5 2,5 0-1,3 3-7,1 7-5,10 3-2,4 5-3,-3 2 0,4 2-5,-8 3-1,-2 1 0,-4 2 0,-6 0-3,3 0 0,-4 2-2,0 3 1,0 2 0,-3 2-1,0 4 4,0-3 0,0 7 4,0 2 1,4 1 4,2 1 3,2 3 0,1-6 5,3-3 1,4-5 3,4-6 2,3-3-3,2-6 0,1-8 1,-2-3-2,-3-4-3,-6-5-2,-9 0-13,-3 5-24,-4 0-39,-4 5-59,-1-1-87,3 8-126,0-2-215,1 6-376,2 0 0,0 1 0,2 2 0</inkml:trace>
  <inkml:trace contextRef="#ctx0" brushRef="#br0" timeOffset="107590.8377">13802 16201 2419,'0'0'98,"-3"0"16,-3 0 13,-2 0 13,-2 0 11,-4 3 3,5 1 3,-1 3 2,2 6 0,5 4-84,2-1-8,1 0-17,3 0-9,1-6-12,5-1-8,3-1-5,5-3-2,-4-1 0,1-2-1,-5 3-2,-1-2-2,-2 3-2,-2 2 0,-3 4-1,-5 3-4,-3 5 3,-4-1-2,-5 0 0,-1 1 0,-3-4-13,5-4-41,3-7-110,8-5-187,-1-5-352,4-11 0,1-9 0,6-11 0</inkml:trace>
  <inkml:trace contextRef="#ctx0" brushRef="#br0" timeOffset="108674.6578">13885 16052 2607,'0'1'99,"0"7"24,0 4 10,0 6 1,0 7 2,1 9 1,3 6 0,0 3 1,0 1-1,-2-1-79,1-2-35,-2-8-34,-1-7-17,0-8-9,0-7-25,0-7-1,0-7 2,-1-6-2,-4-8 3,-1-3 19,-1-2 29,1 1 39,3 3 22,3 4 6,0 7 34,3 1 7,3 2 2,7 0 4,4-1-1,5 2-11,2 0-18,2 3-30,-8-3-15,-1 3 1,-5 4-8,-4 5-1,-5 1-3,1 9-1,-1 3-1,0 3-1,0 1 1,3-2 11,6 0 13,1-7 16,5-4 8,1-9-1,0-4 2,-1-4-3,-1-9 6,-3-9-2,-1-1-3,-7-6-11,-2-1-17,-2 5-25,-2 5-26,-2 4-40,4 7-7,-1 7-1,2 2-3,-1 2-1,4 3 0,3 1 2,-3 0 4,6 2 12,-5-4 24,3 4 39,0-2 11,-3 0 3,3 6-2,-4 2 3,1 1-2,-1 9 3,-1-4-3,-2 4-1,-2-1-3,-1-5 5,0-2 19,0-6 24,0-5 11,0-2 4,2-9 1,1-8-1,0-8 4,10-6-1,2-7-2,6-3-10,5 4-26,2 7-27,-5 10-11,0 7-5,-4 6 0,-5 6-2,-2 10-6,-3 5 2,-5 2-3,-1 3-1,0 2 8,-3-4 18,0-6 39,0-8 71,0-2 22,0-6 8,4-3 7,0-10 0,0-1 7,8-9-10,8-5-19,4 4-13,3 4-56,0 8-82,-1 8-29,-4 6-10,-6 9-44,1 12-42,-4 4-81,5 11-113,-1 0-167,2-12-661,-4 5 0,3-9 0,3-16 0</inkml:trace>
  <inkml:trace contextRef="#ctx0" brushRef="#br0" timeOffset="108930.6485">15057 15813 2348,'0'-5'132,"1"1"7,6-1 4,7 2 2,8-1 0,10 4-3,5 1-27,3 2-71,5-2-255,-10 1-417,-11-1 0,-3-1 0,-3-3 0</inkml:trace>
  <inkml:trace contextRef="#ctx0" brushRef="#br0" timeOffset="109134.0846">15140 15975 3134,'3'3'67,"3"-1"7,6 1 1,10 0 1,5-1-10,14-1-49,13-2-268,0-4-400,5-1 0,0-5 0,-4-6 0</inkml:trace>
  <inkml:trace contextRef="#ctx0" brushRef="#br0" timeOffset="109797.6511">16479 15309 2509,'-2'-5'134,"1"-1"0,-1 2 5,2 0 12,0 8 14,2 10 33,9 14 24,9 11 18,4 15 7,10 9-109,2 7 7,-3-3 13,-3-5 8,-1-6-3,-7-10-2,-7-10-20,-1-9-10,-7-8 35,-4-8 37,3-6 9,-2-8-31,-1-11-3,4-10-14,0-16-8,3-14-11,-1-15-5,7-6-17,-1 0-51,5 4-44,-2 13-14,-3 11 4,-3 11-21,-6 14-79,-5 9-73,1 7-37,-1 5-87,1 1-95,7 0-297,-4 3-406,-1 1 0,-1 1 0,1 5 0</inkml:trace>
  <inkml:trace contextRef="#ctx0" brushRef="#br0" timeOffset="110323.7632">17048 15765 3245,'0'2'126,"0"-1"42,0-1 23,0 0 2,0 2 0,0 1 3,3 2 3,0 4 2,0 4 2,1 8-82,1 3-41,-4-1-38,-1 3-19,0-2-3,0-1 3,0-7 3,0-3 6,0-5 0,2-6 0,3-4-3,3-2 0,6-7-2,2 0-4,6-7-1,-1 2-2,0 0-6,-3 0-10,1 7-7,-2 3-6,-7 5-1,0 1-2,-4 4-1,-6 5-3,2 5 1,-4 4 2,-3 4-1,-7 2 2,-4-2 6,-7 0 4,-3-4 1,1-3 1,2-4-7,6-7-19,9-1-48,3-7-122,13-11-291,-3-5-432,11-6 0,8-11 0,9 1 0</inkml:trace>
  <inkml:trace contextRef="#ctx0" brushRef="#br0" timeOffset="110496.1118">17358 15826 2514,'0'0'95,"0"2"8,0 6 8,4 1 2,-1 5 1,2 6-2,5 4-36,-1 0-130,1-6-582,3 3 0,-1-1 0,2-6 0</inkml:trace>
  <inkml:trace contextRef="#ctx0" brushRef="#br0" timeOffset="110962.1975">17659 15856 3620,'-17'0'50,"0"0"1,-2 6 7,-3 2 7,12 4 9,4 5 5,3-1 4,3 3 7,6-1 0,4-4-38,-1 0-2,7-8-2,-1-3-6,3-1-3,-3-7-7,-1-6-6,-3-1-3,-4 1-6,-1-1-4,-3 6-6,0 1-2,0 5 0,3 5 0,4 9-4,-1 4 2,4 7 5,-2 4 4,-1 9 8,-7-1 26,-2 4 21,-5-1 17,-9-1 20,-12 0 17,-7-3 10,-13-4-3,-8-5-1,-2-4-13,-1-8-45,7-8-93,12-11-132,25-14-348,4-13-491,15-13 0,3-16 0</inkml:trace>
  <inkml:trace contextRef="#ctx0" brushRef="#br0" timeOffset="111328.2653">18286 15505 3238,'0'0'82,"5"-1"1,4 1 4,6 0 1,9 4 1,11-1 0,8-3-6,2 0-40,6 0-122,0-9-681,-5 4 0,-1 0 0,-6-4 0</inkml:trace>
  <inkml:trace contextRef="#ctx0" brushRef="#br0" timeOffset="111725.9979">18882 15318 1955,'-1'-11'144,"-1"-2"37,1-2 34,-2 1 4,1 7 7,4 4 28,1 6 30,7 11 14,7 9 6,10 14-109,7 11-24,3 13-35,-4 2-32,-2 5 1,-10-3-4,-8-7-24,-2-9-19,-5-14 14,-3-10 37,0-13-4,1-7-4,2-13-1,2-9-2,0-14-4,3-12-8,0-13-27,5-6-58,3-1-79,-1 5-118,3 8-156,2 1-693,-3 26 0,-1 7 0,0 7 0</inkml:trace>
  <inkml:trace contextRef="#ctx0" brushRef="#br0" timeOffset="112144.9835">19584 15536 1539,'-10'9'119,"-1"3"39,-8 1 26,-3 3 16,-1 1 4,3-2 4,6 4 3,4-4 5,7 2 7,2-3-78,4 1-23,2-4-35,5 1-23,5-1-13,6-2-3,3-2-4,2 1-3,-5-2-3,-6 2-5,-2 1-2,-10 4 2,-3-1 4,-9 6 2,-5 2 0,-5 0 2,-6-1 2,-5-1 3,-1-4-2,4-2-7,7-8-38,4-2-63,11-6-182,5-23-556,8 9 0,11-5 0,8-10 0</inkml:trace>
  <inkml:trace contextRef="#ctx0" brushRef="#br0" timeOffset="112725.8576">19726 15673 2697,'0'-1'114,"0"2"10,0 4 7,0 1 7,0 10 6,2 2 6,2 5 6,1 4 4,0-2 2,0 1-93,-2-3-6,-1-6 25,-2-5 22,1-4 2,-2-6-2,1-4-3,1-3-5,-1-7-5,0-7-3,0-5-3,0-3-13,2-1-31,2 5-32,1 7-8,4 6-4,5 3-2,-2 4-1,-1 6 3,3 4 3,-5 3-1,0 1 3,-3 4-1,-3 2 1,0-1 1,-3 0-1,2-5 6,-2-3 7,0-3 2,1-5-2,1-2 3,1-4-1,6-6-4,1-8-2,4 1-4,6-2 0,-7 2-6,4 9-12,-10 4 1,-1 12 0,-6 4-5,0 6-3,0 7-10,0 5-34,8 1-68,-5 0-71,7-7-127,8-6-178,4-9-333,5-6 0,6-2 0,4-9 0</inkml:trace>
  <inkml:trace contextRef="#ctx0" brushRef="#br0" timeOffset="113292.0351">20199 15721 2326,'-12'-5'233,"-7"4"20,-3-5 8,-2 12 3,3 0 6,7 6 3,6 3 3,5 2 5,1-2 8,4-2-179,3-2-42,3-2-15,1-3-5,3-4-2,6-4-5,0-4-4,-1-3-1,-2-5-5,-5-3-12,-2-2-4,-5 3-15,-3 7-10,0 5-7,0 4-4,0 4-3,0 8-1,0 3-5,0 4-27,0 2-43,4 2-35,2-2-39,4-2-74,6-7-78,4-6-93,5-9-77,5-3-133,-3-3 0,0-5 0,-10-3 0,-7-7 2673,-5-15-2462,-3-5 96,-7-5 92,0-3 73,-5 4 107,1 8 110,-2 5 110,3 8 95,5 12 94,3 9-5,0 6-28,3 9-61,-3 8-38,3 10-35,2 3-54,0 10-32,-1 6-23,0-2-7,-1 2-46,0-3-90,1-4-190,3-25-379</inkml:trace>
  <inkml:trace contextRef="#ctx0" brushRef="#br0" timeOffset="113551.224">20513 15508 2709,'0'-6'95,"0"4"19,0-1 28,2 3 18,-2 11 16,6 9 6,2 6 3,2 11 0,1 1 3,-1 4-102,-1 2-46,-6-1-70,-2-8-136,19-6-647,-23-1 0,-4-8 0,-7-7 0</inkml:trace>
  <inkml:trace contextRef="#ctx0" brushRef="#br0" timeOffset="114201.433">15456 16937 2124,'1'2'182,"-1"0"45,0 1 36,3-3 17,4 0 10,6 0-1,8 0 1,2 0-11,4 0-61,1 0-298,-2-12-792,-5 9 0,-6-2 0,-3 2 0</inkml:trace>
  <inkml:trace contextRef="#ctx0" brushRef="#br0" timeOffset="114359.7279">15501 17131 2836,'-2'3'53,"2"0"6,0 5 1,5-1-14,8 0-141,11-10-496,10 4 0,10-2 0,11-3 0</inkml:trace>
  <inkml:trace contextRef="#ctx0" brushRef="#br0" timeOffset="115495.8826">16482 16774 2270,'0'3'134,"0"-1"46,-2-2 52,2 0 45,-1 0 26,1 0 11,0 0 4,4-2 2,9-3 4,8-1-90,9-3-38,7-3-47,5 1-52,-1 6-43,-3 2-28,-8 5-10,-1 7-2,-9 8 0,-3 3-7,-5 12-2,-7 3 0,-7 2 2,-9 3 0,-10 3-2,-9-5 4,-4 3-3,-7-9 11,11-7 15,7-6 25,9-10-2,6-7 3,5-4-4,1-5 2,2-3 1,6-4-9,15 1-19,8 2-37,12 3-56,3 6-89,3 4-100,3 3-161,-6-5-604,-6 7 0,-4-4 0,-1 1 0</inkml:trace>
  <inkml:trace contextRef="#ctx0" brushRef="#br0" timeOffset="115988.2907">17226 16741 2664,'-13'-4'110,"-9"-2"24,-4 4 21,-5-3 23,6 5 17,1 5 9,6 3 5,6 6 11,8 3 7,1 6-81,3 2-14,7 2-23,7-1-16,5-3-25,5-3-14,5-3-8,-2-13-1,-1 0-9,-1-5-7,-1-6-5,-3-7-8,-2-3 0,-8 0 0,0-3 2,-8 6-7,-1 4-2,-2 8-5,0 0 1,0 9 2,0 10-4,1 5 0,-1 11-4,3 9 0,0 8-2,-3 2 5,4 3-7,0-4-43,-1-7-100,0-9-155,7-15-632,4-8 0,-1-10 0,5-11 0</inkml:trace>
  <inkml:trace contextRef="#ctx0" brushRef="#br0" timeOffset="116355.9337">17426 16766 2484,'-2'-4'97,"2"2"8,0-3 35,2 4 24,4-2 24,8 6 10,6 0 4,10 0 6,9-1 0,0-2-91,-2 1-3,-9-1-11,-4-1-34,-12 1-21,-4 3-22,-8 4-7,0 3 2,0 6-5,0 9-1,0 6-2,0 4-1,0 8 3,0 1-3,0 4-2,0-2 1,0-2-6,0-4-15,0-5-74,3-9-174,0-14-595,0-1 0,6-8 0,6-9 0</inkml:trace>
  <inkml:trace contextRef="#ctx0" brushRef="#br0" timeOffset="117070.0613">18003 16800 3238,'-9'0'72,"2"1"30,-7 6 33,2 1 18,2 9 19,5 7 2,2 11 4,3 2 2,6 2 0,6 3-52,3-4-15,6-9-26,6-3-31,-7-9-16,3-10-19,-7-7 3,-4-9-4,-3-9-6,2-8-3,-8-3-12,-6-10-12,-8-3-12,-1-1-1,-6 5-2,-2 1 1,3 7-1,4 9 2,3 8 3,9 3-4,1 6 10,1 4 15,5 0 11,4 0 3,10 0 1,6 0 1,6 0-5,5 0-2,-6 4 2,-1-2 9,-10 10-2,-2-1-6,-9 6 0,-2 4 0,-2 5-1,0 2 0,1 4 3,1 1 0,7 5-2,3-3 2,3 0 12,4-3 4,5-3 4,1-9 10,0-4 6,5-11 2,-2-6-1,0-13 2,-4-4 2,-5-10-1,-11-5-5,-6-4-3,-7-3-8,-13 3-10,-11-2-6,-10 5-6,-9 5 0,-5 2-17,5 8-38,4 9-44,9 6-77,8 5-153,11-2-701,4 10 0,3-3 0</inkml:trace>
  <inkml:trace contextRef="#ctx0" brushRef="#br0" timeOffset="117480.0818">19019 16915 2778,'0'0'141,"1"0"4,-1 0 14,3 0 9,1 0 11,2 3 9,12 0 4,1 0 0,10 5 4,7-7-132,11 1-12,-5-2-18,4 0-62,-5 0-106,3-3-301,-20 3-343,-5 0 0,-6 0 0,-5-3 0</inkml:trace>
  <inkml:trace contextRef="#ctx0" brushRef="#br0" timeOffset="118050.6176">19790 16676 2274,'-3'-3'124,"-11"-5"29,0-1 24,-6 1 39,-7 4 22,-4 1 16,0 3 9,-1 4 2,1 9 7,5 5-90,5 3-16,7 5-14,11 2-17,6 0-31,12-4-17,7 0-10,3-2-8,8-2-2,6 0-6,-1-4-5,3 0-8,-7 0-18,-5 1-8,-8 2-4,-7-2-6,-10 0-4,-10 4 0,-9-1-1,-9 3-1,-9 0 3,-5-3-2,-6-3 6,7-8 4,4-4 5,9-8 5,7-8-2,12-12 2,8-6 2,13-2-1,11-7-2,10 3 0,7 1-7,3 5-1,-6 3-15,-1 1-28,-12 7-42,-5 1-72,-10 5-115,4 1-219,-10-6-504,-2 8 0,4-2 0,0 0 0</inkml:trace>
  <inkml:trace contextRef="#ctx0" brushRef="#br0" timeOffset="118542.6845">20128 16682 1269,'0'-6'111,"0"-2"37,0-1 43,-4 3 31,-4 2 28,-7 3 25,0 9 18,-4 4 13,1 7 6,2 2-77,7 7-26,1 1-36,6-3-36,4 3-22,6-6-20,7 0-20,9-3-16,10-3-10,3-3-5,5 1-4,-4-1-2,-3 1 2,-7 0-10,-8 1-6,-13 5-1,-1 2 3,-12 1 6,-6 4 5,-7-2 12,-8-3 21,-5-3 18,-1-8 17,6-6 17,4-6 3,10-12-2,5-11-6,7-9-4,8-9-9,8-10-16,11 3-19,4 1-33,9 9-61,5 4-73,-4 10-120,0 5-191,-2-5-654,-8 12 0,-7 2 0,-5 1 0</inkml:trace>
  <inkml:trace contextRef="#ctx0" brushRef="#br0" timeOffset="119329.7023">20597 16745 2924,'-8'7'92,"-3"9"11,-4 3 14,3 10 23,3 4 18,6 1 25,1 1 19,5 0 5,11-3 2,1-7-72,2-2-8,5-6 0,2-11-18,-5-2-21,4-8-17,-2-9-22,-5-6-19,-5-1-2,-4-9-2,-11-2-2,-7-3-8,-9 0-8,-6 1 1,-4 1-1,3 7-1,6 4 4,6 7 2,9 4 1,4 3 2,7 2-3,6-1 0,10-1 0,7-1 3,11-3 0,7 2-1,5 3-6,-3 1-1,-6 5-2,-7 6-4,-13 6 2,-8 5 8,-7 7 9,-7 8 10,-4 4 7,-4 6 3,5-1 1,0 1 0,0-1 5,3-7 18,6-7 44,6-8 36,3-9 8,8-3-2,5-12-4,6-5 5,-3-9 9,2-7 15,-7-5 8,-8-4-1,-8-3-35,-8-1-31,-14 4-18,-6 1-11,-14 7-2,-1 7-9,-12 8-9,1 7-17,2 3-14,6 4-16,8 1-10,9 1-13,3-1 0,7 1 0,4 1 0,2-3-37,2 1-105,-2-1-88,0 3-90,-5 1-145,2-2-306,-21 1-474,-14 4 0,-22-1 0,-18 2 0</inkml:trace>
  <inkml:trace contextRef="#ctx0" brushRef="#br0" timeOffset="120054.0354">15362 18227 3612,'-3'-3'143,"0"1"18,-1-1 16,-1 0 14,0 3 13,0 0 10,3 0 13,-1 3 11,3-3 11,3 6-119,8 0-17,5 1-16,10 0-15,13-4-13,11-3-12,10-3-11,5-4-24,2-6-34,-3 2-49,-10-4-73,-15 3-89,-10 6-121,-5-2-208,-17 8-389,-5-3 0,-2 3 0,-8 3 0</inkml:trace>
  <inkml:trace contextRef="#ctx0" brushRef="#br0" timeOffset="120294.5848">15541 18415 3737,'0'2'59,"-3"4"20,3-2 30,-1 4 15,5-2 7,6-3 4,6 0-1,6-3 2,12 0-9,2-6-82,2 2-71,1-6-132,4-2-281,-14 2-399,-5-3 0,-6 2 0,-6-1 0</inkml:trace>
  <inkml:trace contextRef="#ctx0" brushRef="#br0" timeOffset="129884.878">16757 18049 2702,'0'3'131,"0"-3"42,0 2 28,0-2 18,-3 0 21,0 0 20,2-2 12,-2-1 10,0-3 5,1-2-84,0-2-39,2-3-40,2-2-22,6 0-16,2-7-18,8 0-18,4 0-12,6 1-6,-1-1-6,0 2-4,0 4-3,0 3 0,3 2-7,-2 8-4,0 3-1,1 9 1,-6 5-1,-2 9-1,-7 9-1,-3 8 2,-8 6 1,-3 3 0,-11 1 0,-8 4 3,-7 0 2,-7-4 2,-6-2 6,-3-2 1,6-8 4,4-9-1,8-9 23,8-5 10,2-8 23,11-6 25,-1-1 14,2-1 4,2-4 5,3 0-6,3-4 5,11-1-5,1-1-16,6-3-17,5 3-18,2-1-32,1 1-9,3 2-14,0 6-11,0 0 3,-2 3-8,2 4 1,-2 6-12,2 1-8,-8 2-26,-2 3 3,-6 1-6,-3-4-9,-9-2-12,1-3-28,-5-2-26,3-2-32,-6-4-50,1 3-66,1-3-48,-2-3-134,-2-15-638,1 7 0,-2 1 0,-3-4 0</inkml:trace>
  <inkml:trace contextRef="#ctx0" brushRef="#br0" timeOffset="130713.0345">17832 17915 1737,'0'0'110,"0"-3"35,0 3 29,0-1 21,0 1 10,-1 0 3,-3 0 4,-2 0 11,-1 0 12,-5 0-74,0 1 3,-2 3-8,-2 5-8,-4 4-4,5 7 9,0 4 9,0 3 6,6 7-4,6 1 0,-1 2-6,8 1-19,3-1-18,7-2-14,2-1-6,4-7-11,7-2 0,2-5 1,2-6 2,0-7-11,-1-5 0,1-4-3,-1-5-3,-1-7-10,-4-4-11,-2-6-3,-9-3-12,-6-2-14,-5-2-7,-4-1-8,-9-2-11,-3 2-19,-8 0-16,-1 6-15,-4 6-16,1 6-35,4 8-41,1 3-80,3 4-106,10-1-253,-3 4-431,3-1 0,7-2 0,0 1 0</inkml:trace>
  <inkml:trace contextRef="#ctx0" brushRef="#br0" timeOffset="131774.0726">18814 17801 682,'0'0'105,"0"0"28,-3 0 36,-1-2 38,-8 1 29,-3-2 21,-6-2 23,-2-1 19,-4 1 12,6 0-64,-2 4-27,-1 1-24,4 0-32,1 5-36,-2 4-26,6 5-14,0 4-12,8 4 0,0 3 3,7 3 6,3-3 4,7 4-2,4 0 2,2-5 2,6-2 2,-2-5-1,3-8-7,1-1-15,-1-7-14,5-5-13,-1-4-9,0-8-3,-6-5-5,-2-6-2,-6 2-5,-6-4-8,-3 3-2,-2 6-3,-2 6-7,0 4-1,0 8 0,0 2 4,0 9 5,1 5 5,1 11 8,1 5 15,0 10 1,0 4 2,0 4 8,2 3 2,-4-3 0,2 0-2,1-5-6,-4-5-4,0-9-10,0-6-14,0-7-4,0-6-14,0-4-47,2-4-110,-2-1-163,3-20-674,0 13 0,2-1 0,2-5 0</inkml:trace>
  <inkml:trace contextRef="#ctx0" brushRef="#br0" timeOffset="132627.6756">19194 17948 2492,'-6'0'100,"0"6"26,-8 5 25,5 3 13,3 4 18,1 10 11,2 1 13,3 6 10,0 3 13,2 3-54,4-2-20,3-1-20,4-4-17,7-5-9,3-6-14,-1-6-4,1-8-12,0-4-9,-1-8-10,-3-8-10,-2-6-14,0-8-8,-13-7-10,-4-4-5,-7-6-7,-13-3-8,-7 1 0,-4 1 0,-3 7-4,7 5 1,11 8-2,4 9 1,6 6 1,6 4 1,0 1 0,0-1-17,1 1 6,4 1 0,8-1 4,4 1-4,8 0 4,9-1-2,-1 2-1,-2-1-1,1 2 4,-5 0 15,-5 2-9,-5 2 1,-4 1-5,0 6 4,-3 4-1,-2 4 5,-1-1 4,-1 5 6,1 6 6,1-2 6,0 7 6,3 3-1,-1 1 3,3-1 10,4 1 4,1-7 0,3-2 1,2-9-5,-4-6 3,2-8 0,5-4-4,-4-10 0,4-6 1,-2-6-11,-6-6-7,-7-8-13,-7-7-12,-11 0-13,-9-1-10,-15 1-4,-2 7-3,-11 5-12,7 8-56,0 8-106,21 9-306,-2 1-425,7 6 0,5-3 0,8 0 0</inkml:trace>
  <inkml:trace contextRef="#ctx0" brushRef="#br0" timeOffset="133091.3056">20589 17972 2116,'0'-6'142,"-5"0"16,-1 0 14,-5-3 15,-5 5 14,-6 3 8,-4-1 11,2 4 14,-3 6 13,0 2-93,0 6-22,7 7-6,5 8 0,9 2-8,2 6-11,11-1-5,2 0-12,10 0-13,3-2-18,11-5-49,4-4-76,7-4-100,5-14-260,-6-3-439,-4-7 0,-2-10 0,-7-9 0</inkml:trace>
  <inkml:trace contextRef="#ctx0" brushRef="#br0" timeOffset="133764.1238">20742 18040 1740,'0'0'112,"0"0"34,3 0 27,-3 6 10,0 2 6,8 10 2,1 5 0,1 6 3,1 3 0,-2 2-103,-3-5-7,-3-3-33,-1-1-24,-2-9 18,1-4 8,-1-8 6,0-4 13,0-8 14,0-9 10,-1-7 3,-1-10 13,0-7 13,2-4 14,-1 5-16,4 4-8,7 9-6,-2 8-16,9 8-13,5 7-10,5 4-4,3 5-11,-1 8-15,-2 1-17,-9 4-12,-1 5-4,-10 0-1,-1-3 0,-6 0 2,0-5 4,0-4 14,0-4 19,0-2 9,0-5 4,-3-5 0,3-7-1,0-9-1,7-5 0,9-9-4,8 1-4,7 3-14,5 7-18,-1 7-12,-8 9-2,-1 3-3,-5 8 0,-6 4 1,-2 8 1,-4 5-4,1 9 1,-9 3-6,2 8-10,-3 0-24,0 0-34,0-2-60,3-1-97,17-11-282,-11-5-446,4-11 0,1-9 0,7-9 0</inkml:trace>
  <inkml:trace contextRef="#ctx0" brushRef="#br0" timeOffset="134790.5143">21362 17449 2463,'0'0'79,"0"0"12,3 0 13,3 0 15,6 0 7,3 0 5,8 0 3,-2 2 1,3-2 1,2 1-70,-4 1-10,-4 0-13,0 3-14,-2 3-17,-8 2-5,-3 1-6,-4 2 3,-7 3 2,-6-1 0,0 0 0,-3 1 4,0-1 0,6-3 2,0-2 4,5-3 1,4-2 8,0-3 5,0-2 2,0 0 17,1 3 8,4-2 3,3-1 0,3 4 3,4 3 0,0 0-3,2 3-6,-2 2-12,0 0-7,-5 0-14,-2 2-9,-2-1 0,-6 0 10,3 0 11,-3-1 20,-6 0 28,-2-3 24,-8 2 37,-7-1 29,-8-3 67,-7 0 56,-2-5 57,-1-1 2,5-2-15,-3 1-21,9 0-27,10 0-26,2 0-35,7 0-30,8 0-69,2 0-57,-2 0-59,6 0-14,-3 0 0,0 0 0,0 0 0,0 0 0,0 0 0,0 0 0,0 0 0,0 0 0,0 0 0,0 0 0,0 0 0,0 0 0,0 0 0,0 0 0,0 0 0,0 0 0,-3 0 0,3 0 0,0 0 0,0 0 0,-1 0 0,1 0 0,0 0 0,-2 0 0,2 0 0,0 0 0,0 0 0,-3 0-11,1 0-58,-1 0-57,0-2-28,0 0-26,3-2-25,-4 0-19,2 0-35,1 0-53,-2-2-100,-2 3-118,5-9-611,-4 4 0,-1-1 0,2-4 0</inkml:trace>
  <inkml:trace contextRef="#ctx0" brushRef="#br0" timeOffset="152679.6294">23950 3644 1839,'0'-6'173,"0"0"26,0-1 3,0-2-2,0 5 2,0 1 3,0 8 8,0 9 4,0 5 8,0 15-127,0 12-28,0 12-17,0 8 4,0 9 15,0 9 9,-6 8 19,3 6 10,0 8 2,-4 6 4,4 14 4,-5 7 6,-1 11 3,-3 9 0,-1 8-9,-4 7-5,5 1-20,-1 3-17,2 2-3,0-3-16,-3 4-1,3-5-14,-5-1-11,3-1-8,-3 2 4,5-3-5,4-3-2,2 2 0,-5 0-1,7-3 6,3 2-12,0 3-2,-2 4-4,4 0 3,-2 2-6,3 6-5,-3 6 1,1 0-1,1 2-3,-2 2-2,-2 5 2,4-1-2,-2 2 2,3 5-1,-3 2 0,0-1 4,4 5-2,-1 7-1,6 1 0,2 1 0,-1 7 0,-4 0 4,2 1-2,-3 5 0,-1 3 1,-3 0-2,1 3 4,-4-3-1,-3 1 3,-5 4 7,1-3 1,-4 1 0,-4 7 13,4-1 5,7-5-9,-3 5 16,6-6 3,3-7 0,0 0 0,0-3 5,4-8-1,1-1-2,-1 1 7,2-11 5,3-3 12,-9-6 6,5-9-6,-1-10 3,2-11-1,2-11-14,2-18-15,-1-15-60,2-17-77,-2-23-97,-5-24-150,7-30-904,-9-18 0,-2-28 0,-2-31 0</inkml:trace>
  <inkml:trace contextRef="#ctx0" brushRef="#br0" timeOffset="153672.6014">25258 3732 2759,'0'-2'105,"3"2"11,-3-3 27,0 11 38,3 13 28,0 18 14,8 16 17,2 23 6,5 12 7,-4 10-94,-1 2-1,-4-5-7,-5-8-27,-4-11-35,0-14-28,1-13-14,-2-10-18,2-13-16,-1-5-21,0-11-128,0-8-180,-1-20-653,1 7 0,0-12 0,1-10 0</inkml:trace>
  <inkml:trace contextRef="#ctx0" brushRef="#br0" timeOffset="154079.8578">25937 3995 1012,'0'-11'-2,"3"4"-16,-2-3-6,1-2 0,1 6 22,0 5 62,1 1 79,-1-2 77,-1 4 43,-2-2 13,0-2 17,0 5 34,3 3 43,3 11 35,1 11-16,4 19-57,0 15-78,-3 12-68,-3 6-41,-3 2-20,-2-6-5,0-10-20,1-12-36,2-10-63,0-10-108,2-13-181,1-10-616,1-7 0,2-11 0</inkml:trace>
  <inkml:trace contextRef="#ctx0" brushRef="#br0" timeOffset="154341.8598">26363 4338 2731,'0'8'77,"0"10"5,0 9 5,3 11 2,-3 6 1,1 0 0,2-3-2,0-6-14,0-6-94,8-11-267,-8-4-333,4-9 0,-2-5 0,2-7 0</inkml:trace>
  <inkml:trace contextRef="#ctx0" brushRef="#br0" timeOffset="154625.9126">26631 4000 1893,'0'-2'119,"0"-1"34,1 1 33,-1 8 26,3 8 16,6 19 3,0 14 2,5 16 4,-1 7 1,-4 7-109,-6-3-6,1-9-35,-4-6-42,0-10-50,0-12-65,0-8-78,5-14-178,-5-8-389,0-7 0,-4-10 0,-4-12 0</inkml:trace>
  <inkml:trace contextRef="#ctx0" brushRef="#br0" timeOffset="155174.6225">26623 4438 1560,'0'-6'164,"0"1"8,0 1 12,0-2 7,8 3 12,8 3 4,4 0 6,9 0 3,5-1 7,0 6-130,-4 4-28,-10 3 0,-3 8-4,-8 5-2,-6 0-8,-2 4-1,1-4-5,-2 0 2,0-2 3,0-6 35,0-3 57,0-8 8,0-3 2,-3-9 0,-2-6-1,-4-10-1,0-10 1,2-6-3,2-1-7,7 7-36,11 8-61,8 10-18,6 6-11,14 5-6,4 3-5,-4-3-7,-4 2-4,-7 1-3,-10-4-3,-10-3-6,-5 1-4,-5-6 2,-5-2 1,-8-5 0,-2-2 2,-8 0 4,-5 4 1,4 1-6,1 7 3,10 6 3,5 9 3,5 9 3,1 9 1,7 5 0,4 7-5,12 3-50,5 3-71,14-5-74,40-5-769,-27-1 0,9-8 0,5-13 0</inkml:trace>
  <inkml:trace contextRef="#ctx0" brushRef="#br0" timeOffset="155446.9295">27825 4359 3211,'0'0'31,"0"0"22,0 0 22,0 2 13,6 0 12,10 1-1,6-1 5,13 1 1,16-3-8,4 0-70,4-3-209,-9-8-579,-7 8 0,-19-5 0,-10 0 0</inkml:trace>
  <inkml:trace contextRef="#ctx0" brushRef="#br0" timeOffset="155637.648">27871 4548 2314,'0'2'96,"4"4"11,8-2 3,12 1-1,12-3-27,17 1-125,13-15-512,6 7 0,2-4 0</inkml:trace>
  <inkml:trace contextRef="#ctx0" brushRef="#br0" timeOffset="156004.6864">28965 4121 2179,'0'-7'154,"0"2"6,0 1 21,0 4 20,1 9 16,4 19 11,3 12 6,0 13 4,1 8-1,5 4-131,-5-1-19,0-5-6,-3-9-27,1-10-61,1-6-173,-2-20-654,7 1 0,1-10 0</inkml:trace>
  <inkml:trace contextRef="#ctx0" brushRef="#br0" timeOffset="157130.042">29318 4274 1690,'-6'1'122,"-1"9"44,-1 4 23,-2 10 13,-1 7 18,5 8 14,2 2 13,1 3 7,3-7 7,4-4-66,9-4-47,7-7-38,6-5-17,10-10-11,3-5-13,-1-4-17,-4-5-11,-4-10-16,-6-6-15,-10-8-11,-6-2-12,-10-6-4,-10-2-6,-11 0 1,-5-2-1,-5 6 2,-8 6 2,8 6 8,4 5 11,7 6 10,8 4 20,7 4 9,4 1 0,3 2-3,6-1-4,10-1 0,17-3 0,14 3 0,13-3-4,6 3-4,-4 3-13,-9 1-11,-14 6-4,-14 6-1,-12 3 7,-9 8 2,-5 9 10,-7 2 2,-3 8 6,-4 2 0,3 3 3,2-2 4,4-1 8,6-5 3,3-6-4,7-4 1,2-7-7,6-7 4,1-8-1,3-3 0,-1-3-1,2-6-3,-1-6-3,2-5-4,-7-8-5,0-5-11,-10-7-8,-4-4-16,-6-4 0,-8 1-3,-5-2-1,-2 6-2,-5 5-1,-1 8 5,6 7 2,5 7 7,7 6 1,3 3 4,3 1-7,1 1 3,11 0 1,12 1 2,9-1 1,15 2-1,11 0-2,-2 0 1,-10 0 2,-8 5 10,-13 4 11,-11 7 6,-11 4 5,-4 10 8,-6 0 1,-4 8 0,-2 0 4,-1 6 1,3-7 3,4 1 5,6-5-4,6-5-6,4-9 1,4 0-2,7-8 1,6-8 2,5-3-1,1-6-3,3-8-3,-4-6-5,-5-3-3,-12-11-6,-8 1-5,-10-6-5,-7 1-3,-10-3-5,-4 7-2,0 5-2,2 7-31,5 8-101,2 7-108,18 6-298,-12-1-399,7 4 0,2-2 0,16 0 0</inkml:trace>
  <inkml:trace contextRef="#ctx0" brushRef="#br0" timeOffset="157543.921">31058 4267 2074,'-3'-3'108,"-2"-1"24,-4-1 26,-6-2 23,-2 2 8,1 4 5,-2 0 6,0 8 4,2 5 9,0 7-69,0 10-22,4 6-20,4 6-24,4 0-18,4 3-8,9-4-7,9-8-11,12 0-14,12-9-45,8-3-60,7-11-122,2-6-174,-10-6-341,-11-6 0,-8-11 0,-11-3 0</inkml:trace>
  <inkml:trace contextRef="#ctx0" brushRef="#br0" timeOffset="158172.6127">31261 4409 1647,'-8'-11'182,"0"-3"19,1-2 1,0 3-2,5 7 16,4 5 22,-2 5 12,1 7 6,9 6 3,3 6-136,2 6-39,0 3-17,-1-1 0,-5-2 3,-4-3-6,-3-4-17,-2-6-1,0-5 27,0-2 17,-4-6 4,-1-3 2,-1-7 2,2-6 0,-1-8-2,2-8-8,8-11-11,5 2-9,10-1-34,4 6-14,4 6-9,2 9-5,-4 10-6,-2 1 4,-3 11-1,-2 6 1,-5 6 5,-3 4 0,-5 5 1,-3 3-5,-3-1 1,0-4 1,0-5 8,0-5 11,0-4 34,0-5 12,0-2 0,1-8 3,4-5 1,4-10 1,7-8-3,10-13-4,7 1-6,3-1-18,2 4-35,-8 12-14,-3 12-4,-9 12-3,-7 11-2,-10 13 0,1 9 4,-1 8 3,-4 7 0,0-2 4,0-4-13,1-1-18,1-5-32,1-5-65,5-4-86,8-11-201,2-8-590,8-6 0,6-11 0</inkml:trace>
  <inkml:trace contextRef="#ctx0" brushRef="#br0" timeOffset="158820.5604">31944 3759 2132,'-1'-12'189,"1"-3"19,0-1 13,0 0 11,3 0 7,9 10 6,3 0 1,6 4 4,7-1 3,6 3-160,0 0-30,-1 5-23,2 1-29,-6 3-33,-7 7-20,-4 2-10,-9 0-3,-6 2-2,-4 2-1,-7-3 6,-4-2 1,-3 0 7,-1 2 16,0-2 24,3-3 12,7-1 11,3-1 9,3-1 12,0-6 10,3 2 5,0-2 5,3-4 1,4 3 2,3-3-1,0 2 2,4 3-5,-1 4-4,1 3-14,2 4-8,-4 4-1,-1 5 2,-8-2 16,-3 0 39,-11-4 27,-11-2 15,-13-4 23,-9 0 53,-14-7 55,-1-3 24,-5-2 9,5-6 7,6-7-16,11-1-43,12-2-50,7-6-66,10 0-78,7 2-150,-2 6-191,4 4-217,1-5-812,-3 9 0,-5 2 0,-1-1 0</inkml:trace>
  <inkml:trace contextRef="#ctx0" brushRef="#br0" timeOffset="165445.6987">27967 6237 1834,'0'0'154,"0"-1"18,0-1 20,0-1 17,0-1 10,0-3 9,0 0 10,2 1 10,-1 1 5,5-1-127,1 1-13,4-2-6,5-3-9,7 3-8,3-6 4,4 1-2,2-2-5,-2 2-9,-5 4-5,-1 7-1,-4-2-9,-2 6-8,1 6-10,-2 5-7,1 8-10,-4 4-6,-6 9-4,-6 1 2,-4 7 1,-8 0 0,-7 1 5,-8 2 0,-7-4-2,-6-2 2,4-9-4,0-5 1,9-7 5,3-6-4,4-9 4,3-4 1,1-4 0,8-7 5,2 1 2,4-4-7,6-2-1,10 3-1,8-1-4,6 6 1,9 1-4,2 4-3,1 3-8,-1 3-9,-3 2-2,-7 5 0,-1 1-4,-9 6-20,-4-2-55,-2 1-110,-3-3-213,-2-18-581,4 10 0,2-5 0,11-11 0</inkml:trace>
  <inkml:trace contextRef="#ctx0" brushRef="#br0" timeOffset="165828.4904">28769 6213 1867,'-15'0'149,"-2"4"18,-7 6 21,-1 5 15,7 4 16,9 13 9,4 3 10,11 3 10,4-1 5,9-2-95,6-7-23,5-8-6,5 0-12,4-11-8,-4-3-9,-1-5-9,-5-5-6,-9-2-10,-1-11-4,-8-4-13,-5-7-18,-4-5-23,-6-3-29,-5 0-24,0 6-15,-4 6-20,-1 5-42,-1 11-61,8 4-211,-1-15-435,3 19 0,5 4 0,0-8 0</inkml:trace>
  <inkml:trace contextRef="#ctx0" brushRef="#br0" timeOffset="166319.738">29543 6103 2122,'-23'-11'167,"-3"-2"10,-13 1 4,-3-2 2,7 10 3,5 4 5,5 8 6,5 5-2,8 4 3,8 6-139,0 5-20,9-2-9,7 1-3,6-1-2,5-1 0,4-4-6,2-2-6,-1-6 7,-1-4 1,-1-6 2,-7-3-1,0-5 1,-5-6 2,-4-3 1,-4-2-2,-2 0 0,-1 5-12,-3 4-5,1 2-3,-1 14-3,2 9-5,-1 11-2,1 14 1,-2 11 3,0 6-2,0-2 3,3-2 14,2-5-3,-1-6-2,4-11-83,8-7-298,-4-10-392,-1-10 0,2-7 0,10-10 0</inkml:trace>
  <inkml:trace contextRef="#ctx0" brushRef="#br0" timeOffset="167105.4882">29920 6249 1904,'-12'0'136,"-2"0"17,-2 7 14,-2 3 13,6 12 11,6 7 7,3 12 10,6 2 3,3 3 1,4-3-110,3-4-22,4-7-17,-3-10-5,1-5 23,-3-8 0,-1-7-1,5-4-11,1-11-3,-1-6-6,-6-11-9,-6-10-17,-2-8-10,-7-3-9,0-2-33,-1 7-8,2 8-2,-1 12 13,4 5-11,-1 8 11,7 5 12,4 3 17,5 0 11,5 3 1,7-1 0,-2 3-4,-3 3-1,-2 2-7,-1 4 17,-7 6-1,-2 7 4,-3 6 1,-3 2 1,-2-1 3,2 5 1,-1-5 7,6-1-1,2-2 2,5-5 3,-3-2 18,12-7 2,0-4 4,0-6 0,6-3-2,0-8-2,-7-5-5,0-9-2,-5-5-4,-8-5-8,-5-4-22,-5-2-11,-8 2-4,-8-1 1,-4 6 11,-7 8 8,-3 5 1,3 4 5,0 9-2,4 2-3,5 2-2,-1 4-3,5 3-3,-2 2-13,3 3-29,6 1-42,3 3-62,-1-2-116,5 0-223,-2-27-558,-1 21 0,0-3 0,-6 0 0</inkml:trace>
  <inkml:trace contextRef="#ctx0" brushRef="#br0" timeOffset="167766.5217">27837 7054 1326,'0'3'96,"7"-1"42,1 1 22,9 1 27,7 1 26,9-5 22,13 0 16,12 0 12,20 0 10,20-3-26,23-1-29,31-1-23,24-2-13,18-3-19,18 5-22,3 2-17,-7 1-14,-11 1-8,-14 2-9,-20 0-11,-22-1-29,-19 0-16,-24 0-8,-23 0-9,-25 0-4,-21 0 3,-16 0-2,-10 0-5,-6 0-24,-9 0-61,-5 0-79,-5 0-209,-13-8-519,-10 11 0,-9 1 0,-12 4 0</inkml:trace>
  <inkml:trace contextRef="#ctx0" brushRef="#br0" timeOffset="168220.5642">28182 7579 1966,'0'0'70,"0"0"32,-3 0 30,3 8 24,0 9 11,0 12 7,3 9 8,1 12 2,1 7 5,0-6-68,-2 2 4,0-7-27,-2-5-28,1-10-21,2-4-8,5-7-8,6-9-61,22-4-738,-10-8 0,6-11 0,-2-14 0</inkml:trace>
  <inkml:trace contextRef="#ctx0" brushRef="#br0" timeOffset="169420.5187">28648 7686 2777,'-3'0'97,"-10"0"22,2 2 20,-8 8 16,1 5 13,-2 8 7,10 11 4,-1 6 6,10-2 5,1-1-72,9-1-20,1-8-17,4-5-13,7-5-8,0-9-9,0-5-4,3-8-4,-1-6-5,-1-7-5,-7-10 0,-3-10-5,-6-3-12,-10-8-6,-10-1-11,-4 3-1,-3 7-4,-4 7 1,-1 10 0,8 5-4,6 6-3,3 4 2,6 5 7,1-1-14,5 1 11,5 2 0,11-3 3,13 2-2,13-2 5,16-1 4,3 2 0,-2 0 1,-11 1-1,-13 2 17,-13 3-7,-10 7 6,-9 3 4,-3 9 1,-3 4-4,0 1 0,0 8 0,0-4-1,0 3 3,0-3-2,5 0-1,3-7-6,6-4-4,7-5-2,2-7 0,3-6 2,-1-3 2,-1-6 2,-4-8 1,-2-4 0,-9-7-3,-3-7 0,-6-3-1,-11-5-4,-5 2-3,-7-3 1,-1 5-2,-3 2-4,3 7-2,7 3 3,4 4-1,4 8 0,6 3-7,3 3 4,6 0 2,13 1-2,11-2 0,19 1 2,20-1 0,11 5-2,4 0 2,-3 2-2,-11 4 6,-18 4 0,-17 4 2,-14 5 5,-11 4 0,-5 4-1,-2 3-3,0 6 2,3 0-2,-2 2-1,7-1 3,1-3 5,9-4 10,3-6 9,9-10 14,7-6 11,6-6 8,1-6 10,2-6 6,-1-7 11,-5-5 19,-9-8 12,-8-1 12,-10-5 13,-10 4-17,-9-3 5,-13 3 2,-8 2 5,-5 3 2,-7 7-7,-2 3-13,-1 10-21,7 1-26,7 7-25,4 0-3,6 1-30,3 2-46,4 2-76,1 0-55,0 3-43,2 2-64,2 3-92,1-3-152,2-5-667,0 5 0,0-1 0,-3-3 0</inkml:trace>
  <inkml:trace contextRef="#ctx0" brushRef="#br0" timeOffset="170447.8513">27154 9336 1450,'-4'0'152,"2"0"30,2 0 16,-3 3 6,3-3 2,-3 0 0,3 2 2,0 0 3,0-2 12,0 1-106,0 2-31,0-2-19,0-1-5,0 3 5,0-3 7,0 0 8,0 0-1,0 0-4,0 0 1,3 0 6,-3 5 7,5-3-4,5 2-4,2-1 1,5 0-4,4-3 2,5 0 6,4 0 2,4 0-10,5 0-13,0-3-12,-5 3-8,-6-3-7,-7 3-14,-7-4-4,-5 4-16,-2 0-18,-4-2-21,-3 2-37,0 0-53,0-3-87,3-2-243,-3-19-395,0 19 0,-6 1 0,-1-1 0</inkml:trace>
  <inkml:trace contextRef="#ctx0" brushRef="#br0" timeOffset="170743.5608">27165 9581 2086,'0'4'91,"1"0"31,1 0 22,4 0 10,2 1 7,9-1 1,4-3 2,9-1 3,5 1-1,4-2-71,2-2-104,9-1-250,-13-2-389,-5 0 0,-10-4 0,-4 6 0</inkml:trace>
  <inkml:trace contextRef="#ctx0" brushRef="#br0" timeOffset="171718.4427">28140 9242 919,'0'0'108,"0"0"42,0 2 47,0-2 42,0-2 39,0 2 33,0 0 20,0 0 15,0 0 19,0-2-61,0-3-12,1-6-31,4 0-29,7-5-28,3-1-28,9-1-27,3 1-18,0 3-15,0 2-18,3 0-16,-4 6-19,3 2-10,-1 1-19,4 6-12,-5 5-11,-3 6-5,-3 5 0,-6 8 2,-7 6 0,-4 4-4,-10 6 8,-7 1 0,-10 2 0,-10 0 2,-9 4 2,-8-3 0,1-1-4,5-6 0,8-5-1,9-9 4,7-6-4,8-8 1,3-6-1,0-3 0,0-3-3,4-5 1,1 1 1,1-3-2,6-1 0,6-3-2,13 0-2,10 1-1,9 3 1,8 2-3,-2 1 3,1 3-6,-7 2-6,-5 4-22,-9 2-41,-6 0-45,-3 3-97,-3 2-199,-1-11-566,-4 7 0,2-6 0,2-2 0</inkml:trace>
  <inkml:trace contextRef="#ctx0" brushRef="#br0" timeOffset="172453.3758">28808 9206 1347,'-4'0'149,"-3"-3"33,-4 3 20,0-2 16,2 2 14,-4-2 16,0 2 14,6 2 15,-7 3 23,5 2-82,-1 9-21,2 4-27,1 9 8,2 0-2,4 8-8,-1 1-12,4 2-8,4 0-15,4-3-20,5-4-25,5-8-17,4-4-7,3-5-23,-3-7-14,2-6-2,-2-5-3,0-5-5,-5-7 4,1-5-5,-5-8 1,-6-7 0,-3-4 0,-8-8 2,-6-1 1,-8-1-4,-6 2 0,-5 5-1,-2 7-3,-1 5-2,10 10-2,1 7-4,3 7-17,5 2-37,3 6-61,2 2-123,6 3-276,0 3-433,2 3 0,5-4 0,6 2 0</inkml:trace>
  <inkml:trace contextRef="#ctx0" brushRef="#br0" timeOffset="172709.4572">29243 9411 3627,'0'0'165,"3"0"32,1 0 11,-2-3 4,-2-1-1,0-4 4,0-3-1,0-4-14,0 1-40,0-3-213,1 2-222,1-16-741,-1 19 0,4 1 0,1 2 0</inkml:trace>
  <inkml:trace contextRef="#ctx0" brushRef="#br0" timeOffset="173324.5891">29792 9094 1559,'-7'-2'153,"-4"-2"36,-11-2 27,-4-2 19,-1 2 8,0 0 7,3 3 0,4 0 9,1 7 3,5 4-105,5 4-34,-1 7-26,5 3-18,4 6-12,1 1-6,1 5-7,5-2-1,3 0-7,0-4-4,3-5-3,3-6-2,0-5-10,3-10-6,-1-1-5,6-2-1,-4-9 5,2-6 2,-6-6 0,0-4 3,-6-4-3,-6 2-3,0 3-2,-3 4-2,0 6-9,0 7 1,0 3-2,0 8-2,0 9 2,0 10 1,0 4 1,0 11 1,0 6 2,3 1 4,-3 2 5,0 0 1,0-3-2,0-2-2,0-4-5,2-6-14,-2-4-77,0-5-231,0-8-583,0-4 0,1-5 0,2-5 0</inkml:trace>
  <inkml:trace contextRef="#ctx0" brushRef="#br0" timeOffset="173815.8176">30719 8990 1562,'0'-11'172,"0"3"24,0-2 2,0 2 26,-1 4 25,1 11 27,0 10 32,3 10 13,3 12 8,4 16-125,-4 11-43,3 4-23,-2 2 1,-4-2-27,-2-7-25,-1-12-36,0-8-92,0-8-136,7-21-724,-1 0 0,5-11 0,7-6 0</inkml:trace>
  <inkml:trace contextRef="#ctx0" brushRef="#br0" timeOffset="174029.6067">30958 9343 2001,'0'1'139,"0"11"15,0 2 6,2 10 2,-2 1 1,1 7 0,4-1-5,0-3-22,3-3-123,0-16-662,-2 4 0,-1-6 0,6-3 0</inkml:trace>
  <inkml:trace contextRef="#ctx0" brushRef="#br0" timeOffset="174304.685">31218 9003 2020,'0'-7'175,"0"-1"2,0 4 18,4-1 21,0 12 21,4 17 9,4 12 6,3 15 0,0 14-2,-2 3-155,-3 2-48,-6-5-33,-1-7-76,-3-7-126,0-11-182,0-5-341,-3-10 0,0-10 0,-1-9 0</inkml:trace>
  <inkml:trace contextRef="#ctx0" brushRef="#br0" timeOffset="174903.6571">31219 9390 1563,'9'-5'116,"3"0"24,6 0 21,9-2 15,1 1 6,0 6 8,-1 0 9,-5 2 4,-2 7 5,-9 3-78,-2 8-35,-2 3-22,-4 6-21,0 0-15,0 2-6,-3-2-8,3-3-8,0-8 5,-3-2 56,0-8 16,0-5 13,0-6 9,0-5 8,0-10 3,0-6 1,0-8-1,3-3 3,-1 2-9,6 6-63,3 4-15,10 11-13,9 4-5,11 4-7,6-1-1,4 2 2,-3-3 2,-12 2-1,-12-3 1,-10 0 2,-11 2-4,0-4 1,-3-2-5,-6-3-1,-5 2-1,-4-5-3,-6 8-2,-5-2-3,1 5-4,-1 3 3,5 6 2,6 6-10,-1 5 0,10 6-1,3 6-10,1 3-10,8 2-68,6 2-82,8-4-195,4-4-41,14-11-385,5 2 0,4-8 0,-4-3 0</inkml:trace>
  <inkml:trace contextRef="#ctx0" brushRef="#br0" timeOffset="175235.863">31938 9249 2269,'-7'12'89,"-3"5"15,3 3 11,1 6 7,6-2 11,3 0 5,6-3 7,3-3 4,2-1 3,8-2-85,1-1-3,-2 0-13,-6 1-11,0 0-8,-9 2-10,-3 2-4,0 1-2,-6-3-1,-9 1-2,-5-3 2,-5 2-20,-13-5-67,-2-5-160,-4-7-460,0-3 0,2-5 0</inkml:trace>
  <inkml:trace contextRef="#ctx0" brushRef="#br0" timeOffset="175576.7018">30933 9135 2760,'-3'-7'83,"0"-1"1,0-1-19,1-1-220,2 0-412,0-1 0,0-4 0,2-11 0</inkml:trace>
  <inkml:trace contextRef="#ctx0" brushRef="#br0" timeOffset="269706.1357">9516 16794 1926,'-1'-3'104,"1"-1"10,0 3 6,-2-3 4,1 4 1,1 0 1,0 0 17,-2 0 18,2 9 12,3 3-74,-1 10-10,-2 10-5,0 12-1,-2 5 0,-7 7 3,-2 0 8,-2-4-12,1-10-8,1-7 2,6-14 10,2-6 24,1-4 41,2-8 12,0 0-3,5-8-3,5-3-8,8-3-9,9 0-14,11-7-29,7 1-50,2 3-77,1 3-169,0 4-173,32-4-578,-46 7 0,-5 2 0,-5-3 0</inkml:trace>
  <inkml:trace contextRef="#ctx0" brushRef="#br0" timeOffset="269984.1893">9776 16889 1911,'-1'-6'147,"1"2"13,0 3 31,0 2 20,0 9 7,1 13 1,3 12 2,-1 15 2,-3 12 0,3 4-141,-6 3-4,3-5-15,0-7-31,0-10-35,0-10-96,11-13-289,-8-7-309,-1-12 0,4-10 0,5-12 0</inkml:trace>
  <inkml:trace contextRef="#ctx0" brushRef="#br0" timeOffset="270402.1757">9943 16861 1982,'0'-3'206,"0"-1"16,0-1 9,3-1 17,6-5 17,7-1 11,8 0 8,7-2 1,4 2 2,1 4-169,-3 6-33,-6 4-14,-7 11-11,-7 4-18,-8 5-15,-4 9-10,-8 5-7,-10 6-2,-11 6 5,-9 5 2,-6-4 1,5-3 10,10-14 30,11-9 38,9-14 0,8-4-1,5-7 1,4-4-1,10-5-8,12-1-13,8-3-33,8 1-118,10 1-334,-3 4-591,-8 2 0,-9 0 0,-19 3 0</inkml:trace>
  <inkml:trace contextRef="#ctx0" brushRef="#br0" timeOffset="282078.0487">9655 17858 1954,'0'-7'99,"0"1"23,0 1 15,0-2 6,0 3 5,0 2 3,0 2 3,0 0-3,0 0 17,0 2-43,0 9-22,1 10-15,5 13-9,1 12-3,3 10-4,-3 4 1,2 0-5,-2-7 5,0-4-15,-4-9-20,0-10-13,0-9-10,-3-8-16,3-5-61,12-5-311,-12-6-363,-6-5 0,0-9 0,1-5 0</inkml:trace>
  <inkml:trace contextRef="#ctx0" brushRef="#br0" timeOffset="282553.4061">9888 17936 2074,'0'-2'155,"0"2"22,0-1 9,0-3 8,0-3 6,9-4 18,9-5 11,8-3 6,11-1 0,8 4-121,2 7-29,-5 8-23,-4 11-3,-8 6-10,-6 13-4,-16 8-14,-4 9-13,-13 6-2,-11 6-2,-7 0-3,-2-4 2,-2-5 0,4-11 25,7-10 27,7-13 1,2-8 2,7-11 10,1-3-3,1-7 0,7-2-3,10 0 2,6-1 0,9 5-34,10 6-34,6 2-38,5 4-37,0 5-109,-1 1-122,-2-37-617,-4 35 0,-4-3 0</inkml:trace>
  <inkml:trace contextRef="#ctx0" brushRef="#br0" timeOffset="282962.9978">10797 17695 2848,'-18'11'114,"-9"11"16,-10 12 21,-6 15 11,1 8 8,2 9 5,7 3 11,11-1 8,14-6 8,10-3-86,12-10-16,16-8-9,3-5-15,12-12-5,2-9-4,1-9-1,-9-9-5,-3-8-2,-7-3-2,-12-1 15,-9-5-3,-9-1-5,-13 4-9,-13 0-31,-9 1-40,-8 3-61,-1 4-79,5 1-205,11 4-593,12 1 0,8-4 0</inkml:trace>
  <inkml:trace contextRef="#ctx0" brushRef="#br0" timeOffset="284192.6724">19939 6047 2261,'1'25'121,"4"11"17,2 12 10,-1 10 4,5-4 5,-4-2 2,-1-6 6,-3-9 2,0-7-1,2-6-92,-5-10-27,3-2-18,-3-6-12,1 3-32,2-4-109,0-4-608,2 3 0,-2-4 0,2-1 0</inkml:trace>
  <inkml:trace contextRef="#ctx0" brushRef="#br0" timeOffset="284465.1245">20288 6157 2648,'-5'-7'39,"-1"-1"6,2 1-3,-1-1-22,3 1-186,1 5-359,1 0 0,-9-3 0,-12 1 0</inkml:trace>
  <inkml:trace contextRef="#ctx0" brushRef="#br0" timeOffset="285187.284">20291 6067 2142,'0'3'118,"0"-3"31,0 0 36,0 0 11,0 0 6,9-5 17,4-2 14,11-4 9,6 0 9,8-4-83,-2 1-27,3 7-30,-3 4-36,-2 1-9,-7 10-4,-7 8-15,-9 6-12,-8 9-7,-17 8-7,-10 9 0,-14 1-2,-5 3 6,-5 0 7,6-6 10,7-7 4,13-7 9,8-11 30,8-10 37,5-6 12,1-2-2,4-6 0,10-6-3,11-2-7,15-3-11,14-2-10,11 4-16,2 8-30,-2 3-45,-12 6-37,-7 5-40,-11 1-50,-10 2-91,-6-1-89,-1-3-201,-8-11-489,3 2 0,-2-7 0</inkml:trace>
  <inkml:trace contextRef="#ctx0" brushRef="#br0" timeOffset="285651.2461">21162 5864 2004,'-6'-5'189,"-3"0"15,-8 2 15,-2 0 18,-4 3 10,-2 9 15,-2 11 18,0 12 12,3 13 2,8 10-147,9 10-29,0 3-9,14 4-6,3-4-12,4-9 3,6-5 0,3-11-8,3-14 0,-2-10 8,4-9-3,2-6-4,1-12-6,2-8-10,-6-3-2,-9 0-11,-7-6-11,-6 6-12,-12 4-10,-9 7-8,-11 3-4,-14 4 0,-10 2-2,-11 4-2,-3 3-24,8 8-49,11 2-86,14 2-121,18-6-804,11 5 0,6-9 0,10 0 0</inkml:trace>
  <inkml:trace contextRef="#ctx0" brushRef="#br0" timeOffset="297858.9314">20992 11147 2395,'0'0'86,"0"0"17,0 0 5,1 0 3,-1 0 4,0-1 1,0-1 3,0 0 5,-1-1 4,-5-1-58,-2 0-18,-7-5-10,-7 5 7,-7-3 6,-2 1 5,-3 1 4,1 3-1,5 2-5,4 3-2,4 6-5,7 0-4,3 8-3,0 5-11,3 6-11,2 0-5,0 1-7,4 0-4,1-3 4,1-3 1,9-5 3,2-2 3,7-10 1,8 0 2,3-6 0,0 0-4,0 0 2,-1 1 4,-3 7-5,-7 3-2,1 5-4,-6 8-3,-6 4-5,-5 2 3,-1 2-1,-5 0 2,-3-1 1,-8-3-1,2-7 4,-9-6 4,0-7 8,0-6 3,2-12 3,-4-5-3,3-13 1,5-13 0,8-8 6,2-2-2,8 1 2,9 4 1,5 10-6,1 5-4,6 6 3,2 6-4,-2 2-1,-3 3 1,-3 3-9,-3 1-8,-8 6-24,-4-3-38,0 6-56,-3-3-65,2-1-155,-2-10-516,0 11 0,0-1 0,3 0 0</inkml:trace>
  <inkml:trace contextRef="#ctx0" brushRef="#br0" timeOffset="298164.4733">21299 11105 2227,'-2'3'88,"-3"4"22,-5 6 13,-2 10 8,-6 11 3,5 1 3,-4 5 4,10-3 13,0-4 11,4-4-37,6-7-27,8-7-16,9-1-11,8-8-5,14-3-4,16 0-1,6-3-12,6-5-48,-1-2-131,32-7-658,-59 2 0,-13-2 0</inkml:trace>
  <inkml:trace contextRef="#ctx0" brushRef="#br0" timeOffset="298419.0481">21601 11153 1839,'0'5'159,"2"6"22,-2 10 13,0 15 5,0 10 3,0 18 3,-3 10 1,-1 8 1,1-2 0,3-5-128,-2-6-51,4-13-70,-2-14-205,0-9-436,0-11 0,0-14 0,0-8 0</inkml:trace>
  <inkml:trace contextRef="#ctx0" brushRef="#br0" timeOffset="322751.9077">28713 10455 1269,'0'0'84,"0"0"3,0 0 2,0 0 0,0 0-1,0 0 3,0 0 2,0 1 1,0-1 3,0 0-76,0 2-35,5-4-162,-7 2-206,-4-1 0,-7 0 0,-5-4 0</inkml:trace>
  <inkml:trace contextRef="#ctx0" brushRef="#br0" timeOffset="323343.1997">28343 10582 628,'3'-10'71,"0"0"22,0-4 35,0-1 36,-3 4 27,-6 7 14,-5 1 13,-8 2 20,-7 6 31,-5 5-13,-5 5-31,-1 5-20,2 9-32,7 6-35,7 2-23,8 1 0,10 6-1,4-3-10,11-5-8,2-4 18,8-5 8,10-9 5,3-5 4,4-10 1,1-2 0,-3-5-11,-6-8-12,-2-3-13,-5-7-19,-6-7-38,-8-5-13,-4-7-14,-6 0-12,-6 2-11,-4 3-10,-1 10-15,-1 8-27,-6 8-47,3 9-81,0 5-123,3-1-533,-3 10 0,6-5 0,3 0 0</inkml:trace>
  <inkml:trace contextRef="#ctx0" brushRef="#br0" timeOffset="324037.2118">28647 10464 1613,'0'2'35,"0"8"37,0 4 34,1 14 22,4 5 6,0 15 8,1 3 9,4 2 10,-2 1 11,-1-7-1,1-8 0,-5-10-24,1-7-8,-4-9 37,0-5 11,0-5-5,0-7-8,0-4-8,0-12-13,-7-11-15,4-10-15,-3-12-12,1-5-23,4-2-58,1 2-19,6 5-3,6 8 1,6 5-3,4 11 0,10 9-1,0 7 0,-1 9-3,-2 3-2,-1 5-2,-8 4 2,-2 3 2,-6 1 0,-5 8-2,-5 1 4,-11 6-1,-8 0-1,-8 6 1,-11 0-1,-11 2 0,-1-3 2,4-1-2,13-8 0,11-6 1,10-8-7,8-2 7,7-2 5,7 0 2,13-2 6,11 3 0,14-3-2,7 6 2,-1-2-2,-2 5 4,-10 1 2,-7 2-8,-7-2-8,-10 2-9,-7-1-38,-7 1-64,-2 0-64,-3-2-160,-2-7-557,1 1 0,-2-3 0,-3-4 0</inkml:trace>
  <inkml:trace contextRef="#ctx0" brushRef="#br0" timeOffset="325727.0207">24348 11687 1152,'-2'-4'102,"-1"0"34,0-2 28,-1 1 18,0-2 14,-1 4 14,2 0 9,1 0 6,2 2 1,0 0-69,0-2-32,0 3-33,0 0-26,0 0-18,0 0-11,2 0-12,1 3-3,2 2 2,2 4 17,5 10 20,4 8 18,-2 10 4,5 10 6,1 7 4,1 6-1,2 0 2,-3-3 1,-1-7 0,-3-7-9,-4-6-17,-1-12-14,-4-4 4,-2-8 20,-4-6 22,4-6 1,-2-2-2,2-6-5,2-3-7,0-3-6,0-5-4,0 0-4,3-7-6,1 2-27,-3-4-24,7-3-7,-2-8 2,5-3-2,-3-9-3,5-3 1,-5-1-2,-2 2 0,-2 8-3,-3 9-2,-3 4 2,-2 11 0,1 6-1,-4 4-2,0 3 1,0 1-7,0 5 2,1 0-3,1 0-4,-1 1-9,2 1-10,-1-2-6,-1 1-15,1 1-20,-1 0-37,-1 3-39,0 2-51,3-1-147,0-2-547,3 6 0,-3-3 0,3 0 0</inkml:trace>
  <inkml:trace contextRef="#ctx0" brushRef="#br0" timeOffset="326293.3454">25203 11830 1460,'-2'3'113,"-1"1"41,2-2 38,-3 0 27,4 0 19,0-2 14,0 0 8,4 0 2,-4 0-2,0 0-65,0 3-40,10-1-34,11 1-32,15-1-24,20-1-18,10-1-12,5 0-52,-7-1-181,-12-15-582,-22 9 0,-14-1 0,-16-4 0</inkml:trace>
  <inkml:trace contextRef="#ctx0" brushRef="#br0" timeOffset="327577.385">9861 6986 688,'6'-9'6,"0"-3"16,4 3 20,-2-3 23,-2 6 24,0 2 27,-1 0 40,-1 1 60,0-3 62,-2 4 40,-1 2 29,-1-2 1,0 2-15,0 0-24,0 0-21,0 0-24,0 7-40,-3 2-56,-4 8-59,1 10-42,-6 14-30,-2 5-9,1 4-6,0 4 2,-1-3-1,4-7-3,2-11 2,3-5-4,2-10 17,3-6 59,0-6 19,0-5-8,5-4 2,8-6 1,12-8 2,15-2-3,11-5-4,9-1-9,2 4-36,-9 7-93,-4 6-87,-13 4-68,-7 2-115,-8 2-151,-10-33-458,-7 32 0,-2-2 0,-2 3 0</inkml:trace>
  <inkml:trace contextRef="#ctx0" brushRef="#br0" timeOffset="327855.0746">10166 7007 1195,'0'-8'170,"0"-3"6,0 2 5,2 5 10,-4 2 22,2 13 31,5 12 31,1 10 16,-2 20 9,5 8-102,-1 13-57,-5 1-2,-2-4-5,1-3-8,-2-8-20,-2-13-31,4-10-32,-2-12-43,0-9-92,1-10-729,2-6 0,5-10 0,-1-16 0</inkml:trace>
  <inkml:trace contextRef="#ctx0" brushRef="#br0" timeOffset="328497.3742">10399 7037 2130,'0'-3'145,"0"0"12,0-3 15,3-4 24,6 0 16,4-2 21,11-2 24,4-2 9,5 1 2,4 5-115,0 5-26,-6 1-15,-4 11-16,-5 5-22,-4 10-16,-12 10-22,-2 6-25,-5 8-4,-5 0 1,-14 4-2,-5 0 4,-8 3 5,-6-7 3,1-3 5,8-11 8,6-7 27,11-11 12,5-10 3,2-3 7,3-2 4,1-11 0,4-1-1,7-4-2,9-5-4,3-1-9,6 3-28,0 3-3,3 3-6,-1 6-11,-2 4-4,0 1-4,-3 6-1,0 8 2,-4 3-2,1 4 2,-5 6-1,-2-1-6,-2-2-2,0 0 1,-5-6 0,-1-4-1,-2-3 1,0-2-4,-4-4-20,3-2-69,-3 0-138,7-5-292,-4 0-476,-1-2 0,-1 0 0,2-1 0</inkml:trace>
  <inkml:trace contextRef="#ctx0" brushRef="#br0" timeOffset="330767.2555">25187 12114 3515,'-10'-4'85,"1"1"23,-2-2 18,-2-1 24,7 2 31,1 0 27,4 1 19,1 0 6,0 1 3,6-5-55,12 0-19,10-3-20,16 0-16,16-4-21,11 4-33,4 0-25,-1 5-18,-11 1-7,-10 2-3,-12 2-5,-14 0-11,-9 0-16,-8 0-38,-7 0-68,-3 0-73,0 0-131,8-1-270,-8 1-347,-2-2 0,-4 0 0</inkml:trace>
  <inkml:trace contextRef="#ctx0" brushRef="#br0" timeOffset="331368.9684">26763 11668 547,'0'-1'126,"-2"-2"37,-2 0 47,4 1 34,-3 2 28,3 0 8,-3 0 0,3 0 7,0 0 26,0 2-64,0 9-35,0 4-31,3 8-41,3 13-28,1 5-24,1 6-6,1 5 7,1-1-4,-6 1-21,-1-4-11,-2-5-10,-1-9-6,0-5-4,0-5-4,0-6-10,0-7-25,0-2-107,0-6-174,0-10-488,-3 2 0,0 0 0,-2-1 0</inkml:trace>
  <inkml:trace contextRef="#ctx0" brushRef="#br0" timeOffset="331654.0954">26575 12279 2237,'0'1'86,"4"2"25,5 0 16,8-1 8,4-1 7,14-1-2,10-1 3,0-1 0,11 1-3,2-1-67,1-1-78,-2 2-133,20-6-528,-32 6 0,-13 1 0,-17-2 0</inkml:trace>
  <inkml:trace contextRef="#ctx0" brushRef="#br0" timeOffset="332259.8839">26634 12603 1460,'0'5'128,"-2"-3"51,2 2 21,0-2 7,2-1 11,6-1 15,3 0 11,10-1 9,5 1 3,5 0-69,4 0-53,-2 3-52,-1 3-21,-4 3-5,-4 6-13,-10 4-13,-8 4-9,-4 3-10,-12 3-3,-9 2-1,-8 0 0,-2-5-1,-4-3 7,10-5 25,10-9 17,7-4 1,6-3-1,3-2 9,9 0 7,3-2 2,8 2 1,7 2 2,4 3-4,-4 2-24,2 3-13,-5 9-1,-9 3 0,-7 2-6,-5 2-2,-14 0-5,-10 3 2,-9-1 2,-14-4 2,-8-3 1,-3-8-1,-3-7 2,-1-5-3,8-5-4,11-6-25,8-3-62,14-4-104,13-8-217,4-4-511,10-3 0,4-8 0,7-9 0</inkml:trace>
  <inkml:trace contextRef="#ctx0" brushRef="#br0" timeOffset="332759.8937">27247 11850 2874,'0'0'82,"0"0"2,0 0 3,0 0 12,0 4 11,0 7 9,0 9 6,5 8 1,-2 10 0,3 8-74,2 3-6,-1-1-2,-1-3-2,0-4-16,0-7-52,2-8-148,22-13-594,-21-4 0,-2-4 0,1-10 0</inkml:trace>
  <inkml:trace contextRef="#ctx0" brushRef="#br0" timeOffset="333039.3159">27434 11814 2154,'2'-6'185,"-1"-1"16,1-1-1,1 2 15,-2 4 19,4 14 7,1 12 4,4 12-1,-1 11-2,1 10-140,-5 7-44,-3-4-13,-1-6-1,-1-6-28,0-9-52,-1-10-99,1-8-248,-6-11-391,-2-3 0,-1-17 0,-4-13 0</inkml:trace>
  <inkml:trace contextRef="#ctx0" brushRef="#br0" timeOffset="333355.8727">27035 11744 1862,'0'-1'174,"0"-3"19,0 4 14,0-3 17,0 1 40,3 2 23,6 0 15,5 0 12,13 0 3,15-2-143,8-4-27,10-2-17,3-3-14,-1-3-29,-6 1-79,-10 6-126,-5 3-216,-14 2-536,-6 2 0,-12 0 0,-3 0 0</inkml:trace>
  <inkml:trace contextRef="#ctx0" brushRef="#br0" timeOffset="334288.8848">27726 11485 2427,'0'0'101,"-1"-2"1,-1-1 14,1 8 20,-1 4 19,1 16 9,7 11 7,2 17 3,3 11 0,1 6-91,2 2-8,-5 3-1,-5-3-10,1-8-21,-3-11-13,0-10-2,-2-13 14,0-9 35,0-11 4,2-5-1,-2-12 4,0-9 3,0-12 0,0-6 0,6-9-5,3 1-4,7 4-23,6 6-35,5 8-7,-2 9-2,2 11-4,-3 1-3,-4 11-1,-2 8-3,-2 6-1,-5 3-6,-2 8-4,-3 1-3,1 0-36,-5 0-54,3 0-108,8-8-265,-10-4-350,-1-7 0,5-10 0,5-6 0</inkml:trace>
  <inkml:trace contextRef="#ctx0" brushRef="#br0" timeOffset="334650.4472">28647 11483 2571,'-2'-3'108,"-8"3"19,-2 3 21,-6 4 20,-9 6 23,1 10 16,-8 11 9,4 11 6,-2 7 6,5 5-88,10 5-5,10 5-15,10-1-23,12 4-18,9-6-22,5-2-15,4-6-12,3-8-36,1-9-118,23-7-356,-30-9-375,-2-14 0,-1-6 0,-8-10 0</inkml:trace>
  <inkml:trace contextRef="#ctx0" brushRef="#br0" timeOffset="335730.4227">29013 11687 1710,'0'-3'179,"0"-1"6,0 3 3,0-2 12,-2 7 13,2 12 13,0 6 7,2 11 2,-1 14 2,4 10-154,-1 2-26,1 2-4,0-7-5,0-7-4,-3-11-3,-2-7 19,0-12 23,0-5 3,0-9 3,-2-9 5,1-11-2,-3-12 4,0-10 0,3-11-8,-1-7-12,2-3-29,2 5-30,1 5-4,4 7-4,4 8-7,4 7 3,3 11-5,3 2 1,0 7 3,2 5-2,-1 1-2,1 4-2,-3 7-2,-1 4-6,-7 4 2,-3 5 1,-6 7 4,-12 3-1,-3 3-2,-7-2 3,-1 2 0,-6-6 3,7-1 2,8-10 7,2-4 2,9-6 5,0-7 3,9 1 1,6-4 3,6-1-3,8 1 0,1 2 0,0-3-4,-4 7 0,-1 5-5,-3 7-9,-5 6-16,1 5-26,-4 1-59,-5 0-83,3-6-184,-9-6-503,0 0 0,0-10 0,0-8 0</inkml:trace>
  <inkml:trace contextRef="#ctx0" brushRef="#br0" timeOffset="336145.0187">29308 11353 2726,'4'-6'75,"2"-2"15,5-1 7,8-6 2,5 1 4,6 5 1,-1-2-2,-2 5 1,-1 3 1,-7 3-60,-5 6-14,-4 8-11,-7 8-3,-3 7 3,-13 4 2,-1 5-1,-2 3 4,1-4 0,0-6 4,10 0 3,5-8 6,3-5 3,4-4 0,7-2-5,4-4-8,12-2-5,5-3-30,10 0-82,6-3-220,-7 2-424,-2-4 0,-12 2 0,-9 3 0</inkml:trace>
  <inkml:trace contextRef="#ctx0" brushRef="#br0" timeOffset="336383.7836">29845 11657 2222,'3'4'145,"-3"10"19,5 4 10,0 11 2,3 8 1,-2 6 2,-3 5-1,0 3 1,0-1 1,-3-5-118,0-2-44,3-10-77,-3-9-141,0-30-519,0 12 0,4-12 0</inkml:trace>
  <inkml:trace contextRef="#ctx0" brushRef="#br0" timeOffset="336583.1843">29731 11897 2274,'0'0'169,"0"-1"16,0-1 23,4-3 15,5 5 9,12-3 0,9-1 3,12-2-7,5-2-48,7 0-252,23-6-746,-35 5 0,-10-2 0,-10-1 0</inkml:trace>
  <inkml:trace contextRef="#ctx0" brushRef="#br0" timeOffset="337011.2654">30253 11800 2806,'0'1'62,"1"3"17,2 5 8,3 6 5,-1 4 3,2 8 0,4 3 1,-7 3 4,-1 4 0,-1-5-49,-2-2-5,0-9-1,0-3 23,0-8 23,0-8 6,0-2 8,-3-6 5,-3-10 4,-3-7 5,0-10 9,-2-6-3,-1-7 3,6 4-14,3 5-7,3 9 1,0 8-5,0 7-3,6 6-5,6-3-6,8 4-8,4-2-7,11-2-21,-4-2-48,2-1-133,1 1-150,0-11-794,-6 6 0,-3-7 0,-3-6 0</inkml:trace>
  <inkml:trace contextRef="#ctx0" brushRef="#br0" timeOffset="337362.0635">30509 11359 2905,'0'-3'147,"0"-1"16,1-4 8,4 0 6,5 0 7,7-2 4,5-4 3,5 5 2,-1 3-1,-6 2-126,-1 4-22,-7 7-17,-2 5-9,-5 5-7,-5 6-3,-9 6-7,-3 3 0,-3-1-2,-2 1 2,5-3 2,4-3 0,5-3 2,4-6 2,8 0 4,3-3-11,7-3-57,7-3-55,13-6-210,3-2-523,3 0 0,-4-2 0</inkml:trace>
  <inkml:trace contextRef="#ctx0" brushRef="#br0" timeOffset="337681.9512">31076 11494 2573,'-2'3'95,"2"6"17,-1 4 14,1 11 7,0 8 4,1 8-1,-1 14 1,0 4 0,0 2 0,0-1-66,0-4-29,0-6-18,-1-6-14,-2-6-14,-3-9-26,1-6-64,4-12-236,-5-7-352,1-10 0,-1-10 0,-4-6 0</inkml:trace>
  <inkml:trace contextRef="#ctx0" brushRef="#br0" timeOffset="337876.0016">30870 11826 2382,'0'0'160,"0"-1"24,0-2 14,3 3 14,4-1 5,14-1 3,11 1 2,16-3-3,14 4-44,7-6-255,-1-5-741,-8 3 0,-12-2 0,-13-2 0</inkml:trace>
  <inkml:trace contextRef="#ctx0" brushRef="#br0" timeOffset="338561.9601">31482 11615 2572,'0'-2'118,"3"1"-1,-3 1 12,0 1 9,0 9 6,2 11 6,1 10 0,0 10 1,1 7 2,-2 2-112,-1 5-6,-1-3 1,-1-8-13,2-4-8,-1-8-1,0-11 10,0-8 1,-3-8 1,-1-12 1,-2-11 1,-2-11 2,-1-14-2,2-13 2,4-10-2,1-9-6,4-5-16,-2 0 4,3 9 6,1 8 7,5 17 4,2 9-5,7 14 6,4 9 0,1 7-1,3 5 3,2 7-1,-1 7-5,-4 5-8,-7 4-10,-1 7-4,-10 1 7,-2 3-7,-11 0 3,-8-1 2,-6 0 2,-10-3-1,-3-2 4,2-4-1,6-5 0,12-3-1,9-4 5,4-3 17,7-2 15,4-1 9,13 0 1,10 1 2,10 0-3,9 2 2,2 6 1,-3 5-3,-10 4-9,-7 3-23,-11 1-48,-3 5-102,-7-3-167,0-17-658,0 8 0,-3-4 0</inkml:trace>
  <inkml:trace contextRef="#ctx0" brushRef="#br0" timeOffset="338953.3986">32030 11722 2940,'0'0'90,"0"3"24,0 4 14,0 4 10,0 5 0,2 10 2,-1 3 1,-1 0 1,2 0-3,-1-5-44,1-6-40,-1-3-9,-1-7 12,3-5-4,-3-3 2,0-10 3,0-7 4,0-10 3,0-11 1,-3-8 1,2-2 10,-2 1 1,1 4-19,-1 11 10,3 9-8,0 9 1,2 5-5,11 7-4,7-1-3,11 1-21,10 0-86,4 0-155,62-8-816,-65 0 0,-3-2 0</inkml:trace>
  <inkml:trace contextRef="#ctx0" brushRef="#br0" timeOffset="339425.7315">32415 10986 2492,'0'-1'112,"0"-3"7,2 4 15,1-4 11,4 4 18,11 8 16,11 4 35,13 9 30,12 12 25,11 12-86,4 13-9,3 10-1,-13 14-1,-14 2 1,-24 2-15,-15 0-12,-18-3-34,-15-8-26,-3-8-22,0-5-6,-6-8-4,9-8-4,4-7-12,2-2-13,3-5 0,6-2-4,3-5-4,3-7 2,3-5-1,3-6-3,-2-4-6,-2-1-16,0-2-41,-3-2-70,1 1-110,3-5-193,-6 3-586,-3-8 0,-6-1 0,-9-1 0</inkml:trace>
  <inkml:trace contextRef="#ctx0" brushRef="#br0" timeOffset="340370.9049">25457 13678 2754,'0'0'80,"0"0"9,-2 0 10,2 0 11,0 0 50,0 0 31,2 2 16,5-1 8,2 2 4,9-3-67,8 0-14,5 0-10,3 0-32,0-3-67,-1-1-139,-4-1-182,-5-6-153,-12 5-319,-3 3 0,-6-1 0</inkml:trace>
  <inkml:trace contextRef="#ctx0" brushRef="#br0" timeOffset="340638.8131">25551 13805 2161,'0'3'143,"0"-1"27,0 3 14,0-3 15,0 0 7,5-2 4,6 0 5,4 0 5,6 0 2,8 0-116,2 0-38,1 0-84,4 0-215,-2-3-540,-4-1 0,0-3 0,-1 0 0</inkml:trace>
  <inkml:trace contextRef="#ctx0" brushRef="#br0" timeOffset="341167.2297">26560 13549 2030,'0'0'154,"0"-2"10,-2 2 4,1 0 4,-1 4 15,2 2 18,0 8 9,0 5 2,0 9 1,2 6-120,-1 1-27,2 5-11,0-3 0,-1 1-2,-2-3-14,3-1-17,-3-8-9,0-3-2,0-5 0,0-6-12,0-5-25,0-4-98,6-3-229,-6 2-390,4-4 0,-4 0 0,-4 1 0</inkml:trace>
  <inkml:trace contextRef="#ctx0" brushRef="#br0" timeOffset="341484.7514">26294 14107 2521,'0'1'171,"0"0"26,0-1 6,1 1 9,5-1 5,9-2 5,11-3 4,11 0 1,11-4-1,8-1-138,3 2-40,4-1-48,-4 1-72,-4 1-128,4 0-183,-20 2-397,-13 3 0,-10 2 0,-10-1 0</inkml:trace>
  <inkml:trace contextRef="#ctx0" brushRef="#br0" timeOffset="342089.2102">26387 14412 2245,'-9'6'69,"0"2"56,-2-1 49,4-1 31,5-2 14,4-4 9,1 0 7,6 0 5,9 0 4,6 0-31,10 0-32,3 0-51,2 0-48,0 3-34,-5 5-9,-5 4-11,-7 5-3,-14 2-7,-3 4 0,-8 2-6,-8 3-1,-12 1-2,-4 0 0,-6-1 1,3-4 0,3-4 4,12-6 7,9-5 13,6-6 1,10 0 5,7-3 1,4 0 0,8 2-1,5 1 2,1 1-1,-3 4-4,-4 4-7,-7 5-13,-12 2-5,-4 5-3,-10 5-2,-7-2 2,-12 4-1,-4-5 2,-12-3-1,-5-3 1,-1-9-3,-4-5-5,4-9-49,5-6-93,12-12-172,8-17-656,15 1 0,6-6 0,10-8 0</inkml:trace>
  <inkml:trace contextRef="#ctx0" brushRef="#br0" timeOffset="342617.3177">26727 13802 1838,'0'0'139,"0"0"17,3 0 17,-3 0 7,0 0 6,0 0 1,0 0 1,0 0-1,1 0 10,1 1-97,4 4-8,3 2 8,12 3-1,11 2-2,8 0-3,11 2 1,7 0 1,-3-1 0,-2 1-14,-8-2-38,-12-2-87,-9-2-144,-7-4-155,-12-1-428,-4-1 0,-2-2 0,-1 0 0</inkml:trace>
  <inkml:trace contextRef="#ctx0" brushRef="#br0" timeOffset="342855.9586">27109 13658 1999,'-3'-5'147,"0"1"11,-3 4 9,-6 6 7,0 11 2,-4 12 2,-3 9 2,-3 10 1,-1 2-3,-4 0-159,6 0-24,3-8-47,6-9-89,6-13-158,3-8-313,5-9 0,5-4 0</inkml:trace>
  <inkml:trace contextRef="#ctx0" brushRef="#br0" timeOffset="343319.7354">27339 13672 1990,'0'-2'190,"0"2"18,0-2 4,2 0 2,5-6 6,6 2 2,9-5 4,7-4 6,1 3 6,3 2-152,-5 3-36,-2 5-15,-8 2-2,-3 8 1,-6 10-4,-3 7 2,-6 9-6,-9 9-3,-8 3-3,-7 1-1,-3 0 0,-3-6 6,5-8 4,8-10 6,10-8 11,4-7 3,6-5 2,5-2 0,11-2-4,6-1 1,10-2-5,8 3-21,4-3-46,1 1-88,2 3-160,-2-12-607,-5 10 0,-12-2 0,-7-4 0</inkml:trace>
  <inkml:trace contextRef="#ctx0" brushRef="#br0" timeOffset="343727.3335">27759 13661 2061,'-3'-6'169,"3"-3"35,-3 1 27,3-4 2,0-2 6,9 5 6,6 1 5,9-1 7,8 6 6,7-2-129,3 4-36,-6 2-36,-6 4-24,-6 2 0,-7 7-3,-11 8-5,-6 5-1,-3 2-10,-11 5-2,-5 0-5,-5 3 2,-5-4 1,7-2-2,1-3-3,13-7 2,5-4 0,6-5-2,9-4 4,9-7-8,11 2-16,13-1-54,9-2-98,14-2-209,-3 2-461,1 0 0,-6 0 0,-7 2 0</inkml:trace>
  <inkml:trace contextRef="#ctx0" brushRef="#br0" timeOffset="343989.7432">28531 14089 2880,'-6'4'109,"-10"1"16,-7 0 15,-13 2 15,-5 3 10,-13-1 7,-14 4 7,-7 3 14,-15 1 13,-6 3-86,-10 2-15,8 2-13,4 2-13,15-2-15,19-6-15,17 1-23,18-10-85,12-3-182,15-7-221,4 1-357,10-2 0,6 0 0,5-1 0</inkml:trace>
  <inkml:trace contextRef="#ctx0" brushRef="#br0" timeOffset="344356.3841">27741 14518 2430,'3'4'134,"0"0"30,6-1 27,6 1 26,9-1 13,9-3 8,10-2 2,9 2 2,2-1 3,-4 0-100,-2 1-35,-15-2-32,-9 4-25,-13 4-22,-8 3-9,-3 8-8,-6 6-2,0 9 1,-4 7-4,0 4 1,1 6 1,0 1-1,5 3 0,2-2-1,2-3-6,0-4-6,2-6-41,-2-6-85,4-8-177,-1-56-571,0 40 0,0-9 0,3-10 0</inkml:trace>
  <inkml:trace contextRef="#ctx0" brushRef="#br0" timeOffset="344916.9482">28496 13661 2525,'0'0'133,"0"0"-1,0 0 11,0 0 14,7 5 9,8-1 6,6 7 6,12 6 2,9 3 2,0 3-122,-3 0-21,-1 3-29,-11-4-63,-1-1-164,-4-13-544,-4 2 0,-4-5 0,-5-5 0</inkml:trace>
  <inkml:trace contextRef="#ctx0" brushRef="#br0" timeOffset="345163.001">28814 13549 2109,'-6'5'101,"2"7"17,-8 7 12,-2 8 3,-4 10 2,-3 9 2,-8 3 1,1 0-3,-2 0-17,4-4-111,5-7-74,12-11-93,3-13-124,6-5-266,3-7 0,9-7 0</inkml:trace>
  <inkml:trace contextRef="#ctx0" brushRef="#br0" timeOffset="345495.8316">29047 13537 1975,'0'-3'99,"0"3"12,0 0 26,0 5 13,0 10 9,0 8 6,-4 4 7,-8 10 10,-2 0 6,-4-1-93,2-5 3,1-5-3,7-9-11,5-6-1,9-7-4,15 1-5,9-5-5,11 0-14,15 0-21,-1 0-25,1 0-63,-6 0-135,-1-5-201,-22 4-306,-7 0 0,-8-2 0</inkml:trace>
  <inkml:trace contextRef="#ctx0" brushRef="#br0" timeOffset="345739.771">29296 13593 1646,'0'-7'162,"1"4"4,-1-2 32,2 2 24,-4 8 11,2 12 7,2 10 5,-2 9 2,0 8 3,0 7-140,-2 4-24,-1-2-13,2-4-61,-1-4-134,8-13-257,-4-7-298,1-14 0,0-7 0,10-12 0</inkml:trace>
  <inkml:trace contextRef="#ctx0" brushRef="#br0" timeOffset="346171.0064">29419 13616 2005,'0'-4'143,"3"-2"17,0-3 7,7 1 8,3-4 11,8 1 10,6-1 9,1 0 5,4 4 2,-4-1-129,-5 4-13,-3 3-16,-6 4-5,-3 9-6,-6 7-5,-5 7-8,-8 10-4,-7 4-2,-1 0 0,-10 4 3,-1-4 9,5-5 9,3-7 3,6-6 14,7-7 15,4-8 5,5-3 1,8-3-1,10 0 0,8-3-4,8 0-8,10 1-19,-3 1-29,-1-2-82,-4 3-121,-4 0-196,-8 0-488,-9 0 0,-4 0 0,-4-2 0</inkml:trace>
  <inkml:trace contextRef="#ctx0" brushRef="#br0" timeOffset="346717.738">30178 13097 1768,'-3'-3'104,"-4"1"25,-3 1 32,-1-1 22,-1 4 24,-1 4 24,-1 2 28,1 8 28,1 6 25,-1 7-73,0 10 4,2 6-11,-2 13-25,1 8-17,0 9-16,-2 4-16,5-1-24,3-1-18,3-7-16,3-7-14,2-5-13,5-2-11,1-9-7,7-5-2,0-8-6,4-4-9,-5-4-1,4-7-10,-6-2-7,-4-6-6,-2-5-2,-2 1-4,-4-4 0,0-2-6,0 0-8,0-1-12,0 0-26,0 0-53,0 2-89,0-1-112,9-1-261,-10-1-394,1-2 0,-3-3 0,-2-8 0</inkml:trace>
  <inkml:trace contextRef="#ctx0" brushRef="#br0" timeOffset="349660.2054">30385 13515 1592,'-3'-2'141,"0"-3"44,0-4 33,0-1 31,-1 0 36,1 0 28,0 5 29,0 0 14,3 1 5,-2 0-91,2 3-54,0 1-40,0 1-24,0 5-25,0 13-24,3 8-25,0 10-25,0 12-13,3 1-5,0-2 1,-6-2 8,3-6-5,-3-10-8,3-2-6,-3-5-15,0-6-5,0-3-25,0-5-32,0-3-109,0-4-170,0-12-652,0 3 0,2-4 0,2-7 0</inkml:trace>
  <inkml:trace contextRef="#ctx0" brushRef="#br0" timeOffset="350184.0643">30810 13501 2210,'0'-2'134,"0"-1"4,0 1 2,0-1 4,-2 3 6,-4 0 8,-4 0 13,-6 0 8,-3 3 5,-1 2-110,-1 4-16,3 5-3,1 3 0,4 4 1,4 2-6,3-4-4,6 0-12,0 1-3,3-3-4,6-5-1,3 2 0,5-3 1,4-2 0,1 0-3,3-1 0,-1-4-3,-2 4-1,-7 0-5,0 4-3,-9 1-1,0 2 0,-6 0-4,0 1-1,0-1 3,-6 2-1,0-3-1,-7-1 0,-4-4 1,-5 1-6,-2-8-33,-1 1-67,4-6-184,2-6-514,3-6 0,9-9 0,7-10 0</inkml:trace>
  <inkml:trace contextRef="#ctx0" brushRef="#br0" timeOffset="350615.2298">30865 13096 2182,'2'-7'121,"1"-2"24,3 0 22,1-5 13,7 3 12,4 3 4,5 0 4,-3 4 2,6 3 2,-6 2-89,-4 6-26,-1 3-21,-1 5-20,-10 7-14,-4 2-11,2 0-3,-5 0-2,-6-1 2,-2-2-1,2-5-4,0-2-3,2-3-5,5-7 8,2 1 10,4-4 2,7 3 1,6-4 0,4 0-12,6 0-32,3 0-82,-1 0-168,-4-21-541,-5 23 0,-4-2 0,-5 2 0</inkml:trace>
  <inkml:trace contextRef="#ctx0" brushRef="#br0" timeOffset="350950.0704">31348 13481 3524,'-1'-2'128,"-1"-1"24,1-2 9,-2 1-2,3 1 0,0 1 4,3 7 1,-2 10 1,2 8 2,0 6-103,2 12-22,-2 2-23,-2 0-9,-1 0 2,0-1 1,0-4-12,0-6-44,0-4-101,0-7-226,-1-7-539,-1-8 0,1-6 0,1-8 0</inkml:trace>
  <inkml:trace contextRef="#ctx0" brushRef="#br0" timeOffset="351140.9773">31214 13666 2977,'0'-5'183,"0"-1"13,0 0 2,5-2 2,8 2 0,10 3-3,8 0-51,13 0-71,7-3-137,3-5-800,-7-1 0,-6 1 0</inkml:trace>
  <inkml:trace contextRef="#ctx0" brushRef="#br0" timeOffset="351406.7161">31655 13435 2204,'0'0'107,"3"1"23,2 6 10,1 5 5,0 9 3,0 8 2,-2 6 1,-2 5 3,-2 2-2,0 0-61,0-2-62,0-7-106,9-8-230,-6-4-336,0-8 0,0-10 0,9-4 0</inkml:trace>
  <inkml:trace contextRef="#ctx0" brushRef="#br0" timeOffset="351773.137">31872 13486 1966,'-3'2'144,"0"3"24,0 5 18,-4 7 11,5 2 11,2 10 5,-1 3 9,5 0 16,8 2 6,-3-5-88,4-3-40,1-8-10,1-4-8,0-8-8,3-3-11,-1-8-7,7-6-24,-5-8-51,-2-7-49,-5-7-35,-6-4-32,-9-4-15,-7 5-11,-6 4-2,-6 6 1,-2 6 1,-5 8-29,14 3-156,-9 5-283,5 0 0,11-3 0,2-3 0</inkml:trace>
  <inkml:trace contextRef="#ctx0" brushRef="#br0" timeOffset="352197.7618">31923 13029 1954,'0'-7'141,"1"-3"18,4-2 9,3-1 8,-2 2 2,12 1 2,0 3 0,3 2 2,0 2-1,0 2-121,-6 1-23,-3 1-20,-3 7-8,-6 4-9,-3 4 0,-3 6 3,-7 2 0,-2 1 2,1 0 3,-1-3 9,6-1 21,4-2 20,2-5 18,4-1 14,3-4 1,5-1 3,3-6-2,6 0 0,5-1-8,-5-2-58,3-1-109,5 2-283,-13 0-424,-5-2 0,-1 1 0</inkml:trace>
  <inkml:trace contextRef="#ctx0" brushRef="#br0" timeOffset="352638.071">32448 13396 1954,'0'-3'184,"0"1"36,0-2 32,0-1 17,0 3-4,0 0 2,0 2 14,0 4 15,0 7 18,0 14-137,0 7-46,2 12-31,-2 7-30,0 1-16,0 0 3,0-5 1,0-6-17,0-8-33,0-5-74,0-11-110,0-10-775,0-4 0,0-6 0,0-9 0</inkml:trace>
  <inkml:trace contextRef="#ctx0" brushRef="#br0" timeOffset="352851.2798">32325 13590 2040,'0'0'182,"0"-1"1,0-2 14,3 0 9,3 0 2,7 1 2,6 1-5,6-1-34,7 1-94,16-7-410,-18 5-336,0-3 0,-3 0 0,-4-5 0</inkml:trace>
  <inkml:trace contextRef="#ctx0" brushRef="#br0" timeOffset="353176.9832">32683 13418 2020,'0'0'117,"0"0"28,0 7 20,0 7 14,0 6 6,0 10 6,0 7 3,0 1 0,0 2 2,0-1-71,-3-2-45,3-5-36,0-7-66,0-6-186,-3-6-513,9-8 0,0-5 0</inkml:trace>
  <inkml:trace contextRef="#ctx0" brushRef="#br0" timeOffset="353601.7914">32954 13426 2732,'-12'-5'98,"-3"0"18,-8-1 8,-1 1 8,-1 4 4,5 4 9,-1 6 11,3 1 6,3 4 3,4 5-68,7 1-14,1-2-8,3 0-2,5 1-2,6-2-3,0-2-5,7-1-7,2-4-7,1 3-4,-2-4-6,-2 3-7,-4 2-11,-7 0-5,-3 2-5,-6 3 1,-6 4-4,-6-3 0,-7 0-1,-1 1-6,-6-5-21,4-5-30,7-6-87,9-5-212,3-5-500,4-10 0,5-9 0</inkml:trace>
  <inkml:trace contextRef="#ctx0" brushRef="#br0" timeOffset="353840.6666">32963 13482 2636,'0'-1'94,"0"1"34,1-2 15,4 4 7,4 5 1,8 4 2,5 5-1,5 6 2,-1 2-1,0 0-84,-7-3-47,-2-1-82,-2-5-156,-5-7-529,-4 1 0,1-6 0,-3-3 0</inkml:trace>
  <inkml:trace contextRef="#ctx0" brushRef="#br0" timeOffset="354089.0024">33157 13433 2597,'0'0'118,"-3"0"24,-4 6 13,-4 8 5,-4 12 4,-4 10 5,-4 6 1,-3 5 4,-4 2-2,6-6-74,3-6-65,12-8-70,4-8-104,19-13-259,-7-6-314,6-4 0,3-8 0,7-9 0</inkml:trace>
  <inkml:trace contextRef="#ctx0" brushRef="#br0" timeOffset="354342.6131">33286 13387 2656,'0'-3'85,"0"3"28,0 0 23,-2 3 10,2 6 8,0 9 6,-2 8 0,1 6 3,-1 9 2,-2 0-81,-3 0-10,4-4-66,0-3-181,3-22-613,0 6 0,8-10 0,1-8 0</inkml:trace>
  <inkml:trace contextRef="#ctx0" brushRef="#br0" timeOffset="354712.9048">33436 13387 2562,'-5'2'153,"-1"2"33,0 4 23,-2 9 19,5 1 3,-1 8 3,4 6 3,-3-1 4,6-5 2,-3-2-111,0-6-27,4-8-7,2-4-17,3-3-15,6-6-2,1-4-6,0-5-14,-2-4-14,-4-7-24,-4-2-22,-3-2-21,-6-1-28,-7 4-6,-4 3-2,-7 6 0,-6 8 0,0 2-39,4 5-86,13 2-266,1 1-341,7-3 0,2 0 0,3 0 0</inkml:trace>
  <inkml:trace contextRef="#ctx0" brushRef="#br0" timeOffset="355220.8941">33460 13057 2146,'-2'-6'197,"-1"-2"42,0-1 38,1 1 7,2 4 7,0 3 8,7-1 8,2 5 6,10 1 10,5 9-141,11 6-23,-2 10-35,2 10-32,-7 7-6,-2 7-5,-7 5 1,-10 3 3,-4 3 4,-4 2-3,-7-3-14,-6 3-6,-9-3 0,-3-2-5,-4-5 7,-1-6-1,5-6 24,6-9 15,0-4 8,4-8 13,4-5 1,4-4 0,-2-4 2,5-4 8,0 1 4,3-5 8,-3-2-28,6 0-20,-6 2-15,3-4-24,0 2-13,-3 0-16,3 0-56,-6 0-83,2 2-98,1-2-87,-4 2-114,0-2-216,-3 0-622,-9 0 0,-5 0 0</inkml:trace>
  <inkml:trace contextRef="#ctx0" brushRef="#br0" timeOffset="356103.3943">25624 15600 2774,'-2'0'98,"-4"1"26,3-1 21,0 2 21,3-2 1,0 0 21,3 0 13,0 2 3,8 1 2,8-2-75,7 2-19,5-2-36,4-1-66,3-1-83,-5-2-108,-3-2-147,-6-8-476,-12 8 0,-6 1 0</inkml:trace>
  <inkml:trace contextRef="#ctx0" brushRef="#br0" timeOffset="356332.8349">25717 15770 2098,'0'3'195,"0"-1"11,0-1 11,0 1 11,3-1 2,3-1 2,8-1 2,5 1 2,7 0-12,4 0-199,6-2-180,2-4-639,-4 4 0,-1-4 0</inkml:trace>
  <inkml:trace contextRef="#ctx0" brushRef="#br0" timeOffset="356777.2193">26397 15476 2618,'0'-1'112,"0"-1"2,0 2 7,0-3 29,0 6 24,0 8 24,3 9 17,2 8 5,4 12 3,-1 8-100,0 3-5,-2 3 2,-3-4-7,-1-9-27,0-6-24,-2-5-23,1-8-32,1-7-59,-2-4-76,4-6-197,-2-5-536,-2 0 0,1 0 0,2-7 0</inkml:trace>
  <inkml:trace contextRef="#ctx0" brushRef="#br0" timeOffset="357054.8748">26128 16009 2008,'0'3'123,"-2"1"33,2-2 37,-1 3 20,2-3 27,4-2 18,7 0 3,15 0 4,14 0 4,16 0-93,13-2-35,4-4-46,0-1-75,-9 2-92,-7-2-176,-15-5-571,-12 12 0,-10 0 0,-13 0 0</inkml:trace>
  <inkml:trace contextRef="#ctx0" brushRef="#br0" timeOffset="357635.8722">26277 16281 2571,'-9'5'70,"5"2"48,-3-3 33,4-1 13,3-1 12,6-2 14,9-2 11,7 2 4,6 0 5,14 0-36,-1 0-31,-2 0-49,-4 2-30,-7 4-13,-7 6-10,-10 5-14,-5 7-9,-10 3-3,-6 4-3,-9-3-5,-4 1 5,-4-7 2,1 0-1,3-7 5,9-6 7,5-4 6,9-2 7,4-3 3,4 0 9,4 0 10,4 0 3,10 3 7,1 4 0,0 1-5,0 8-6,-3 1-6,-7 4-5,-8-1-1,-4 1-8,-10 1-8,-6-1-4,-7-1-9,-6 0-1,-9-5 0,-8-1 0,-3-4 1,-8-3-4,1-4-16,9-5-56,6-2-106,19-13-149,44-7-715,-18-6 0,11-3 0</inkml:trace>
  <inkml:trace contextRef="#ctx0" brushRef="#br0" timeOffset="358078.9923">26856 15623 1950,'0'0'79,"0"0"16,0 0 19,0 2 19,0 3 16,3 5 9,13 2 8,8 5 4,10 1 2,8-1-78,3 1-2,-1-3-20,-10 2-49,-8-1-110,0-7-203,-11-4-328,-6 3 0,-3-7 0</inkml:trace>
  <inkml:trace contextRef="#ctx0" brushRef="#br0" timeOffset="358314.1377">27130 15568 2175,'-5'-5'117,"0"5"9,-3 2 11,-4 5 3,0 7 2,-5 15 2,-3 6 1,-3 6 2,-4 5 0,4 0-120,2-7-35,10-5-117,8-11-171,3-7-307,8-9 0,7-7 0,14-8 0</inkml:trace>
  <inkml:trace contextRef="#ctx0" brushRef="#br0" timeOffset="358741.3933">27437 15586 2168,'0'0'142,"0"-3"14,0 3 5,0-1 8,5-2 9,4-1 10,4-1 8,9-2 1,6 2 4,2-1-113,3 2-28,-4 1-16,-4 3-5,-7 3-7,-5 8-7,-9 9-10,-5 4-8,-10 10 3,-10 2 0,-8 6-2,-1-6 3,0 3 4,10-10 17,9-5 9,9-8 9,11-4 4,6-4 4,12-5-3,3 0-6,6-3-5,6-2-44,-1 1-101,16-2-300,-16-1-399,5-3 0,-6-5 0,-6-5 0</inkml:trace>
  <inkml:trace contextRef="#ctx0" brushRef="#br0" timeOffset="359133.3354">27887 15533 2078,'0'-3'158,"0"-1"14,0 1 17,0-1 12,9 1 8,5 3 4,8-4 3,4 4 5,4-1 0,-1 1-130,-6 0-28,-3 1-11,-6 3-14,-8 3-12,-3 6-5,-5 3-2,-7 7-2,-6 5-4,-5 1 2,-4 0 2,2 1 5,1-5 4,10-3 14,8-2 7,3-8 7,8-2 0,8 0-1,8-8 2,5 2-10,13-4-15,7 0-24,3 0-82,1 0-132,21 0-671,-25 4 0,-10 0 0,0 0 0</inkml:trace>
  <inkml:trace contextRef="#ctx0" brushRef="#br0" timeOffset="359403.1562">28543 15950 2944,'-9'6'134,"-7"1"19,-7 4 8,-9 1 5,-5 0 5,-8 2 2,-9 1 1,-7 2 6,-6 1 3,-13 0-105,-6 1-25,-7 3-18,1 1-6,3-1-5,9 3-7,14-5-19,12-1-40,21-4-124,18-8-265,10-3-375,15-3 0,12-6 0,8-3 0</inkml:trace>
  <inkml:trace contextRef="#ctx0" brushRef="#br0" timeOffset="359771.1804">27818 16336 2138,'0'5'122,"0"2"41,0-1 26,4 1 13,8-7 14,12 0 6,8 0 4,7 0 4,4-5 1,-2-2-78,-7 2-42,-9 1-42,-8 1-24,-7 2-7,-10 6-10,3 7-1,-6 5-5,-4 10 0,1 7 2,-2 4-2,2 4 2,0 1 2,2-2-3,2-3-7,1-1-17,1-5-69,0-8-149,1-14-640,1-1 0,5-6 0,4-14 0</inkml:trace>
  <inkml:trace contextRef="#ctx0" brushRef="#br0" timeOffset="360179.1187">28692 15497 2939,'0'0'63,"2"0"17,1 5 16,7 4 4,4 3 3,8 8 2,10 2 0,7-1-7,3 1-26,2-3-105,-2-3-176,-6-32-494,-10 26 0,-10-4 0,-8-6 0</inkml:trace>
  <inkml:trace contextRef="#ctx0" brushRef="#br0" timeOffset="360407.9085">28960 15457 2565,'-3'-2'83,"-3"5"21,-4 7 11,-3 9 3,0 12 2,-5 13 1,0 3 0,-2 2 0,4 0-5,2-9-84,5-7-57,6-9-136,27-12-525,-19-6 0,-1-4 0</inkml:trace>
  <inkml:trace contextRef="#ctx0" brushRef="#br0" timeOffset="360713.9149">29166 15436 2854,'0'-3'78,"0"3"21,0 0 12,0 8 6,0 4 4,0 8 1,0 4 1,0 5 1,0-3 2,0-3-71,3-7 4,0-6-15,6-3-12,9-6-5,8-1-5,5-1-14,4-2-43,6-1-87,10-3-229,-18-1-371,-1-3 0,-10 2 0,-10-3 0</inkml:trace>
  <inkml:trace contextRef="#ctx0" brushRef="#br0" timeOffset="360947.8252">29435 15397 2402,'0'-2'124,"2"0"40,-4 0 37,2 6 20,-1 5 16,1 12 4,0 7 1,0 9 1,1 5 0,1 3-122,0 1-12,-2-6-81,4-2-124,14-9-298,-13-5-423,-1-10 0,7-7 0,2-7 0</inkml:trace>
  <inkml:trace contextRef="#ctx0" brushRef="#br0" timeOffset="361596.682">29669 15422 2729,'0'0'115,"-3"0"17,3-3 12,-3 0 9,3-1 7,0-1 8,0-1 3,0 0 7,0 2 11,0-1-80,3-1-14,0 1-11,3-1-4,4 3-1,4-2-3,6 2-2,2 0-3,-1 2-8,2 1-8,-1 1-8,1 5-9,-5 2-7,-2 5-7,-5 6-8,-5 5-3,-3 4-5,-6 5 1,-9 3 2,-9 4-3,-4-1 4,-12 1 10,0-8 4,2-7 10,5-7 12,9-5 15,7-10 7,8-2 7,4-2 2,6-6 1,3-3-5,10-1-9,7-3-6,5 2-9,4 5-12,0 2-19,0 2-5,-1 6-11,-1 6-9,-2 2-20,-7 6-24,-4 1-27,-6-1-82,-2 1-112,4-6-326,-9-1-362,-2-6 0,2 1 0,5-12 0</inkml:trace>
  <inkml:trace contextRef="#ctx0" brushRef="#br0" timeOffset="361875.3101">30187 15391 2436,'-3'-1'175,"3"1"2,-2-2 24,2 2 40,0 0 15,0 5 9,5 4 2,5 5 5,7 6-2,5 3-148,10 4-32,1-2-12,3 1-61,0-1-97,-6-1-101,-9-6-149,-4-14-525,-11 6 0,-3-5 0,0-5 0</inkml:trace>
  <inkml:trace contextRef="#ctx0" brushRef="#br0" timeOffset="362126.1111">30412 15369 2381,'0'-3'129,"-3"3"34,-6 7 29,-1 4 19,-7 12 6,-4 11 4,-5 9-2,-5 6 1,1 5 5,-2 0-86,5-5-46,2-6-42,9-6-54,5-11-86,6-12-252,3-8-464,2-3 0,4-9 0,-3-3 0</inkml:trace>
  <inkml:trace contextRef="#ctx0" brushRef="#br0" timeOffset="373602.8254">30789 15291 1659,'0'-1'117,"0"-2"37,0-5 30,1 5 20,-1-3 17,0-1 12,0 2 7,0-1 10,0 1 24,0-1-66,0 2-34,0 1-39,0 2-33,0 1-16,0 0-9,0 1-5,0 8 2,0 6 2,-1 6-11,-4 11 0,-3 7 1,-5 4 6,-2 5 6,0-6-2,3-2-8,3-5-3,4-10 12,2-8 25,3-9-8,3-7-10,3-5-5,3-6-6,9-3 1,5-3-3,13-2-2,3-2-5,11 4-23,1 6-47,2 0-31,-2 4-37,-6 3-58,-12 2-76,-6 1-74,-9 0-117,-9-3-156,-6-10-291,-1 10 0,-2-1 0</inkml:trace>
  <inkml:trace contextRef="#ctx0" brushRef="#br0" timeOffset="373914.0221">31058 15303 1878,'-2'0'92,"2"0"46,0 0 32,0 5 23,0 5 20,2 9 9,-1 6 1,1 13 2,-1 3 2,1 5-87,0-1-5,-2 0-45,1-6-34,-2-5-20,2-6-28,-1-8-51,6-10-211,-5-14-495,1 4 0,-1-1 0,4-11 0</inkml:trace>
  <inkml:trace contextRef="#ctx0" brushRef="#br0" timeOffset="374403.0858">31283 15109 1988,'0'0'124,"0"0"30,-2 0 32,2 0 17,0-1 13,0 2 12,4 1 21,7-1 15,4-1 14,15 0-96,10 0-10,9 0-29,-3-1-32,-5 1-16,-11 0-13,-9 0-13,-10 0-20,-4 0-11,-4 4-9,-3 1-13,0 7-1,-2 6 0,-2 4 2,0 10 4,-4 4 2,0 8 2,2 4 0,2 0-1,1 1-2,3-5-3,0-6-1,0-8-4,0-5-11,0-9-47,0-4-146,53-11-786,-50 1 0,0-8 0,7-10 0</inkml:trace>
  <inkml:trace contextRef="#ctx0" brushRef="#br0" timeOffset="375147.0556">31992 15008 2505,'0'-4'115,"0"1"9,-3 1 17,-7-1 18,-4 2 16,-4 1 18,-1 1 15,-7 4 14,7 2 8,0 7-90,1 5-6,6 5-8,11 1-11,-2 2-16,3 0-17,4-3-14,-1-2-12,6-3-10,6 0-8,2-6-11,2 0-5,5-1-3,-2-1-4,0 0-2,-1-1 1,-1-1-4,-4-1-4,-2 2 0,-2-1-1,-1 1 0,-4 1 5,-4 3 9,0-3 13,-6 4 19,-3-1 19,-3 2 18,-7 0 30,-6-3 41,-8 3 42,-5-2 41,1-1 44,-5 1 5,3-5-16,4 0-17,1-1-21,7-2-18,4-1-28,3-1-46,8-1-39,4-1-44,0 0-49,5 1-13,0-3 0,0 0 0,0 0 0,0 0 0,0 0 0,0 0 0,0 0 0,0 0 0,0 0 0,0 0 0,0 0-26,0 0-103,0 1-123,0 1-81,-3-1-142,6-2-304,-3 1-460,-3 0 0,3-2 0,-6 1 0</inkml:trace>
  <inkml:trace contextRef="#ctx0" brushRef="#br0" timeOffset="376080.0303">25747 17390 2139,'-1'-2'157,"-2"1"24,0 0 22,-2-3 19,5 3 17,-1 1 8,1 0 7,0 0 17,0-2 22,4 2-113,7 2-28,8-1-24,8 1-20,14-2-20,6 2-16,1-7-25,-5 0-82,-6-1-141,-9-2-246,-11-14-447,-10 15 0,-2 3 0,-4-1 0</inkml:trace>
  <inkml:trace contextRef="#ctx0" brushRef="#br0" timeOffset="376316.8847">25819 17488 2148,'-5'9'113,"2"-1"28,0 2 22,-1 4 13,12-4 6,5-4 3,7-2 1,6 1 2,10-3 0,1-2-90,-1 0-74,5 0-314,-14-2-410,-7 2 0,-7 0 0,-2 0 0</inkml:trace>
  <inkml:trace contextRef="#ctx0" brushRef="#br0" timeOffset="386084.0355">27005 16976 1826,'0'0'144,"0"0"22,0 0 17,2 0 18,-4 0 16,2 0 10,0 0 6,0 0 5,0 0 5,-1 0-107,-2 2-27,-2 1-17,-1 8-12,-1 3-10,-1 8-15,-1 6-7,0 4 0,-3 5-1,0 2 0,-2-1-7,-2-2-5,8-5 0,2-10-1,2-5 11,2-7 24,2-5 2,0-4-4,3-3-3,6-3-2,11-2-2,10 0-1,11-3-2,4 3-18,6 0-56,-6 4-84,-6 2-69,-7-1-144,-2-4-193,-18 4-300,-5-1 0,-2-2 0,-4-3 0</inkml:trace>
  <inkml:trace contextRef="#ctx0" brushRef="#br0" timeOffset="386361.6925">27183 17011 1578,'-1'-7'159,"-1"2"6,2-1 3,-3 3 19,3 3 29,0 6 24,0 9 13,0 12 6,3 7 5,-1 12-114,-1 7-39,3 3-6,-2 1-3,-1-3-15,-1-4-34,2-8-40,-2-7-74,6-14-249,-5-8-437,4-7 0,-2-9 0,10-9 0</inkml:trace>
  <inkml:trace contextRef="#ctx0" brushRef="#br0" timeOffset="386927.1048">27422 16999 1872,'0'-3'152,"0"-1"26,0 2 11,0-3 5,6 1 6,6 2 6,6-2 7,7 2 9,3-3 0,2 4-110,-3 1-40,-1 1-24,-10 4-12,-2 5-2,-8 6-9,-5 7-3,-5 7-5,-10 6-9,-5 1 0,-7 1-1,1-1-2,5-8-2,5-6 0,10-6 1,2-11 2,3-1-1,6-4-2,2 1 0,4-4-1,0 4-1,9 0 3,1 5 0,1 3 0,-2 4 0,0 3-2,-7 2-2,-4 1 4,-10-1 0,3-2 1,-8 0 1,-8 3 1,-6-1 1,-11-4-1,-8 0 0,-6-6-3,-1-4-15,6-2-42,12-7-138,13-13-586,10 6 0,4-2 0,9-5 0</inkml:trace>
  <inkml:trace contextRef="#ctx0" brushRef="#br0" timeOffset="387488.8423">28089 16992 2118,'-15'-2'168,"-8"-3"19,-5 3 12,-9 0 5,6 0 4,2 6 2,8 5 6,6 3-3,9 3 6,2 5-137,2 1-30,8-4-20,0 5-6,2-4-3,8-1-4,2-2-1,6 0-7,2 1 4,2-2-5,-1-2-4,2 3 2,-8 1-1,-3 2-4,-10 2-2,-5 6 2,-8 3 1,-7 2 1,-6-1-2,-4-3 9,-4-5 25,-1-6 20,1-8 13,2-10 4,3-11 2,3-9 2,6-9-5,8-4 4,4-7 1,10 3-10,5 3-23,6 9-21,1 5-11,3 7-6,-1 1-5,-3 5-25,-3 4-51,-3-1-100,3 0-251,-6 3-448,-6-3 0,0-5 0</inkml:trace>
  <inkml:trace contextRef="#ctx0" brushRef="#br0" timeOffset="387980.5865">28474 16973 2713,'-8'-5'140,"-8"-2"11,-4 0 10,-5 0 6,1 4 5,-2 3 6,7 6 2,0 5 4,10 1 3,1 5-121,5 4-21,1 4-7,4-1-11,4 1-6,4-2-5,1-4-4,5-6-1,2-1 0,2-8-3,-2-4 2,1-7 0,-1-2 0,-6-6 4,-4-2 0,-5 0 1,1 3 0,-8 4-10,4 5-4,4 3 1,-4 2 3,0 8-4,0 6 0,0 8-4,0 8 2,0 5 2,3 6-4,0 1 7,-3 0 2,2-3-23,-1-7-66,2-3-128,37-12-645,-30-6 0,2-8 0,2-6 0</inkml:trace>
  <inkml:trace contextRef="#ctx0" brushRef="#br0" timeOffset="388714.9671">28707 16949 2057,'-3'0'116,"-4"2"21,2 5 12,1 5 10,-1 8 4,4 6 4,-1 8 3,4 0 4,-2 2 0,1-2-81,4-2-30,2-3-19,5-6-14,2-5-4,4-8-6,-1-7-2,-1-3-4,2-11-4,0-3-2,-4-7-4,-7-7 1,-2-8 2,-10-3-1,-10 0-1,-3 0 3,-3 3 5,-1 8 8,6 4 10,1 9 13,9 5 11,6 3 4,0 6 3,3-3 2,12-1-1,10 1-2,10 0-3,11 1-7,6 2-12,-5-1-10,-5 5-8,-12 3-8,-12 2-7,-6 6 0,-9 3 0,-1 5-1,-2 3-3,0 4 5,0 1 6,0 0 3,0-1 1,0-6 6,1-5 9,1-4 6,1-6 7,9-5 4,3-6-1,4-7 0,-2-8-4,1-5-3,-7-9 0,-7-3-3,-1 0-5,-9-1-6,-6 5-10,-7 6-3,-2 1-3,-8 11-11,6 7-33,2 3-51,2 6-71,5 4-180,1-24-571,4 28 0,4 5 0,5-2 0</inkml:trace>
  <inkml:trace contextRef="#ctx0" brushRef="#br0" timeOffset="389424.8741">29380 17515 1524,'-2'0'82,"-2"5"46,-5-1 40,-2 3 32,-2-1 26,-5-1 21,0 2 22,-7-2 19,0 2 20,-7 0-18,-8 3-28,-7 2-24,-7 2-21,-9 1-17,-10 0-12,-8 1-14,-6 3-17,-8 1-16,-6-3-15,-7 1-18,-8 2-3,-7-2-7,-7 1 19,-1-2 23,1 4-4,6-3-4,11-1 5,9-1-2,10 0-1,6-5-4,13-2-6,6 0-12,17-2-34,12-1-33,16-3-1,12 0-4,7-1-6,5 0 0,0-2-4,0 2 6,0-2-4,0 0-2,-3 0 3,3 0-5,0 0-7,0 0 4,-3 0-5,3 0-7,0 0 0,-3 0 0,3 0-11,0 0-24,0 0-71,-4 0-70,4 0-73,0 0-130,-3 0-164,10-7-710,-11 0 0,1-4 0,-2-7 0</inkml:trace>
  <inkml:trace contextRef="#ctx0" brushRef="#br0" timeOffset="393057.0431">27884 18020 1853,'-3'0'124,"0"0"29,0 0 27,2 0 20,-2 0 20,3 0 22,-2 0 34,2 0 41,0-1 12,0 0-83,0-3-20,0-4-19,3 0-22,3-4-13,6 0-14,2-2-18,8-1-31,2-1-40,2 3-8,-2 5-13,0 4-10,-1 4-9,-4 0-5,-2 4-6,-4 4-8,-4 2-2,-3 9-4,-4 4 0,-4 6-2,-7 6 4,-6-2-2,-3 3 2,-7-2 1,-4-5-1,2-6 2,5-6-1,2-6 4,6-7 2,5-1 5,6-3 4,0-6 1,6 3 3,0-4-4,3 0 1,3-5 1,8 1-3,2 2-1,4 0-5,1 1-5,0 5-6,3 0-2,-3 3-4,2 0-17,-5 0-20,-2 3-23,-5 1-37,-2 1-86,-3 0-80,0-1-169,-3-19-535,2 12 0,-1-3 0</inkml:trace>
  <inkml:trace contextRef="#ctx0" brushRef="#br0" timeOffset="393417.0626">28338 17863 1804,'0'-5'213,"-2"-5"32,0 2 13,1 1 13,1 5 32,0 1 26,0 8 19,0 5 5,1 7 9,1 7-146,2 6-50,-1 4-28,0 2-10,0 2-12,0-2-30,0-1-26,-3-5-18,0-6-4,3-7-8,-3-4-14,0-7-18,2-1-37,-1-7-46,1 0-67,1 0-86,3-3-206,-5 0-468,1 0 0,-1-3 0,-2-2 0</inkml:trace>
  <inkml:trace contextRef="#ctx0" brushRef="#br0" timeOffset="394139.1269">25881 18654 2811,'0'0'125,"0"0"17,0 0 23,2 0 11,-2 0 10,-2 0 17,2 0 34,0-2 18,0 2 8,0-1-89,0 1-8,5-2-8,5 0-17,8-1-11,8-1-8,8-2-17,7-2-42,3 1-39,2 3-44,-2-3-92,-5 1-93,-9 3-111,-8-2-132,-11-10-461,-8 12 0,-3 0 0</inkml:trace>
  <inkml:trace contextRef="#ctx0" brushRef="#br0" timeOffset="394428.9556">26054 18772 2594,'-3'2'103,"0"2"24,2-1 23,-1 1 32,2-2 55,0-1 29,3 2 16,2 0 10,5 0 7,5 1-77,11-2-21,7 0-26,2-2-46,2 0-70,-1-2-144,3 1-154,-10-10-759,-5 5 0,-6 1 0,-3-3 0</inkml:trace>
  <inkml:trace contextRef="#ctx0" brushRef="#br0" timeOffset="403031.0934">27428 18628 2058,'-3'0'141,"2"0"27,-4 0 14,1 0 15,1-2 13,-2-2 22,0-3 20,-2-2 10,1-3 26,3 0-87,-3 0-24,4 4-19,1 1-3,1 3-4,0 0-9,0 1-18,3-3-17,9-1-8,9-2-24,9-6-13,13 0-11,3 0-9,3 3-10,-3 0-12,-5 3-5,-10 6-6,-10 6 2,-6 9-4,-12 12 4,-6 8 0,-13 11-3,-7 8 1,-8 0-2,-10 0 1,-6-3 3,-1-2 0,-3-8-3,2-5 0,6-8-2,4-10 2,7-8 0,13-4 0,8-7-3,8-9 1,9 1 2,14-5 1,6-4 1,9 3 1,11 7-3,0 3-4,3 4 0,0 3-1,-7-1 3,-3 4-5,0 0-4,-7 2-8,-5 3-22,2 4-40,-8-1-76,0 2-86,0-5-148,9-2-604,-18-3 0,3-2 0,-3-2 0</inkml:trace>
  <inkml:trace contextRef="#ctx0" brushRef="#br0" timeOffset="403405.6062">28089 18626 2705,'-11'1'120,"-1"2"35,-6 7 27,0 5 18,5 4 15,3 5 12,7 5 9,5-1 6,5-2 6,7 2-81,4-6-28,6-2-27,3-6-14,1-7-11,-1-5-10,-2-4-9,-1-8-9,-4-5-5,-5-1-8,-2-10-10,-8-2-9,-2 0-16,-9 1-17,-6 2-19,-6 2-12,-2 6-32,-7 7-39,5 5-56,6 5-67,7 5-138,4-5-531,5 4 0,5-3 0,7-1 0</inkml:trace>
  <inkml:trace contextRef="#ctx0" brushRef="#br0" timeOffset="403913.6189">28756 18469 2239,'-13'-3'133,"-3"-2"17,-7 2 11,-6-2 8,6 3 8,0 0 13,6 5 16,4 5 10,5 1 13,5 7-97,3 6-12,5 4-13,4 1-9,6 3-7,0-5-7,6-2-12,-2-5-15,1-4-5,1-5-10,-1-7-10,-2-4-12,3-10-1,-4-4-2,-1-7-2,-7-3 1,-3-3 4,-4 7 0,-2 2-10,0 5-4,0 11 3,0 11 6,0 7 8,0 11 6,0 11 5,0 7-3,2 5-1,0 1-2,1 0 7,0-5 0,0-4-6,2-5-18,-4-9-68,2-2-161,5-14-255,-2-6-419,1-1 0,4-13 0,5-9 0</inkml:trace>
  <inkml:trace contextRef="#ctx0" brushRef="#br0" timeOffset="404648.5468">29148 18497 2728,'-7'2'114,"-4"10"25,-4 4 29,1 8 19,4 7 14,6 9 9,1 0 7,4 0 3,5 0 4,4-4-73,3-2-34,6-8-23,4-4-27,1-5-16,3-13-11,0-1-9,-2-9-6,-4-9-5,-2-5-9,-13-7-6,1-9-8,-11-4 0,-7-3-2,-6 1-6,-7 5 1,-3 1-2,0 9 0,5 5 3,8 8 4,2 4 9,8 5 8,2 2-10,2 0 8,5-1 6,8 0 0,14-1 3,11 0 2,14-2 3,13 3 0,-6 2-4,-4 1-8,-14 1 5,-11 3-4,-14 4-1,-8 4-2,-6 9 6,-2 9 1,-3 4-1,0 4 1,3 1 5,-3-1 7,2 2 8,2-4-3,-1-5 5,3-9 10,-2-4 14,7-9 10,3-5 1,8-3 0,5-10-3,6-3-3,0-10-1,0-5-6,-5-8-7,-12 0-13,-5-1-29,-14-4-10,-12 7-5,-8 2-6,-4 7-19,-6 8-33,-2 10-53,-1 6-75,7 6-109,11-2-284,2 8-384,13-2 0,9-2 0,19-5 0</inkml:trace>
  <inkml:trace contextRef="#ctx0" brushRef="#br0" timeOffset="405102.976">30224 18437 1895,'-3'0'111,"-3"0"41,-6 0 23,-6 0 21,-2 0 15,-7 4 8,0 4 8,5 9 4,-1 4 14,8 11-61,7 4-34,4 0-36,5 0-20,9 1-18,3-4-11,8-4-4,5-3-8,2-6-6,5-2-67,2-6-112,4-8-200,-1-30-472,-2 20 0,-1-5 0,-7-10 0</inkml:trace>
  <inkml:trace contextRef="#ctx0" brushRef="#br0" timeOffset="405763.6284">30397 18513 1676,'0'0'96,"2"2"44,-2 2 26,1 8 16,5 5 8,3 8 4,3 10 3,8-3 2,-1 5 4,-2-4-40,-2 1-53,-3-9-43,-4-3-17,-7-6 17,-1-7 5,0-5 1,0-4 0,0-6-1,-4-7-4,-2-11-1,-1-8-4,3-5-1,-1-6-9,5 0-28,0 2-2,3 8-2,2 7-1,6 5 1,5 7 0,7 10 1,7 1 0,2 6 1,0 4 0,-6 7-7,-2 5-4,-7 5-3,-8-1 1,-6 1-3,-2 0 1,-1-5 1,-1-2 7,2-6 17,-1-4 9,0-6 6,0-2-4,0-9 4,0-5-2,0-10-3,0-7 0,8-3 5,4-4-6,5 7-15,3 8-10,3 8-5,-3 10-4,-1 6-3,-4 10-2,-1 9 5,-5 6 1,-2 7-4,-2 6-1,-2 1 1,-3-3-2,1-1-15,-1-5-30,0-2-66,0-9-48,0-3-192,0-21-549,0 5 0,3-8 0,-1-12 0</inkml:trace>
  <inkml:trace contextRef="#ctx0" brushRef="#br0" timeOffset="406472.6801">30797 17919 1387,'-2'0'187,"2"0"25,0 1 18,-2-1 2,4-1 14,3 1 5,3-3 3,7 2 3,12-3 2,5-1-143,5 3-43,-1 2-30,-4 0-20,-8 7-11,-6 2-19,-7 4-4,-7 2 1,-5 5-2,-10-2 1,-4 0 1,-3 1 2,0-2 6,-2-3 4,8-3 14,5-3 17,6-3 11,1-2 12,1 1 9,6-2 2,5 3 3,6 1 0,2-1 0,4 0 4,0 4-3,-1-2-11,-8 5-8,-3 2-13,-5 1 5,-4 1 16,-7 2 21,-5-3 21,-9 2 18,-6-3 13,-8 0 15,-7-6 16,0-4 34,3-1 13,3-3-12,4-4-7,8 1-19,9 1-19,6-1-19,6 1-13,0 2-18,0-1-24,0 1-36,0 0-36,0 0-43,0-3-48,0 3-24,0 0-29,0 0-41,0 0-59,0 0-93,0 0-206,0-11-531,0 9 0,0 0 0,0-3 0</inkml:trace>
  <inkml:trace contextRef="#ctx0" brushRef="#br0" timeOffset="463778.9148">1081 1323 929,'-1'0'84,"-2"0"24,-3 0 19,3 0 28,2-1 14,-3 1-3,3 0-6,2 0 2,-1 0 1,2 5-46,4 10-28,7 5-18,6 15-5,2 13-14,1 7-6,4 6 10,-5 8 13,0-6 10,-3 0 8,-3-5 10,-4-8 3,-1-5 2,-4-10-10,-1-8-1,-4-10 22,4-7 51,-2-6 14,2-4-6,6-4-8,7-7-13,3-5-6,6-10-4,2-6-5,1-7-11,-1-4-27,-1-6-61,-4-7-20,-4-9-6,-5-1-1,-3-1-3,0 10 1,-6 8-4,0 15-7,-3 10-8,-1 11-17,-2 6-10,0 2-9,0 3-12,0 2-34,0 0-49,0 0-39,3-1-59,5 1-149,0-6-388,4 11 0,3-1 0,0 5 0</inkml:trace>
  <inkml:trace contextRef="#ctx0" brushRef="#br0" timeOffset="464239.467">2145 1417 1366,'-15'0'83,"-7"4"11,-11 6 13,-8 2 7,2 10 7,-2 5 1,7 1 1,8 1 1,9-1-1,10-4-53,3-2-15,2-4 2,8-4 2,5-2 4,4-1-1,9-2 1,9 2 4,0-2 2,3 3 2,-5 2-4,0 4-4,-10 3-12,-8 3-11,-7 6-10,-7 4-4,-10 0 0,-8 3-2,-8-4-6,1-2 3,-5-4 0,0-6-5,7-8 1,3-7-7,2-6-55,8-6-159,6-15-434,0-2 0,5-8 0,10-11 0</inkml:trace>
  <inkml:trace contextRef="#ctx0" brushRef="#br0" timeOffset="464804.4841">2550 1451 1682,'0'-6'101,"-1"-5"16,-4 3 6,-5 3 11,-2 1 8,-8 4 4,-1 2 2,0 4 3,0 3-1,6 3-70,0 10-28,3 4-13,4 3-4,5 3-12,-1 1-4,8 3 3,2-1 0,2 2 0,-1-2 1,7 2-3,-7 0 3,1-2-2,-5 1 1,-1 1 0,-4-3-3,-1 2-7,-2-5-2,-1-2-2,2-10 10,-1-4 1,-2-11 0,-1-4 1,4-8 0,-1-13-3,2-10-1,0-5-1,9-5-5,-1 3 0,5 8-10,7 7-6,-2 13-3,0 6-3,2 3 1,-1 2 3,-2 2 3,4-3 5,2 0 4,2-2 0,6-1 2,4-3 0,1-4-81,8-5-247,-11 1-302,-5 0 0,0-1 0,-1 0 0</inkml:trace>
  <inkml:trace contextRef="#ctx0" brushRef="#br0" timeOffset="465010.3666">3087 1719 800,'3'2'50,"2"4"21,6 0 15,10-1 16,10-4-11,16-1-154,0-11-164,5 5 0,-11-2 0,-10 1 0</inkml:trace>
  <inkml:trace contextRef="#ctx0" brushRef="#br0" timeOffset="465223.6432">3215 1877 1998,'0'3'36,"0"0"4,5 2 1,6 2-24,11-3-78,8-4-102,9 0-24,14-3-157,-5-2 0,2-3 0,4-4 0</inkml:trace>
  <inkml:trace contextRef="#ctx0" brushRef="#br0" timeOffset="465791.5174">4097 1378 788,'-1'-2'122,"1"-1"-2,-2 1 15,1-1 23,1 8 25,0 12 29,0 12 17,0 9 6,0 14 5,0 11-88,-2 4-22,-3-1 2,-3-1-6,0-9-9,-4-11-18,3-7-19,3-12-5,5-7 16,-1-9 7,4-3 8,-2-7 4,6 0 1,7 0-5,11 0-14,9 0-11,9 0-35,5 0-62,0-2-152,7 1-216,-13-1-337,-5 2 0,-6-2 0,-9-1 0</inkml:trace>
  <inkml:trace contextRef="#ctx0" brushRef="#br0" timeOffset="465972.7644">4471 1823 2451,'0'-3'65,"1"-3"-1,-1 1-29,0-3-76,0-4-121,2-5-320,5 1 0,5-2 0,9-1 0</inkml:trace>
  <inkml:trace contextRef="#ctx0" brushRef="#br0" timeOffset="466436.4639">4943 1477 1117,'-24'3'113,"-8"0"25,-10 8 17,-11 4 6,5-1 1,11 11 1,10-1 2,13-3 2,11-1 12,3-1-74,9-4-6,6 1-11,8-3-10,8 1-1,7-2 1,4 0 0,-1 0-4,-5-2-1,-6 2-13,-6 4-20,-9-2-13,-8 4-14,-4 4-5,-7 2-2,-5 1-3,-9 3 3,-6 2 1,-5-6 1,-4 1 3,2-4 4,4-7-1,7-6-18,5-5-89,12-9-195,3-19-332,9 7 0,3-8 0,8-2 0</inkml:trace>
  <inkml:trace contextRef="#ctx0" brushRef="#br0" timeOffset="466610.6162">5104 1801 2263,'0'0'116,"0"0"4,0 0 2,2 0 1,-2 0-13,0-4-72,4-1-166,3-23-424,1 12 0,4-5 0,11-7 0</inkml:trace>
  <inkml:trace contextRef="#ctx0" brushRef="#br0" timeOffset="467128.5722">5694 1402 1409,'-12'0'79,"-8"0"24,-14 0 16,-4 3 9,-4-3 5,-2 6 0,10 2 4,7-1-1,7 5 1,8-5-65,6-1-17,4 0-22,-1 1-13,3 3-8,0 2-4,0 6 2,3 6 2,0 3 2,2 7 4,-2 7 1,-1 2 4,-1 3-1,-1-1-2,0-1-2,0-4 0,0-7 0,0-5-4,-1-9 0,-1-3 12,-1-8 51,3-5 7,-3-3 11,1-8 5,-1-7 2,2-5 0,-2-7-3,4-3-4,5 1-4,11 4-24,6 2-110,14 5-106,8 0-192,2-19-326,-5 25 0,-6 2 0,-4-4 0</inkml:trace>
  <inkml:trace contextRef="#ctx0" brushRef="#br0" timeOffset="467460.3257">5717 1175 1656,'-2'-5'63,"0"1"-1,1 1 25,1 0 26,8 6 22,11 11 14,6 9 4,9 9 3,5 12-1,0 12-54,-3 6-3,-11 8 6,-11 1-26,-9 7-24,-5-4-22,-11 2-16,-7-2-8,-3-1-22,-13-3-61,-4-4-118,11-10-394,-23-3 0,-10-7 0,-9-14 0</inkml:trace>
  <inkml:trace contextRef="#ctx0" brushRef="#br0" timeOffset="468024.1148">4070 1247 976,'-6'0'26,"-7"0"28,2 0 26,-4 1 16,6-1 4,0 4 0,3 1 9,-2 7 26,-4 3 25,-3 17 1,-4 11-2,-4 12-22,5 13-26,3 9-13,9 3-3,9 3-1,15 4-11,5-8-46,11-6-100,14-13-486,-4-3 0,-3-12 0,1-15 0</inkml:trace>
  <inkml:trace contextRef="#ctx0" brushRef="#br0" timeOffset="468855.5149">5992 686 1165,'2'0'79,"2"0"19,0 0 24,2 0 22,2 0 23,4-2 15,5-1 11,2-1 5,8-4 2,3 2-60,8 3-17,4-1-20,1 1-25,0 3-25,-7 4-25,-14 6-15,-11 7-8,-9 4 2,-16 9-1,-9 1 6,-5-2 6,1 2 4,-5-5 4,14-5 1,5-7 5,8-3 5,2-3 9,3-6 6,3 0 0,2-2-2,3 1-4,5 4-3,3 0 1,4 2 0,-1 3-5,-1 2-5,-1 0-13,-5 3-9,-6 1-1,0-1 0,-6-1 6,-10 3 9,-3-2 20,-8-1 31,-3-4 23,-10 2 15,4-2 10,2-5 4,6-2 2,1-2-5,7-1-8,4 0-11,5 0-18,4-1-32,1 1-26,0 0-36,0 0-101,0 0-170,7-2-662,-8 1 0,-4 1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06:36.916"/>
    </inkml:context>
    <inkml:brush xml:id="br0">
      <inkml:brushProperty name="width" value="0.05292" units="cm"/>
      <inkml:brushProperty name="height" value="0.05292" units="cm"/>
      <inkml:brushProperty name="color" value="#FF0000"/>
    </inkml:brush>
  </inkml:definitions>
  <inkml:trace contextRef="#ctx0" brushRef="#br0">17189 11497 1926,'2'0'90,"-2"0"20,0-3 12,0 0 7,0 2 10,0-2 8,0 1 7,0-3 11,1 5 5,-1 0-63,0 0-13,0-2-13,2 2-1,-2 0 4,4 0-2,1 5 6,-1 3 8,5 6 0,5 7 8,-1 5 11,4 8 2,4 3-1,2 4-8,4 0-4,1 1-6,5-7-3,2-6-9,1-10-4,11-9-3,5-11-7,16-17 4,22-23 5,21-21 4,27-26 13,24-19 8,21-13 14,9-6 9,5 0 2,-9 7-9,-15 9-8,-25 14-10,-20 16-14,-29 15-2,-22 10-18,-22 18-15,-19 10-38,-13 9-27,-12 8-7,-10 3 0,-1 4-3,-1 1-3,1 2 8,1 0-5,-1 0-2,0 0 4,0 0 13,0 0 1,0 0-19,0 0-18,0 0-24,0 0-32,0 0-46,0 0-75,2 0-44,-2 0-78,3 0-130,13-3-488,-11 3 0,-1 3 0,2-3 0</inkml:trace>
  <inkml:trace contextRef="#ctx0" brushRef="#br0" timeOffset="1929.4287">25467 11572 887,'0'-6'46,"0"-2"2,0-1 1,0-2 0,0 2-1,0 3-1,0 5 1,0-1-1,0 2 0,0 0-37,0 0 34,0 0 35,0 0 33,0 0 25,0 2 16,0-1 10,0-1 7,0 0 6,0 3 2,0-3 15,3 3-15,-3 5-25,5 4-22,3 5-14,5 9-10,2 0-2,0 3-6,0 3 1,6-3 16,-6-3-10,5-5 0,2-9 22,5-7 3,5-10 7,16-20 12,11-21 13,19-27 25,23-24 5,24-26-8,22-19 6,17-11 15,11-7-4,7 5 6,-6 9-3,-6 15-20,-13 16-15,-15 19-18,-20 13-15,-16 8-3,-16 14-17,-10 11-31,-17 8-30,-16 11-22,-17 8-18,-14 9 18,-13 3 10,-1 8-13,-5 3 16,-2 0-10,-1 0 4,-3 0-7,0 0-8,-3 3 4,3 4 1,0 2-32,0 2-39,6 1-46,0-1-69,-1 4-32,2-8-45,4 3-16,-2 0-12,0 4-68,0 0-84,0 8-177,-12 5-459,-8 7 0,-13 4 0,-17 1 0</inkml:trace>
  <inkml:trace contextRef="#ctx0" brushRef="#br0" timeOffset="341977.8293">21026 11500 855,'0'0'46,"0"-3"4,0 3 10,0-3 6,0 1 1,0 0 2,0-1 3,0 1 1,0 0 3,0-1-34,0 3-8,-3 0 0,3-2-6,-4 2 2,4 0 2,-3 0 3,3 0 1,-3 0 3,2 0-1,-2-2 1,-4 0-2,0 2 0,-2-3 3,1 0-1,-2-2-1,0 2 2,-3-2 4,1 1 4,-3-3 12,2 2 9,-5-6 7,0 2 5,-4 4 7,0-2 8,-4-1 8,-1 2 3,-3-2-4,0 2-6,2 0-12,-5 1-11,1 4-4,0-2-7,2 3-14,-1-3-7,4 1-6,-4 2-5,6-3-2,0 2-1,3 1 0,3 0 1,0 0-1,1 0-2,-2 0-1,-2 1-4,-2 0-5,-1 6-3,-2-3-1,1 4 0,2 0-3,0 1-1,1 1-2,-1-1 0,6 1-1,-2 2-1,1-1 0,2 2 0,2-3-1,-1 0-2,2 3 3,1-1 0,-7 2 2,6 0-1,1 1 1,-4-1-3,6 2 0,-2 1 2,1-1-1,-1 1 2,2 0-1,-2 1 2,2 1-2,2-1 0,2 2-1,-1-1 5,2 2 0,2-3-1,0 2-2,4-2-1,0-2 1,4 1-1,0-2 4,7-1 2,4-1 1,1-1-8,5 0 2,0-2 3,1 2 1,3-1 1,-1 2-3,5-1 1,1 0-3,1 3-3,3 0-1,-1 2 5,1-1-3,4 2-1,-4-2-2,3-2-2,2 2 2,1 0-12,-1-6 7,4 2 0,3 0 6,3-4-3,3 0 0,2-2-1,6 1 1,1 0 3,-1 1-1,5-4 13,2-1-8,1 2-1,-2-2-4,0 0 2,-1 1 2,-2 3 0,4-4-2,-3 1 1,8 1-1,2-5-1,1 2-1,-1-2-6,3 0 8,-3 0 0,-3-2-3,-3-3 20,-4-2 19,-6-3 18,-6-2 18,-9-3 19,-7-4 7,-1 2 0,-5-7-2,-3-2 0,3-4 3,-4 0-18,-9-3-18,-4 0-22,-7 4-14,-4-1-20,-4 2-4,-7-2 8,-4 2-10,-7 0 2,-10 0-3,-8 3 1,-1-1 0,-3 1 0,1 1-2,1 0 2,3 0-1,1 2-3,5 3 4,-7 1-4,7 2 2,-2-1-2,-2 5 0,-1 0-4,-1 2-1,-7 3 1,-6 5-1,-4-1 2,-8 3-2,-6 3 5,-4 2 0,-2 0-2,-1 4 2,1 1 8,2-1-4,4 0 1,2-4 1,6-2-3,4 2 3,8-5 0,3 0-2,9 0-10,4 0-68,5 2-85,5-2-93,3 1-89,8-2-153,-2-1-272,4 2 0,-1 2 0</inkml:trace>
  <inkml:trace contextRef="#ctx0" brushRef="#br0" timeOffset="344074.0482">19814 11826 449,'0'0'10,"0"0"12,0 0 20,0 0 21,0 0 20,0 0 10,0 0 5,-2 0 4,2 0 0,0 0-5,-2 0 0,1 0-6,1 0-16,-3 0-15,2 3-14,-1-2-5,1 2-6,-1-2 1,1 2 3,1 0 0,0 0 6,0 0 0,0-2 0,0 5 4,0-2-1,0-1 1,0 2 2,0-1 0,0 2 0,0-2-1,0 2 0,0-2-4,0 3 0,-2-2-4,1-2 2,-1 4 0,2-2-1,0 2-1,0 0-2,0 0-2,0-1-6,0 1 1,0 2-5,0-3-1,0 4-6,0 1-5,3 0 2,-3 0 2,3 2 0,0 1 1,3 1 2,-1 1 0,1 3 0,-2-2 1,4 7-2,-3-6 3,0 5-2,-2-1-2,3 3 2,-3 0-1,2 0 0,-2 4 1,4-2-2,-4-3 2,0 4 0,3 0-2,-3-2 1,1 3 0,3-3-6,2 2 1,-3 0-3,0 1-2,2 1 0,0 2-3,-1 2-2,0-1-1,2 3-1,-2-2-3,1 2 3,-2 0 0,2 3 0,1-3 1,0 3 0,-2-2 0,5 1 1,-3 3 1,0-3-1,1 5 3,1-2-4,-1 2 2,-3 1-3,3 1 1,0 2-1,-3 3 0,3-1 2,1 4-1,-2-2 3,3 0-2,-1 2 3,0-1-3,-1-3 2,0 2-1,1 1 2,-1-5-1,1 4-3,0-1 2,-3 2-2,3-4-1,-3 4 3,0-1 2,2-1 0,-6-1 3,5-2 0,0-3 0,0-1 4,-3-2-1,1-4 2,0 5 1,-3-3-3,1 1 1,-1 3-3,-1 1-3,1-2 1,4 2 0,-2 1-3,0 1 3,2-2 1,-2 1 2,1 2 2,-2-3 0,1 2 3,2 3 3,0-3 0,-1 5 1,2-2 0,0-1 0,1 1-4,-2-1 2,1 1-1,0 1 3,-2-1 3,-1-6 1,0-1 1,1-5 2,-3-3 0,-1-4-3,-2-2 1,1-7-3,-1-1 0,4-4-3,-2-4-5,0-1-5,-1-4-2,1-2 0,-3 1-2,0-4 2,0 0-3,0-1-27,1-1-46,2 0-124,3-5-651,-2 2 0,3-6 0,-3-6 0</inkml:trace>
  <inkml:trace contextRef="#ctx0" brushRef="#br0" timeOffset="345770.8976">22434 12100 1462,'0'0'105,"0"0"15,0 0 9,0 0 3,0 0 4,0 0 5,0 0 10,0 0 12,0 0 14,0 0-69,0 0-20,0 0-16,0 0-20,0 0-2,0 0 1,0 2 0,0 3-7,-2 4-9,2 4-14,-3 4-9,0 2-4,0 3 2,3 2 9,-3 2 2,-1 1-4,2 3-4,-4 1-4,0-2-3,1 2 0,-1-1 0,1 2-2,-1-1 0,-2 0 2,0-1-3,0 0-2,-2 0 0,1 1 0,0 2 0,-3-1 0,2 2-1,2 0 2,-5 0-1,4-2-2,-5 1 3,5 1 2,-3-5 0,0 4 2,4-3 2,1 4 0,-6-3 1,5 0 0,-3 1 4,1-1-2,2 1 2,-1 0 1,0 0 2,-3 5 3,3-1 1,-6 3 5,1 2-1,5 0 2,-5 4 1,1-1 4,0 1 1,-1 1 1,-1-2-1,0-1-2,-3 3-1,5-3-1,-4 1 2,2-1 0,-1 2 2,0-2-2,-2-2-3,3 2 0,2 1 1,-2-3-2,-2 1 2,3 0 1,-5-1-3,1-2-1,3 2 1,-1-4-3,0 1 2,3-5 0,1 3 0,0-1-1,-2-2-1,4 0-1,-5 1 0,0 1 0,1 0-4,0 1 1,1 0-1,-1 1-3,1-1-4,-1 0-1,1 2 0,1-4-6,4-4-31,5-5-73,3-9-115,0-11-635,0-3 0,0-13 0</inkml:trace>
  <inkml:trace contextRef="#ctx0" brushRef="#br0" timeOffset="346865.7792">20039 8844 2161,'0'2'57,"0"-1"9,0 1 8,0-1 9,0 2 9,0-3 2,0 0 4,0 2 26,0 1 22,2 11-34,4 4-4,4 13-2,6 14-3,9 8-6,5 10-8,5 4-1,5-1 0,3 0-18,0-11-3,8-9 21,5-17 36,9-17 26,11-13 15,10-17 24,16-24 15,17-19 9,11-16-2,16-16-5,15-11-20,13-10-30,5-5-42,5 1-25,1 9-20,-14 12-25,-15 16-29,-25 18-17,-29 14-22,-31 12-30,-31 12-76,-19 12-34,-21 5-68,-16 7-88,-14 2-79,-8 0-158,-21 8-295,-10 2 0,-15 11 0,-11 3 0</inkml:trace>
  <inkml:trace contextRef="#ctx0" brushRef="#br0" timeOffset="347518.889">20730 8961 1602,'0'17'100,"0"8"24,0 11 8,3 5 17,6 0 17,8-2 28,8-5 25,11-8 31,13-11 50,14-9-40,12-20 12,18-15 0,19-18 10,16-10-8,10-13-11,4-10-29,0-1-24,-9 0-29,-10-1-47,-16 10-32,-17 14-38,-23 11-25,-19 16-19,-24 9-7,-11 10-6,-8 5 2,-5 5-1,0-1 0,0 3-2,0 0-3,-5 0 2,2 1 0,-1 2-4,-3 0-10,3 1-9,1 0-11,3 0-12,0-1-22,0-1-41,0 0-40,0-1-77,3 3-114,9-8-240,-9 6-298,0-4 0,0 2 0,0-1 0</inkml:trace>
  <inkml:trace contextRef="#ctx0" brushRef="#br0" timeOffset="349366.7005">21794 14379 1807,'0'5'101,"0"5"16,-2 1 10,2 4 12,0-1 10,-3 2 9,2 2 5,-2 1 5,-3 3 8,2 1-60,-2 3-23,-4 3-9,0 0-3,-1 5-6,-1-2-5,4 1-5,-2 2 2,4 1-3,-1-1-6,-1 2-7,1-1-8,1 3-1,-4-2-1,3 1 0,-3-2 4,0-1 3,-3-2 2,4-2 6,0-2 4,-1-1 3,0 0-1,3-6-2,-1 3-5,-1-2-4,3-5-4,0 2-9,2-5-7,-1 0-9,4 1-5,-1-3-2,-1-1-3,2 1 0,-1 0-3,-2-1-2,-1 5-2,1 1 2,-3 2 0,0 0 2,0 3 1,1 0-1,3-2 2,-4 0 0,0-2 4,3-1 3,-1-1 2,-1 4-1,1 0 4,-1 0-2,-1 1 0,-2 1 4,3-1-1,0-1-1,-1 2 1,2-3-3,-1-2-2,0-1 1,0 0 0,-2 0 0,-1-1 0,2 2-5,-3 1 2,0 1-3,1-1 0,0 1 0,0-2 1,2-3-3,0 0-2,0-1-1,1-3 3,0 2-1,0-3-3,4 1 2,-4 1-3,3-1 3,-1 1-3,-4 0-2,4 3-1,-4-3 0,4 3-2,-1 2 3,-4 1-1,2 0 3,1-1 2,-8 6-4,5-4 2,0 4 2,-3-1-1,3 3 2,0-4 1,0 3-2,2-4 3,-3-1-3,4-2 0,-1 0 0,1-3-4,3-5 5,1 0-1,2-5-2,-3-3-2,6-1-4,-6 3-21,3-3-40,0 0-84,0-3-117,64-1-769,-66-1 0,-1-7 0,0-10 0</inkml:trace>
  <inkml:trace contextRef="#ctx0" brushRef="#br0" timeOffset="350627.9323">20509 15816 1589,'0'0'111,"0"0"15,0 0 9,0 0 3,0 0 3,0 0 15,0 0 12,3 0 7,1 8 8,3 1-82,-1 6-17,7 4-8,-4 2-1,0 4-1,1-4-1,1 6-12,-2 0-8,5-3-2,-7 2-7,4 2-2,-4 0-4,1-2-7,-1-2-4,3-1 0,-2 1 2,4 0-1,-5-2 0,3 6-2,-3 0-2,0-1-3,-1 1 0,0-1 0,-1-4-5,0-1 0,-2-4-3,0-1-1,3-2-2,0-1 2,0 0 2,0 0 0,2-1 0,-4 2 2,2-1 4,2-3-3,-4-3 1,2 0 1,0-1-1,-1 0-2,2 1-2,-2 1 1,-1-1 0,-1 2-2,2 1-1,-2-5 3,0 3 0,-1-2 1,-1 3-2,-1-4 1,4 2-2,-1-5 2,0 2-3,0 2 1,1-5 1,-1 2 1,0-1 0,1-2 0,3-1 2,1 0-1,0-1 1,1-2-2,1-1 0,-1 2 1,0-5-4,2-1-3,-2 0-1,2-1-3,0 0-3,3-4 2,1-2-2,2-2-1,0-4 0,0-4-2,3 2 1,-1-2 1,-1 2-1,-1 3 3,0 2-1,-1 0-1,-1 3 1,0-2 2,0 0-1,2-2 1,-2 2 0,0-1-1,0 0-1,1 1-8,-5 2-18,1 2-44,-5 2-76,0 1-128,6-2-554,-10 5 0,-2 3 0,-1-4 0</inkml:trace>
  <inkml:trace contextRef="#ctx0" brushRef="#br0" timeOffset="352936.8849">20402 14579 221,'0'-1'20,"0"-4"4,0 4 4,-1-1 3,-1 0 6,1 2 12,-1 0 24,0 0 22,2 0 25,0 0 0,0 0 12,0 0 10,0 0 4,0 0 3,-1 0 2,1 0 2,-2 0-10,2 2-13,0-2-13,0 0-12,0 0-10,0 0-12,0 2-7,0-2-1,0 1 1,0-1 1,0 0 8,0 0 8,0 3 9,0-3 12,0 0 5,0 0 8,0 0 4,0 0-1,0 0-2,0 0-11,0 0-15,0 0-18,0 0-22,0 0-18,0 0-8,0 0-4,0 0-4,0 0 0,3 0-7,4 0-2,0 0-1,3 0 2,6 0 1,-1 0 1,-2 0-3,5 0-2,1 0-1,-3 0-5,-2 0-1,2 0-2,-1 0-1,-5 0-6,4 0 3,-1 0 0,0 0 0,-3 0 1,2 0-2,-1 0 0,1 0 2,1 0-3,3 0 0,-2 0 1,3 0 1,1 0-2,-4 0-1,4 0 1,-3 0 1,-2 0 0,4 0-2,-5 0 6,0 0-3,1 0-3,3 0-2,-2 0 2,0 0 0,4 0 1,-3 0 0,5 0 0,-2 0 0,2 0-3,-3 0 0,0 0 2,4 0 0,0 0 1,-3 0-1,6 0-2,-3 0 1,-2 0-2,2 0 2,-4 0 0,0 0 3,0 0-2,-4 0 1,2 0-2,0 0 2,0 0-2,-1 0 2,4 0-1,-4 0 0,5 0-2,-4 0-1,3 0 2,2 0-1,-2 0 4,1 0-4,1 0 0,-4 0 0,1 0 1,-3 0-1,-7 0 2,-1 0 0,0 0 1,-3 0-1,-1 0-1,-1 0 2,-1 0 1,0-3-4,2 3 2,-1 0 1,-1 0-2,3 0 1,3 0-3,0 0 1,2 0 0,-4 0 0,5 0 0,-3 0 1,2 0-4,-5-1-17,0 1-26,-2 0-39,1-2-90,5 0-241,-5-1-338,0-1 0,-4-6 0</inkml:trace>
  <inkml:trace contextRef="#ctx0" brushRef="#br0" timeOffset="354184.8405">18790 9223 1101,'0'0'46,"0"0"13,0 1 17,2-1 29,-2 0 31,0 2 29,0 1 41,0 3 24,0 0 16,0 2-28,0 4 0,1 0-10,1-1-9,3 7-21,-1-1-23,3 3-22,2 0-32,4 0-11,-2-3-4,2-2 10,3-4 11,2-2 18,3-7 11,12-7 3,11-9 5,9-11 6,19-13-3,18-16-5,14-11-11,20-12-14,21-7-18,20-3-20,3-4-20,-4 2-6,-3 7-13,-22 5-10,-24 13-9,-23 14-6,-29 15-1,-26 9 2,-23 12 4,-11 4-3,-4 4 4,-2 5-7,0 1-3,6 0-6,-5 0-17,1 0-43,1 4-104,0 2-157,-4-4-756,-2 10 0,-10 0 0,-11 2 0</inkml:trace>
  <inkml:trace contextRef="#ctx0" brushRef="#br0" timeOffset="357089.6304">11414 9873 138,'0'0'14,"0"0"5,0 0 2,0 0 1,0 1-2,1-1 0,1 2-5,-2-2-4,3 0-11,0 0-56,0 2 0,1 1 0</inkml:trace>
  <inkml:trace contextRef="#ctx0" brushRef="#br0" timeOffset="359199.8183">11471 9857 509,'0'-1'55,"0"1"19,0 0 12,0 0 3,0-4 1,0 8 0,0-4 0,0 0-1,0 0 0,0 4-38,0-3-15,0 3-18,0 0-5,0 1 5,0-1 6,0 1 1,0 0 1,0 0 1,0 0 2,0 3 0,0-3 0,0 3-3,0-1-6,0-1-6,0 2-8,0 0-1,0-2 2,0 1-2,0 1 0,0 0 1,0-3-2,0-1 0,0 0 0,0 0-1,0 1 1,0-1 0,0 2-1,0-1-1,0-2 0,0 4 0,0-2 2,0 2 4,0 2 8,0-1 4,0-3 2,0 2 4,0 3 2,0-1 2,0 0 5,0 1 2,0 2 2,0-3 2,0-1 5,0 4 6,0 0 6,0-1 6,0 3 8,-2-2 12,2 2 6,-1-2 6,-1 4 0,2-2-3,-1 2-8,1-3-11,0 1-6,0 0-8,0 0-8,0 1-10,0-1-9,0-1-8,0-1-2,0 0-1,0-1-2,0 0 1,0-1-3,0-1 0,0 2-3,-3 0-2,3 1-2,-4-1 0,4-3-1,0 2-2,-3-2-1,3 1-3,0-2 1,0-2-1,-4 5 1,4-3-2,0 0-1,-1-2 0,-1 2 0,2-3-1,-1 2 2,-1-3-1,2 2-1,0 2 0,0 0 1,0-1 0,-1 2 0,-1 1 2,1-5-1,-1 4-1,1-2 0,-1 3 2,-1-3 3,2 2-1,-4 1 0,4 2 0,-1-3 1,1 2-1,1-2 0,-3 3 2,1 0-3,-1 0 1,0-1-4,0 1 2,2 2 0,-2-2 0,-1-1-1,0 1-1,3 1 1,-2 1-2,0-2 4,0 1-2,0-1 1,0 1-2,3-2 2,0-1-1,-4-1 2,4 0 2,0 4 1,-3-1 5,0 4 3,-1 3 4,-2 0 2,2 2 3,-1 1-1,2 1 4,-2-1 4,1 2 2,0 2-3,-1 1-2,2 3-5,0-2 0,1 6-3,1 4-3,-2-1-1,3 4-5,-3 0-3,0 1-4,3 2 0,-3-1-1,3-1-1,0 2 0,0-2 0,0 2 1,0-1 0,0 1 2,0 0-2,0 0-1,-3 2 0,3-2-1,0 4-2,-1 3-2,-1 0 0,1 4 2,-3 1-2,0 2 1,1 0-1,1 0 2,-1 1 0,2 0 0,-2 0 1,-5 1 0,4 3-1,-2 1-2,0 0 3,0 1-1,-3 0 2,3-1-2,0-1 2,-1-1 0,1 0-1,1-1 1,-1 0 0,3 0-1,-4 1-2,4 1 2,-3-2-3,1 2 2,-3-1 0,3-1 0,-2-2 2,-3 1-2,2-3 2,-1-1 0,0 1 2,-3-5-2,6 3-2,0-4 0,-1 0-1,-1-4 0,5 1-1,0-5 2,3 0 0,0-5-1,0-1 1,0-4 1,-2-1 1,1-5 0,-1-4 0,1-2-1,-1-5 2,0-5-1,2-2-4,-1-1 2,1-1-4,0-4-1,0 3-1,0-4-3,0 1-3,0-1-4,0-1-13,-2 1-22,2-1-47,0 0-74,0 0-138,0-18-358,0 15 0,0-2 0,0 1 0</inkml:trace>
  <inkml:trace contextRef="#ctx0" brushRef="#br0" timeOffset="360840.8376">4273 12161 1028,'0'-3'68,"0"3"22,0 0 21,0-3 24,-1 3 18,1 0 6,-2 0 1,1 0 4,-1 3 2,2 3-43,0 3-19,0 9-18,3 7-20,0 4-23,2 5-18,1 9-3,1 6-2,1 6-3,-2 8-4,3 5-5,-1 8-1,5 5 1,1 3-2,8 2 1,0 8 1,4-1 1,3 2 1,-3 3-1,-1 8 7,-1-2 1,2 2 6,-8 1 0,3 4 3,0-5 1,0 4 0,2 1 3,2 2 5,2-4 4,2-1-4,1-1 2,-5-2-5,-1-1 2,-5-3-1,0 0 2,-1-3 2,-3-3-7,2-2-4,1-1-3,0 3-4,-3 2 2,3 1 0,-3-1-3,6-2-2,0-5-4,-1-8-3,1-3 2,0-5-2,-3-5-1,-3-2 1,0-5-4,0-3-1,-4-5 2,-1-3-4,2-5 1,-1-4-1,-2-3-1,0-3 1,-3-3 1,0 1-1,-2-5 1,1-2-1,-1-3-3,1-5 1,-1 1-1,-2-3 1,-1-5-1,-1 0-1,0-4 0,0 3 1,0-1-3,2 2-2,1 4-6,0-2-4,-3 2-13,5 3-13,-5-2-11,4 2-13,2-3-15,-3 1-21,1-5-35,6-1-64,3-8-146,-7 6-151,-1-4 0,1 1 0,-2 0 0</inkml:trace>
  <inkml:trace contextRef="#ctx0" brushRef="#br0" timeOffset="363345.8898">20337 14608 887,'2'0'102,"-1"2"21,-1 1 13,3-2 21,1 1 16,2-2 10,7 0 10,6 0 11,11 0 16,7 0-49,13 0-25,15 0-12,17 0-11,5-2-17,8-1-16,-2 0-8,-8 2-10,-13-2-10,-5 0-16,-10 2-17,-11-2-10,0-1-9,-3 3-3,-6-2-3,-4 3-1,-5-2-2,-6 2 1,-7-3-1,-8 3 1,0 0 0,-4 0 0,-2 0 2,-1 0 0,0 0 0,0 0 1,2 0-2,-1 0-3,1 0-4,1 0-2,1 0-4,5-1-7,-3 1-1,2 0-4,-2 0-2,0-3-2,-6 3-5,1 0-20,-1 0-30,2 0-50,-2 0-63,3-1-68,-3-2-265,1 0 0,-2 3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3:43:40.932"/>
    </inkml:context>
    <inkml:brush xml:id="br0">
      <inkml:brushProperty name="width" value="0.05292" units="cm"/>
      <inkml:brushProperty name="height" value="0.05292" units="cm"/>
      <inkml:brushProperty name="color" value="#FF0000"/>
    </inkml:brush>
  </inkml:definitions>
  <inkml:trace contextRef="#ctx0" brushRef="#br0">1954 3445 1477,'0'-6'79,"0"3"35,0-3 32,0-1 23,0 3 16,0-2 19,0 1 10,0 2-3,0 0 3,0 2-45,0 8-19,2 7-29,1 13-30,-2 12-15,2 12-15,2 5-16,-2 1-9,-2-2 2,-1-6 0,2-6-10,-2-11-7,1-9-4,1-6-7,-2-8-68,13-5-314,-11-4-324,-2-9 0,-2-10 0,-5-8 0</inkml:trace>
  <inkml:trace contextRef="#ctx0" brushRef="#br0" timeOffset="197.5777">1930 3181 1208,'0'-21'-27,"6"-8"-209,-6 1 0,0-3 0,0 9 0</inkml:trace>
  <inkml:trace contextRef="#ctx0" brushRef="#br0" timeOffset="498.3816">2290 3485 1377,'3'20'82,"-3"12"11,3 3 8,1 9 2,2-3 1,2-2 2,1-10-2,-3 5-27,0-14-130,-4 0-365,-1-6 0,-1-7 0,2-6 0</inkml:trace>
  <inkml:trace contextRef="#ctx0" brushRef="#br0" timeOffset="646.3502">2258 3379 2200,'-4'-17'109,"1"-1"4,-3-3-5,4-4-77,1 0-543,2 7 0,1-2 0,7-1 0</inkml:trace>
  <inkml:trace contextRef="#ctx0" brushRef="#br0" timeOffset="868.0496">2484 3270 1615,'12'22'130,"9"9"5,1 13 4,7 14 0,-8 8 5,-6 1 4,-7 4 1,-5 4 2,-14-1-19,-7-1-269,-13-25-412,-12 19 0,-12-10 0</inkml:trace>
  <inkml:trace contextRef="#ctx0" brushRef="#br0" timeOffset="1120.3013">1545 3735 1492,'-9'0'68,"-3"4"21,-3 7 22,0 10 13,10 8 2,2 17 3,14 14-3,14 9-33,22 8-159,6 6-392,19-2 0,15-12 0,8-12 0</inkml:trace>
  <inkml:trace contextRef="#ctx0" brushRef="#br0" timeOffset="1859.7494">4325 3597 1861,'0'7'32,"0"7"18,0 11 11,0 12 13,2 8 9,-2 15 2,2 5 1,1 1 4,0-5 2,-3-10-1,1-12 9,1-11 49,-2-10 25,0-10-1,0-8-4,0-7 3,1-11 4,1-12-2,1-9-2,0-16-17,0-4-31,2-3-69,2 8-47,-1 11-10,2 14-3,6 17-4,5 12-5,6 17 2,12 12 0,7 4 4,5 6 7,3 3 4,1-6 16,-11-7 4,-9-8 6,-7-8 22,-11-5 19,-6-4 0,-6-8 3,-2-6-2,1-8-2,-2-9-11,0-9-34,-3-11-41,0-7-87,0-9-160,7 0-639,-4 7 0,7 10 0,7 12 0</inkml:trace>
  <inkml:trace contextRef="#ctx0" brushRef="#br0" timeOffset="2155.2429">5107 3730 2753,'-1'15'63,"-1"7"17,0 8 7,1 7 5,4-4 1,2-3 7,5-6 6,2-4 22,0-8 30,6-8-32,-2-4-13,3-7-14,3-5-7,1-6-10,-5-5-21,-3-7-72,-9-3-109,15-2-266,-18 3-357,0 7 0,5 4 0,6 7 0</inkml:trace>
  <inkml:trace contextRef="#ctx0" brushRef="#br0" timeOffset="2738.4654">5585 3717 2205,'-1'8'97,"-1"9"14,-1 8 9,2 7 4,1 0 1,0 3 2,0 1 0,0-6 2,0-3 3,0-9-51,0-4 37,0-10-5,0-4-2,0-7-1,0-9 0,1-7-3,2-10 1,5-9-4,7-3-5,5-1-31,4 9-52,-3 8-13,0 12-4,0 9-4,0 9-6,1 10 1,0 10-4,-1 7 2,-2 4 3,-7 7-1,-4-4-1,-5-3 8,-3-7 12,0-9 35,0-7 44,0-7 7,0-2 2,0-8 3,0-7-1,0-13-1,4-5-1,5-9-11,5 3-18,4 3-40,3 4-48,-1 15-9,-1 11-5,2 8-8,-1 9-5,2 13-19,1 8-64,0 7-46,1 4-102,-2-1-96,-3-13-440,-2-3 0,0-11 0,1-10 0</inkml:trace>
  <inkml:trace contextRef="#ctx0" brushRef="#br0" timeOffset="3187.0141">6165 3381 773,'-3'-17'116,"0"3"2,0 2 17,3 1 29,9 14 20,4 20 16,7 15 6,4 13 7,5 16 0,-7 7-104,-5 5-6,-7-2-2,-7-7-14,-1-16-29,-2-8-17,0-14 7,0-10 33,0-13-3,1-4 2,1-10-4,4-8-2,3-8-2,3-1-2,5-6-4,2 6-3,-2 5-26,4 10-42,-5 3-5,-2 8-2,-1 7-1,-7 6-1,-3 5 1,-3 6 0,-6 2 3,-4 1 1,-4 0 2,-4-5-8,1-7-7,3-5-68,9-10-157,2-12-370,3-4 0,3-13 0,13-12 0</inkml:trace>
  <inkml:trace contextRef="#ctx0" brushRef="#br0" timeOffset="3789.0816">6597 3820 1754,'9'2'30,"-3"1"25,6-1 25,1 2 9,1-4 4,-3-2-1,5-3 2,-5-5-3,-4-7-13,-4-2-31,-6 0-4,-7-1-20,-7 3-24,-1 5 5,-6 6 8,-3 6 19,7 6 4,4 11 7,8 6 14,5 5 6,3 4-2,9 3 0,8-6-1,1-1-14,9-6-11,6-8-27,6-4-1,-6-6-2,-3-10-1,-7-5 0,-8-4 2,-6-8-3,-6-3-2,-3 0 1,0-2-2,0 10-4,0 4-1,2 10 3,1 8-1,4 8-1,0 11 2,4 6 0,1 2 2,-1 2-2,-2-4 12,-2-5 81,-6-10 134,2-6 52,-3-4 18,0-8 6,-3-7 2,-2-7 0,-1-7 0,-2-7-10,-3-10-33,6-1-121,5-3-174,11 0-113,12 8-99,28 3-289,2 8-439,18 2 0,13-2 0,23 0 0</inkml:trace>
  <inkml:trace contextRef="#ctx0" brushRef="#br0" timeOffset="4371.7846">8580 3756 3416,'-19'3'114,"-9"9"7,-2 5 4,-4 9 5,11 6 1,13 8 2,5-1 3,10-1 2,8-3-3,7-8-94,4-9-14,7-6-3,2-8-1,1-8-3,-3-9-5,1-6-16,-5-5-23,-8-4-36,-6-1-25,-7 0-21,-3-2-15,-9 0-13,-7 5-12,-3 1-18,2 4-101,6 5-154,0 6-221,8 3 0,5 3 0,12-3 0</inkml:trace>
  <inkml:trace contextRef="#ctx0" brushRef="#br0" timeOffset="4778.0476">9059 3299 1710,'-14'-10'219,"-5"2"25,-8 0 13,-1 4 16,3 4 14,1 11 10,6 11 7,6 10 11,4 13 8,6 14-165,7 9-45,6 8-21,3-1-12,-1-7-15,0-5-12,-2-9-7,-8-10-4,-2-10-5,-1-9 10,0-8 22,0-8 1,0-8 2,0-1-3,-1-9-3,1-6-3,1-5-4,10-2-4,11 0-33,13 1-82,15 3-121,11 2-206,3 1-588,0 0 0,-7-3 0,-11 0 0</inkml:trace>
  <inkml:trace contextRef="#ctx0" brushRef="#br0" timeOffset="5431.2299">10174 3396 1772,'-6'-5'174,"1"-1"9,0 5 2,0-4 11,2 11 18,4 17 24,-1 14 5,-4 18 12,1 18 2,0 11-134,-7 4-35,6-6-9,-2-10-3,3-14-7,2-16-3,1-14 50,0-12 7,0-12-8,4-8 1,5-9-6,8-7 1,7-6 0,6-3 1,5 4-5,-1 4-17,-1 11-72,-6 3-14,-4 11-3,-7 6-7,-5 4 2,-8 7-2,-11 6 2,-11 5-4,-14 5 0,-14 0-2,-10 2-2,4-7-2,8-7-6,14-10-106,17-8-164,8-22-678,9-3 0,9-12 0,17-10 0</inkml:trace>
  <inkml:trace contextRef="#ctx0" brushRef="#br0" timeOffset="5712.0965">10424 3827 3045,'-8'4'100,"-1"6"9,1 2 4,3 9 4,6 5 5,11 4 2,5 3 2,5-4 2,7-3 1,1-5-79,1-8-12,0-8-5,-1-5-2,-5-10-6,-1-3-11,-2-9-30,-6-6-33,-7-1-80,-4-6-144,-4-43-494,-2 45 0,-1 5 0,4 6 0</inkml:trace>
  <inkml:trace contextRef="#ctx0" brushRef="#br0" timeOffset="5971.3877">11012 3788 3204,'-27'0'104,"-13"5"11,-9 7 3,-5 4 8,18 8 4,6 4 1,12 4 2,13-2 2,4 3-5,11-1-112,4-2-57,7-5-54,12-5-88,24-11-215,0-5-331,2-9 0,0-12 0</inkml:trace>
  <inkml:trace contextRef="#ctx0" brushRef="#br0" timeOffset="6194.9887">11101 3655 2322,'0'-14'138,"-4"2"6,4 8 15,-1 4 16,2 16 8,6 22 4,2 10 1,1 10 2,1 6-2,1-4-142,0-2-26,-5-8-43,2-10-151,15-13-574,-8-8 0,3-13 0,7-10 0</inkml:trace>
  <inkml:trace contextRef="#ctx0" brushRef="#br0" timeOffset="6603.0389">11323 3873 3326,'-13'0'134,"-4"1"13,-5 7 5,-5 5 5,10 5 2,4 6 3,7 2 1,3-5 5,12-1 2,6-3-106,10-6-24,14-2-10,17-7-3,7-2-6,-1-6-5,-7-4-30,-9-4-31,-15 0-33,-11-5-21,-12 1-9,-2-2-6,-12 2 0,-5 0-2,-9 3 0,-1 4 4,-8 4 28,5 4 29,0 6 29,7 6 19,7 8 9,6 4 4,2 8-4,7 3 0,6 4-11,5-3-49,9-4-48,12-3-169,5-10-407,1-7 0,6-7 0,-1-9 0</inkml:trace>
  <inkml:trace contextRef="#ctx0" brushRef="#br0" timeOffset="6865.2515">11731 3633 1728,'0'-15'99,"0"-2"9,0 5 21,5 3 21,1 16 26,3 20 18,4 11 10,1 13 4,-2 9-2,0 8-90,-8 0-8,-1-4-9,1-6-28,-1-9-33,0-10-82,0-14-175,2-16-455,0-3 0,-2-12 0,0-8 0</inkml:trace>
  <inkml:trace contextRef="#ctx0" brushRef="#br0" timeOffset="7242.0785">11742 3941 3156,'0'-4'40,"0"-2"12,6 1 5,8 0 4,14 1 3,12 3 0,10-6-3,1 0-29,-4-3-40,-14 2-65,-13-1-8,-13 4-11,-10 2-3,-4 2 10,-9 2 12,-1 7 6,-7 3 10,1 5 31,5 5 36,9 4 16,6-2 18,3-1 1,12 1-2,6-7-11,2-1-14,7-6-7,3 2-6,-2-2-1,-2 4 0,-5 1-10,-6 4-5,-7 0 0,-8 6 0,-14-2 0,-18 6-10,-11 0-85,-15-48-493,-12 45 0,-1-4 0</inkml:trace>
  <inkml:trace contextRef="#ctx0" brushRef="#br0" timeOffset="7611.3616">13194 3931 3215,'-3'0'71,"-4"0"10,2 0 5,-1 0 4,6 0 21,4 0 13,14 1 5,18-1 1,20 0-12,18 0-107,10-2-179,-4-19-631,-15 17 0,-22-6 0,-19 1 0</inkml:trace>
  <inkml:trace contextRef="#ctx0" brushRef="#br0" timeOffset="7822.9689">13103 4171 3010,'0'4'57,"7"-4"16,5 3 4,15-1 2,15-2 1,19 0 2,15-3-14,6-3-34,-3 2-131,-9-24-595,-18 19 0,-20 0 0,-12 2 0</inkml:trace>
  <inkml:trace contextRef="#ctx0" brushRef="#br0" timeOffset="16851.9243">14145 3814 1297,'0'0'126,"1"-1"37,-1-2 32,-1-2 27,-2 0 19,1 1 21,-1 0 2,2 0-1,1 4 2,0-3-87,0 10-33,6 3-30,5 12-28,6 7-22,7 13-18,2 4-16,3 4 2,-2 0 7,-1-6 10,-6-8 20,-1-7 32,-6-9 52,-4-10 57,-3-5 20,2-7 8,-4-6 5,4-5 4,-1-10-6,0-4-12,3-12-30,0-7-75,2-6-72,-3-2-78,2 1-45,-3 10-35,0 11-100,-5 13-106,4 9-160,-4 5-579,3 10 0,4 5 0,4-2 0</inkml:trace>
  <inkml:trace contextRef="#ctx0" brushRef="#br0" timeOffset="17195.1332">14727 4038 2476,'-9'9'74,"-1"3"16,-1 8 17,5 4 12,5 3 11,2-4 4,4 1 1,2-5 2,5-1 9,0-7-47,8-3-17,-3-8-14,4-8-16,-2-6-14,1-5-19,-2-5-13,-9-5-10,-5 2-5,-7-2-12,-7 2-8,-8 5-6,-4 6-3,-6 10-30,2 3-84,12 6-166,-2-2-329,9 9 0,5-5 0,4 1 0</inkml:trace>
  <inkml:trace contextRef="#ctx0" brushRef="#br0" timeOffset="17468.0511">15098 3708 2255,'-3'2'119,"0"7"22,3 8 16,-3 6 11,6 11 3,3 14 2,5 3-1,2 2 1,0 0 0,2-4-90,-4-5-57,1-10-80,-2-8-165,4-15-488,-7 2 0,6-13 0,0 0 0</inkml:trace>
  <inkml:trace contextRef="#ctx0" brushRef="#br0" timeOffset="17768.5421">15331 4010 2966,'0'7'63,"0"6"6,0 3 5,0 5 2,4 1 4,1 2 0,7-6 3,1 0 2,7-3 2,-2-4-46,0-6-4,1-3-4,-5-6-3,3-6-7,-2-7-14,-2-2-14,-4-8-24,-3-3-45,-6-2-60,2 2-80,-2 1-172,-2 13-212,2 7 0,-3 5 0,3 4 0</inkml:trace>
  <inkml:trace contextRef="#ctx0" brushRef="#br0" timeOffset="18334.1203">15690 3981 1485,'3'7'103,"2"4"24,3 2 23,2 5 15,-2-1 7,-5 2 7,0-2 14,-3 2 9,0-3 12,0-5-58,0-1 5,0-4 1,0-5 1,0-2-1,-3-3-3,-4-8-3,4-5-13,0-7-9,0-5-10,6 2-16,3-1-30,7 8-24,6 2-26,0 5-16,4 5-8,-3 4-11,-2 1-2,-8 6-3,3 1-2,-5 3 0,-5 1-2,3 4 2,-6 0 0,2 0 3,-2 0 9,0-4 23,2-4 48,-2-3 18,1-1 1,2-5 0,2-5 0,2-5-4,4-4-2,-2 2 0,-3 0-21,4 5-29,-1 9-61,-1 1-37,4 5-27,-2 5-30,0 6-51,-7 3-42,2 4-76,1-2-129,-3-14-388,0 14 0,2-4 0,3-5 0</inkml:trace>
  <inkml:trace contextRef="#ctx0" brushRef="#br0" timeOffset="18667.3827">16092 3963 1538,'2'0'148,"5"1"20,5 1 9,4-1 8,1-2 2,6 1 0,-3-4-11,-2-5-14,-8-1-20,-4-5-114,-2 0-35,-8 1-14,-9 1 1,-8 5 5,-1 4 4,-5 4 1,3 6 15,3 9 14,11 3 21,7 4 2,0 7-35,6-1-93,10 1-45,17-3-55,23-6-358,22-4 0,26-10 0,18-8 0</inkml:trace>
  <inkml:trace contextRef="#ctx0" brushRef="#br0" timeOffset="18971.326">16866 3923 3252,'-11'1'79,"-1"6"14,-1 5 6,2 5 3,7 3 8,2 3 5,8-1 7,3-1 3,8-4 4,-1-5-55,7 0-23,-4-8-8,2-3-4,-4-4-19,-2-5-41,-1-6-49,-5-3-44,-5-5-47,0-5-34,-9 1-39,-4-3-22,2 3-86,4-2-270,-7 13 0,3 8 0</inkml:trace>
  <inkml:trace contextRef="#ctx0" brushRef="#br0" timeOffset="19347.0178">17231 3662 1785,'-18'-2'160,"-3"2"9,-3 1 9,-3 10 6,6 6 5,10 15 12,6 6 4,5 8 3,8 0 1,3 5-135,4-1-23,2-4-10,-1-2-7,-4-8-5,-3-4-6,-3-7-7,-4-2-2,-2-8 6,0-8 8,0-2 1,0-7 0,0-6 3,0-9-4,0-6-7,4-2-33,8-4-95,12 3-195,3-6-405,10 10 0,3 2 0,2 2 0</inkml:trace>
  <inkml:trace contextRef="#ctx0" brushRef="#br0" timeOffset="19607.3528">17601 3684 1976,'0'0'95,"0"0"35,0 12 21,4 8 7,2 9 3,1 11-1,7 9 2,-1 1-2,-1 1-3,-1-2-81,-5-3-78,-1-9-117,2-9-150,-3-11-330,-2-4 0,-1-9 0,-2-6 0</inkml:trace>
  <inkml:trace contextRef="#ctx0" brushRef="#br0" timeOffset="20043.8523">17608 3975 1096,'0'-4'88,"0"0"7,6 0 4,10-2 1,5 1 4,17 2 0,4-3 3,9 1 8,-2-1-1,-6 0-84,-8 1-11,-11 4 3,-15-2 15,-8 2 9,-5 1 7,-6 0 18,-3 0 7,1 1 6,-4 2 6,0 1 9,5 6 16,-2 4-5,7 2-14,2 1-7,4 2-8,0-2-13,4-4-2,4-1-2,0-7-2,5-2-4,2-3-8,-2 0 0,1-7-5,-1 2-1,0-5-3,-6 0-7,-2 1-22,-2 3-13,-3 3-4,4 4-16,-1 4-41,2 1-105,7-5-206,-2 9-248,-1-3 0,5 0 0,5-5 0</inkml:trace>
  <inkml:trace contextRef="#ctx0" brushRef="#br0" timeOffset="20461.9567">18076 3902 2030,'-2'-3'74,"2"0"13,0 2 10,0 1 6,2 7 2,5 7 3,1 4 0,-1 3 0,3 4 3,0-6-78,-4 0 3,0 0-12,-1-6-2,0-4 50,-5-2 19,2-6-1,-2-1 2,0-5 2,0-7 0,0-6 0,1-6-1,1-9 1,4 1-12,0 2-57,2 8-23,0 5 0,-2 11 0,4 5-1,1 9-1,2 6-1,0 6-2,1 2-8,-4 6-22,2-3-20,0 1-78,15-6-617,-10 2 0,-2-7 0,0-4 0</inkml:trace>
  <inkml:trace contextRef="#ctx0" brushRef="#br0" timeOffset="20694.4057">18408 3767 1478,'-4'-22'138,"1"-4"23,0 0-1,3 4 10,3 12 13,8 19 10,2 10 4,0 10 0,5 12 1,-1 7-104,-7 2-41,-2-1-76,0 0-87,0-16-179,0 0-271,1-11 0,1-8 0</inkml:trace>
  <inkml:trace contextRef="#ctx0" brushRef="#br0" timeOffset="21033.8188">18608 3771 1430,'0'-1'107,"0"-2"27,0 10 27,0 4 12,-3 6 10,0 12 7,0 3 3,-1 2 5,-4-3 5,4-2-76,-1-5-22,4-6-21,1-4-19,0-3 4,0-5-4,4-4-4,2 0-1,8-2-8,-2 0-7,7 0-19,0-2-26,2 2-29,-4 0-37,0 0-107,1 0-96,-4-2-101,-5-3-194,-6 5 0,0 2 0,-3-2 0</inkml:trace>
  <inkml:trace contextRef="#ctx0" brushRef="#br0" timeOffset="24110.3508">14403 4544 1244,'0'0'96,"0"0"29,0 0 21,0 0 27,0 0 11,0 0 8,7 0 9,0 0 9,11 0 8,8 0-52,18 0-15,16 0-11,20-3-9,29-4-16,34 0 4,28-5 7,25-2-5,27-2 1,20 4-8,11 0-14,5 0-10,5-2-17,-7 3-12,-12-4-10,-7 1-14,-19 0-11,-10-3-4,-13 2-7,-14 4 5,-26 4-1,-20-1-1,-28 5 1,-31 1-2,-30 2-1,-22 0 6,-16 0 3,-7 0 3,-2 0-3,0 0-8,-2 0-24,-1 0-55,0 0-54,0 0-88,0-1-161,-1-28-443,-4 23 0,1-1 0,-11-1 0</inkml:trace>
  <inkml:trace contextRef="#ctx0" brushRef="#br0" timeOffset="25605.1866">14167 4971 1799,'0'0'102,"0"-1"27,-1-2 22,-1 1 8,1 1-1,1 1 1,0 0 12,0 10 30,4 7 24,9 12-57,4 14-31,5 11-21,3 1-13,-1 1-2,-1-8 19,-6-9 32,-3-13 36,-1-9-2,1-12-17,2-5-7,2-10-4,2-7-7,-1-7-5,-3-9-7,-7-6-21,-2-6-44,-6-1-56,-1-1-39,0 5-38,0 7-37,0 9-115,2 5-242,-1 5-511,4 6 0,6 0 0</inkml:trace>
  <inkml:trace contextRef="#ctx0" brushRef="#br0" timeOffset="25921.3074">14629 5056 1703,'-1'17'174,"-1"2"19,2 6 19,-1 7 10,7-4 16,5-7 9,7-1 14,2-3 18,3-6 19,1-5-137,0-4-22,-4-6-14,-5-3-19,-2-6-8,-5-4-16,-3-5-18,-5-2-38,-10-5-52,-4 2-35,-7 1-32,-2 2-29,-4 8-70,6 5-150,5-9-416,6 22 0,9-1 0,1-1 0</inkml:trace>
  <inkml:trace contextRef="#ctx0" brushRef="#br0" timeOffset="26171.0361">14943 4814 1712,'0'0'164,"0"0"36,0 7 18,0 8 10,3 9 3,0 12 3,5 10 3,2 5 1,0 1-1,5-5-136,-3-3-41,2-5-83,-2-10-160,3-17-547,-6 4 0,3-10 0,4-6 0</inkml:trace>
  <inkml:trace contextRef="#ctx0" brushRef="#br0" timeOffset="26446.9089">15162 5045 2456,'0'0'90,"0"5"13,0 5 10,8 4 7,1 3 3,6 3 5,1-3 1,5-2 7,-2-4 5,2-2-58,-7-6-25,-1-2-10,-3-4-10,1-7-7,-7-6-14,-1-2-29,-3-10-50,-4-7-105,-4-2-149,7-1-335,-5 12 0,0 8 0,6 5 0</inkml:trace>
  <inkml:trace contextRef="#ctx0" brushRef="#br0" timeOffset="27013.8288">15342 4956 963,'7'9'164,"0"5"12,6 9 5,4 2-1,0-1 1,-2 7-2,-1-2-2,-6-4-1,-1 2 2,-4-6-125,-2-6 9,-1-5 13,0-5 16,0-3 10,-1-2 8,-2-8 8,0-8 9,-4-6 4,2-5 0,2-7-3,3 0-37,4 4-24,10 2-20,1 8-11,6 8-8,4 6-8,-1 5-9,-2 4-5,-6 4-5,-2 7-8,-7-2-2,1 3 0,-7 1 1,-1-7 4,2 0 4,-2 1 10,0-4 66,1-5 8,4-1 5,6-7 2,11-10 5,3-5-2,6-7-5,-1 2-2,-6 5-9,-9 8-8,-2 10-58,-7 5-9,-4 10-10,-1 6-17,-1 4-20,0 5-29,0 2-28,0 0-59,3-6-66,8-2-199,-4-4-319,9-6 0,6-7 0,3-3 0</inkml:trace>
  <inkml:trace contextRef="#ctx0" brushRef="#br0" timeOffset="27322.8755">16007 5002 1314,'0'5'117,"0"2"44,3 3 26,1 0 13,3-7 6,4 2 3,5-5-2,-5-5-18,1-1-56,-1-5-113,-8-2-58,-3-6-47,-6 2-26,-9 2-12,-1 4-7,-1 6-1,-4 4 3,4 7 20,8 8 56,-2 5 37,8 3 21,6 9-10,9-3-142,3-14-229,8 15 0,18-5 0,19-5 0</inkml:trace>
  <inkml:trace contextRef="#ctx0" brushRef="#br0" timeOffset="27675.8234">16729 4956 2415,'-9'0'99,"-6"6"15,0 3 12,0 8 17,9 3 8,3 8 13,4-1 6,8-1 2,8-3 6,-2-4-74,7-4-19,2-4-12,-3-5-11,-2-5-12,-2 1-12,-4-8-25,-6-2-18,-1-6-20,-6-4-14,-9-10-9,-4-3-6,-8 1-8,-2 2-19,3 6-95,11 3-185,2 9-300,7 5 0,12 0 0,6 1 0</inkml:trace>
  <inkml:trace contextRef="#ctx0" brushRef="#br0" timeOffset="28027.0296">17034 4750 1601,'-7'-1'111,"-4"1"11,-4-3 17,0 7 15,8 9 11,1 11 12,3 10 9,-1 7 1,4 10 4,4 3-93,-4-1-15,0-5-11,0-4-16,3-4-14,-3-8-10,0-6 4,0-7 30,0-7 6,0-10-2,0-4 3,0-12-2,0-9 2,0-4-1,6-4-10,-2 1-13,11 3-55,4 6-153,15-1-216,2 7-329,6 1 0,5 0 0</inkml:trace>
  <inkml:trace contextRef="#ctx0" brushRef="#br0" timeOffset="28501.4724">17408 4749 2159,'0'-6'116,"0"3"10,0 2 35,2 3 21,3 11 8,4 11 6,-1 9 1,5 9 0,-5 4 2,-4 0-112,-1-3-1,-3-2-9,0-7-34,0-5-21,0-12 4,0-3 1,3-11 8,0-4-5,0-4-2,5-9-2,2-4-6,4-4-3,-4 2-2,7 3-1,-1 8-12,4 6-10,0 0-12,-1 6-8,-2 5-10,-1-2-5,-7 5 2,-6 4 1,-3 3 2,-9-1 2,-9 3 2,-8 2 3,-4-4 6,0-3 13,5-3 15,8-5-64,13-6-152,4-11-509,12 3 0,3-11 0,12-6 0</inkml:trace>
  <inkml:trace contextRef="#ctx0" brushRef="#br0" timeOffset="28790.7853">17723 4991 1562,'0'6'114,"0"4"30,0 7 10,2 4 15,1 0 17,5 4 13,3-4 8,2-1 7,4-3 19,0-4-75,1-7-19,-3-4-26,3-2-4,-2-4-9,-2-9-13,-1-2-15,-5-3-24,-2-11-44,-1-3-73,-3 0-120,5-4-207,-5 9-275,-1 8 0,2 6 0,8 6 0</inkml:trace>
  <inkml:trace contextRef="#ctx0" brushRef="#br0" timeOffset="29041.8363">18127 4889 1757,'-9'0'103,"-8"1"6,-1 5 3,-3 5 5,9 4 7,2 8 7,4 6 5,6 2 4,0 0 2,3-1-92,3-4-7,8-6-21,7-6-79,13-6-169,-1-7-314,1-1 0,-4-4 0,5-7 0</inkml:trace>
  <inkml:trace contextRef="#ctx0" brushRef="#br0" timeOffset="29291.5497">18330 4662 1871,'0'-7'112,"0"0"7,0 4 21,0 6 21,4 8 11,3 16 4,0 10 2,3 8 0,0 6-2,-4 4-115,-5-4 2,1-2-16,-2-6-67,0-6-142,0-20-492,5 3 0,1-9 0,5-11 0</inkml:trace>
  <inkml:trace contextRef="#ctx0" brushRef="#br0" timeOffset="29740.864">18551 4809 1364,'0'-2'45,"0"2"16,-1 7 37,-4 4 26,-3 11 24,-6 12 15,-3 6 10,0 1 7,7 0 4,4-7-35,2-5 2,4-7-2,4-6-26,3-4-22,2-8-22,5-1-15,3-2-9,3-4-7,-3-2-8,0-2-8,1-7-19,-2-4-22,-3-6-19,-2-2-30,-2-5-48,1-1-27,-9-2-9,3 4 1,-5 2 4,-6 6 22,-3 8 22,-2 7 18,-6 6 20,2 5 30,-2 7 48,4 6 28,2 5 9,8 4-1,0 5-4,1 0-62,14-6-193,1 0-293,5-3 0,8-10 0,14-3 0</inkml:trace>
  <inkml:trace contextRef="#ctx0" brushRef="#br0" timeOffset="30001.1845">18858 4590 780,'0'-6'82,"0"4"38,2 4 55,-1 10 27,5 14 12,0 15 1,0 8 0,3 7 1,-3 1-8,2 2-84,-5-8-71,4-5-128,10-14-430,-13 0 0,1-9 0,-2-11 0</inkml:trace>
  <inkml:trace contextRef="#ctx0" brushRef="#br0" timeOffset="30197.1453">18781 4886 1855,'-1'-4'149,"1"1"22,-2 2 21,4-2 17,5 2 7,9 1 2,5 0 1,10-2-3,13-3-20,2 2-218,31-11-701,-21 2 0,-3-1 0,-12-3 0</inkml:trace>
  <inkml:trace contextRef="#ctx0" brushRef="#br0" timeOffset="49644.8106">4475 7023 638,'-3'-5'62,"0"-4"39,0 2 29,-3-5 26,3 4 37,1 2 18,-1 0 14,2 1 8,-1 3 13,1 0-21,-2 0-20,1 1-31,2 1-25,0 0-23,-1 0-32,1-2-14,0 2-8,1 0-7,-1 0-12,0 0-12,0 0-10,0 0-3,0 0-4,0 0-4,0 0-2,0 0-4,0 0-6,0 0-1,0 0-2,0 0 0,0 0 0,0 0 0,0 0 0,0 0-2,0 0-1,0 0 0,0 0 1,0 0 1,0 0-1,0 0 2,0 0 3,0 3-1,0-1 3,0 0 2,0 0 2,0 0 2,0 1 3,2-1 7,2-1 6,-1 5 4,5-1 3,3 5 0,-1 3 3,5 3 2,-4 6 3,0 4 2,-3 0 0,0 0-7,-1 0 3,1 0 1,1 0 2,0-3 4,4 2 1,-2-4-1,1-5-3,-5-3-4,1-1-3,-3-5 1,-2 0-7,1-4-7,-3 0-6,1-1-2,-1 0-4,-1-2 2,0 1 4,0-1 3,0 0 2,0 0-2,0 0 0,0 0-1,2 0 2,-2 0-3,0 0-2,0 0-7,1 0-30,-2 0-36,-1-1-48,-1-1-37,2 0-49,-3-2-85,1-3-105,3-6-86,0-2-234,0 4 0,0-5 0,0 1 0</inkml:trace>
  <inkml:trace contextRef="#ctx0" brushRef="#br0" timeOffset="50020.849">4528 6993 596,'-2'-3'143,"2"0"44,0 2 37,-3-3 30,3 4 6,-3 0 4,1 0 14,1 2 18,1 8 14,0 11-79,0 14-42,1 15-38,4 11-33,1 10-27,2 1-4,2-2-1,-2-2-14,-2-7-17,-5-12-15,1-9-12,-1-9-10,-1-9-8,0-10-20,0-4-112,0-6-142,0-16-454,-1 1 0,-5-9 0,-7-9 0</inkml:trace>
  <inkml:trace contextRef="#ctx0" brushRef="#br0" timeOffset="50340.5868">4329 7078 908,'-12'-14'135,"-3"-5"53,-2 2 39,1-3 25,4 3 27,4 8 13,2 3 0,6 0 7,0 6 27,3 0-51,5 0-26,11 0-35,13 0-30,16-5-19,18 1-23,8-1-11,6-7 2,-2-2-10,-4-1-38,-13-1-72,-12 4-109,-9 3-131,13 0-690,-32 6 0,-10 2 0,0 2 0</inkml:trace>
  <inkml:trace contextRef="#ctx0" brushRef="#br0" timeOffset="51173.7281">5113 7295 2181,'-9'4'83,"-3"0"22,-14 6 19,-2 4 11,-4 1 17,-1 3 9,3 1 10,6 4 5,10 0 0,4-2-62,7-1-8,3 2-16,4-7-4,7-6-1,2 0-6,5-5 5,8-5-4,-3-6-2,1-4 2,-3-6-6,-3-2-6,-6-2-6,-3 4-15,-5 2-21,-1 6-11,-3 7-11,0 3-6,0 6-1,0 6-3,0 1-1,0 2-1,2 2-20,4-1-25,0-2-15,4-5-54,10-3-95,4-6-72,-1-5-73,1-9-50,-3-2-7,-9-5 8,-8-4 47,-2-1 82,-5 5 92,0 4 110,0 2 121,0 10 81,-2 1 77,4 3 66,-2 0 23,3 7 6,-2 7-24,4 1-54,-1 7-65,4 2-56,-1 0-25,2-2-10,-1-2-2,-2-4 18,-3-4 36,3-6 11,-6-5-2,6-2 1,-3-9-2,0-5 1,0-7-3,1-10-11,4-3-20,4 3-71,2 3-58,5 11-35,5 7-9,-1 8-11,2 8-3,1 6-4,4 5 1,-6 5 12,0 4 12,-2 4 3,0 0-95,2-5-171,-6-2-298,0-6 0,3-7 0,-3-6 0</inkml:trace>
  <inkml:trace contextRef="#ctx0" brushRef="#br0" timeOffset="51396.8994">5632 7139 3198,'0'-2'42,"1"4"24,6 8 10,2 6 7,0 14 0,4 11 1,1 10-5,-2-2-21,-2 1-43,1-5-110,1-10-124,2-13-475,-7-4 0,2-12 0</inkml:trace>
  <inkml:trace contextRef="#ctx0" brushRef="#br0" timeOffset="51640.3512">5810 7238 2601,'-3'0'94,"-3"5"25,-5 5 27,-5 12 15,-1 10 7,-4 10 2,2 5 3,5-1-3,8-3 0,6-7-71,12-7-36,9-8-23,7-9-72,12-3-83,23-6-178,13-38-453,12 21 0,20-7 0,6-5 0</inkml:trace>
  <inkml:trace contextRef="#ctx0" brushRef="#br0" timeOffset="53396.8975">8892 7335 510,'0'-3'37,"0"2"8,0-2 6,0 0 12,0 3 15,0 0 15,-4 0 8,8 0 3,-4 0 4,-4 0-20,4 0-9,0 0-6,-1 0-5,-1 0-12,1 2-14,-1-2-15,2 1-8,0-1-1,0 4-4,0-3-4,0 1 0,0-1 3,0 1 5,0-2 3,0 0 5,0 0 5,0 1 12,0 0 12,0 1 18,0-2 13,0 3 4,0-3 2,0 0-8,0 0-2,0 2-4,0-2-3,0 2-10,0-1-11,0 1-15,0-2-8,0 0-1,0 1-2,0-1 4,0 1 3,0 2 0,0 1-2,0 2 0,0 1-4,0 4-1,0-3-4,0 6-8,0 1 1,0 0-3,2 2 0,-2 3 1,1 1 2,2-1-3,-3 3 4,4 2-1,-1-1 0,-3 3 1,0-1-2,3 4-2,0 0-3,-3 2-3,3 0-4,-2 0 2,2 1-1,1 6-1,-2-4 1,0 5 3,-1 3 2,-1 0 2,0 3 5,0 3 0,0-1 1,0 2 1,2 2 1,-2 3 0,1 1 4,1 2-4,-2 1 3,1 3 2,-1 1-2,0-2 1,0 0 1,0 1-1,0-1-3,0 2 0,0-2-4,-1 5-2,-2 3-6,-2-1-2,-2 3-3,1 3 1,3 1-2,-3-1-2,6-3 2,-4 4-3,4 0 0,-3 0 1,-5 4 4,-1 4 1,-1 1 4,-4 2-2,0 0 4,-2 1 2,2-1 0,-3 2 3,1-1 6,1 0 2,-1-1-1,2-2 0,-2-3 0,2-5-3,1-1-1,-1-1-3,3-3-1,-1 1-3,1 2-3,4-4-1,1-1-2,3-5-2,0-4-2,3-11 2,-4-6-2,3-6-25,-2-10-46,6-13-245,-6-7-422,2-14 0,-1-11 0</inkml:trace>
  <inkml:trace contextRef="#ctx0" brushRef="#br0" timeOffset="54990.3475">8955 7429 902,'0'-1'52,"0"1"21,1-3 18,-1 0 11,0 1 18,2-3 22,1 1 15,2 0 9,3-1 7,6 2-26,4-1-13,0 0-11,8 1-8,4 0-5,3-4-14,2 0-15,8 0-10,5-1 3,14-3-1,13 1-3,9-1-5,8-2-7,3 1-10,-5-5-5,-4 5-1,0-1-6,-3 2-4,1 1-11,2 2-4,-2 1-1,2 5-2,0-2-2,-2 3 1,-6-1 0,-3 2 3,-7-1 0,-3 2 5,-3 2-2,-2 3 1,0 1-4,6 1 5,-1 2 0,-2 0-1,-2-2-2,0 0-4,-10 1 0,-1-1-7,-7 2 0,-5-2 0,-4 1-3,-5 0-1,0 2-1,-7 2 0,-2 2-2,-4 2 3,0 4-2,-8 4 2,0-2-2,-5 1 1,-2-1 0,-1 0 2,-3-3 4,-4 1 0,-7 0 4,-4-1-4,-6 2 0,-8 0 1,2 2 1,-4-1-1,-7 2 1,1-1-4,-5-1-2,1 0-2,-6-1 2,0-1 0,-4-2 2,-3 1-3,-1-5 0,0-3 2,-3-3-1,-1-1 1,-1-6-1,-5-2 1,-9-2-3,3 2 1,-7-3-3,0-2 2,-8 2 1,2 0 0,-3 2-2,1 1 2,-3 0-1,2 0 0,-5 0 4,-6 0 4,0 0 3,2 0 2,3-2-2,11-6 2,12-2 3,13-1-2,16-7-4,11 0-24,9 3-74,8 1-146,8 1-146,-1 8-288,-1 1 0,6 1 0,1 3 0</inkml:trace>
  <inkml:trace contextRef="#ctx0" brushRef="#br0" timeOffset="57223.205">11662 7657 265,'2'13'12,"4"7"1,1 8 12,-1 8 63,2 6 27,-1 3 15,0 3 15,3 6 17,-4-1 23,-2 0 17,2 5 8,2 0 5,-2 8-8,0 0-57,3 5-24,-2 1-9,-1 2-8,-1 1-4,1 1-14,-3-2-14,6 0-2,-6 2 1,0-4 2,-2 6-1,1 0 0,-1 2-3,2 1-3,4-1-11,-4 2-7,1-4-8,3 4-9,-2-1-3,0 0-5,1 4 0,0-1 2,-2-1 0,-1 1-2,2-4 2,-2-2 0,0-1 0,-2-4 0,1 1 1,-2 1 3,0-2-3,0-4-3,0-2 2,-3-4 4,0-7 2,-4-1 3,3-4 6,-6-1 2,4-6 0,-2 1-6,-4-1 2,1-2-3,-1-6-2,-4 6-5,1-4-4,-6-1-7,1-4-6,0 2-1,0-2-2,-4-4 1,0 3 1,2-3 2,-5 2-1,-1-5 2,1 3 5,-5-1-3,-1-3 1,-3 3-2,-6-2 0,-4-2-1,-5 2-4,-1-1 0,-10-3 0,2 1-5,-3-5-3,1 1 1,-3-4-5,8-3 2,0-1-2,0-5 2,2-3-1,-3-1-1,0-2 1,-2 0-2,-3 0-1,-2 0-3,-4 0 7,-3 0-1,1 0-1,-1 0 0,3 0-1,2 0 0,3 0-1,-2 0 0,3-2 3,-5 1 1,2-2-1,-2-2-2,-3-3 1,3 2-1,4-1 1,-1 0-1,2 2-1,4 0 4,-1-2-4,0 2 4,1-2-4,3 3 2,-2-2-2,4 0 1,-2 0 0,-3-1-1,3 0 4,-5 1-4,5 2 0,2 0 0,4-2 0,2 3-2,10-5 2,5 0 1,11 2 0,4-2-4,12-3-3,3 0-3,3 0-9,0-1 3,3-1 4,0 0 0,7 0 1,1 1-3,6-2-1,6 0 5,5-1 2,5-2-1,4 0 14,8-1-6,5-2-8,0 0 3,4 3-7,4-1 3,3-2-1,5-2 1,5 1 0,10-2 4,8 2-3,9 1 4,13 3 1,6 0 3,7 3 5,2-1 0,1 3 2,5-2 1,0 6 3,1 2 2,4 3 0,-2 0-3,0 2 2,4 0-2,4 0-1,-2-2 2,-2 0 0,-5 3-2,-17-3-1,-10 1 2,-9 0 2,-12 2 2,-10 0-1,-10 2-1,-13-1-1,-6 0-5,-17 5-14,-8-2-15,-9 4-22,-10 1-59,-3 2-181,-3-3-581,-10 3 0,-3-7 0,-11-10 0</inkml:trace>
  <inkml:trace contextRef="#ctx0" brushRef="#br0" timeOffset="67822.1576">12714 7558 915,'-2'-1'25,"1"-2"-2,1-1 3,-3 0 5,0-2 4,3-2 6,0 0 5,0-1 13,0 2 10,0 2-12,0-1 4,0 4 13,0-1 11,0 0 18,0 0 13,0 0 0,0-2 6,0 0-8,0-3-1,0 1 9,0 2 3,0 2-13,0-1-12,0 3-22,0 1-15,0 4-8,0 0-6,0 7-2,0 6-6,0 5-17,0 4-7,0 8 2,0 3 0,3 10-1,-3 6 9,3 4 11,1 2 2,4 3 0,4 3-1,1-5 7,3 2-4,-1 0 2,2 1 5,-1 1 4,-2 2-8,0 2-8,-3 1-3,1 0 1,-2-1 1,-3 2 1,3-2 2,-4-3 1,-2 1 0,1 1-4,0-1-1,5 1-2,-6 1 0,7 4-4,2 1-1,0-1-7,0 2-1,4-2-2,-3-2-6,2 1 1,-2-4-1,-3 5-3,-1-2-2,-1 1 4,-2 0 2,-1 1 2,-1 0 0,1-3-1,-3 0 3,3-2-1,-1-1 1,2 2 3,-1 2-1,-2-1 1,-2 0 2,-1 0-1,2-5 0,-3 1 3,0-5 2,4-3-1,-4-5 5,4-2-2,-4-5 3,0-2-1,0-3-6,0-1-2,0-3-2,0-1-3,0 0-6,0-6-1,0 2-4,-4-4 1,4-5-5,0-4-4,0-1-7,0-5-25,0-1-36,0-7-26,0 4-30,0-3-49,0-1-104,0-4-149,-4 5-276,1 1 0,-3-3 0,-6 5 0</inkml:trace>
  <inkml:trace contextRef="#ctx0" brushRef="#br0" timeOffset="68098.7909">12738 11830 2636,'0'0'63,"6"3"11,6-3 4,12 0 3,14 0 1,14 0 1,13-7 3,12 2 1,3-4 0,4-2-48,0 0-93,2-3-248,-22 6-306,-15-1 0,-17 1 0</inkml:trace>
  <inkml:trace contextRef="#ctx0" brushRef="#br0" timeOffset="69173.2447">12259 7521 1112,'-3'-1'122,"-1"1"21,-2 0 17,1 0 15,-1-3 25,2 6 28,-2-6 15,3 3 9,-3 0 8,4 0-76,2 0-11,2 0 37,13 0 12,12-2-6,21-1-22,29-6-24,27-5-13,19-5-10,8-5-6,-3 2-13,-15 0-23,-25 2-62,-24 5-39,-25 6-34,-15 4-20,-17 4-29,-5-1-26,-2 2-18,-2 2-35,-2-2-85,4 0-190,-6 4-320,-6 0 0,3 0 0,0 2 0</inkml:trace>
  <inkml:trace contextRef="#ctx0" brushRef="#br0" timeOffset="69875.311">13535 8869 1490,'-1'-11'169,"-2"2"30,3-4 4,-3 3 2,0 3 5,-1 7 10,1 7 12,3 10 13,-3 5 10,3 11-123,6 11-36,-2 7-32,2 5-4,-2 1-2,1 0-3,-2-5-11,-3-8-15,2-8-22,-2-12-56,3-4-135,1-15-564,0-1 0,-1-4 0</inkml:trace>
  <inkml:trace contextRef="#ctx0" brushRef="#br0" timeOffset="70901.1741">13812 9174 1996,'0'-7'93,"0"0"11,0-1 13,0 1 19,0 5 10,0-3 8,0 4 7,0 1 10,0-2 11,0 2-69,-1 0-2,1 0-5,0 0-10,0 0-18,-2 0-6,2 0-2,0 0 19,0 0-2,0 0-10,0-1-6,0-2-9,0 3-4,0 0-4,0-3-1,0 3-7,0 0-4,0 0-26,0 3-5,2 4-4,-1 6-3,1 8 0,1 6-4,0 1 2,0 1 1,-1-4 3,-1-5 7,-1-5 29,0-7 9,0-5 3,0-3 5,0-8 0,0-4 3,0-5 0,0-5 0,0-8-2,0-2-6,0-5-32,0-1-11,6 6-2,-2 1-7,10 6-1,4 9-1,0 8-3,6 5 1,-1 6-1,-2 12-1,-3 4 0,-2 6 2,0 3-1,-8 4 1,-2-3 0,-6-1-1,4-5 3,-4-6 2,0-3 7,0-7 2,0-5 3,0-5 2,0-5 2,0-10 0,3-5 0,1-14 1,8-1-4,2-4-2,5 6-5,-1 7-6,3 8 0,-1 11-4,-3 5 1,0 10 0,0 5-1,0 11-2,-4 6 3,-2 7-1,-2 5-1,0 4 5,1 3-3,1 2 1,-2-4 0,1-2-1,-2-7-1,-4-6-19,-1-3-97,1-6-143,-1-10-727,-3-5 0,0-3 0</inkml:trace>
  <inkml:trace contextRef="#ctx0" brushRef="#br0" timeOffset="72109.4014">8827 12576 1014,'0'0'84,"0"3"24,0-1 14,0-1 19,0 1 18,6-2 22,5 0 16,8 0 9,6-2 8,12 1-55,4-1-17,11-4-15,10 0-3,14-1-15,18-1-13,10-1-20,10 1-7,8-3-3,3-2 0,3 0-1,4-4 2,5 2-6,3-1-7,-5 2-6,-2 4-2,-14-1-3,-9 3-7,-12 3-7,-4 0-7,-6 3-7,-9-3-6,-8 4-2,-12-2-3,-14 3 0,-9-1-1,-14 1-1,-6 0 0,-6 0 0,0 0 1,3 0 0,-3 0 0,5 0-1,2 0 3,1-2-2,-3 2 0,-2 0 1,-6 0 0,0-3 1,-7 3-1,0 0 0,0 0-2,0 0-1,0 0 0,0 0 0,0 0 0,0 0-5,0 0-8,0 0-27,0 0-36,3 3-64,0-3-123,-3-5-437,3 3 0,0 1 0,-2-2 0</inkml:trace>
  <inkml:trace contextRef="#ctx0" brushRef="#br0" timeOffset="72378.986">11513 12130 1646,'0'-4'126,"2"-6"10,-2 4 1,1 1 8,-2 1 10,1 5 7,1 11 9,1 4 5,-1 12 6,3 10-98,-2 9-24,-1 4-10,2 2 1,-3 2-15,2-2-39,0-7-89,2-8-159,-4-1-343,2-10 0,-4-8 0,-6-7 0</inkml:trace>
  <inkml:trace contextRef="#ctx0" brushRef="#br0" timeOffset="73041.9208">8527 12061 1427,'-4'-8'82,"-5"-2"26,3 2 18,-2-4 1,5 6 5,0 4 16,3 12 26,-1 11 16,1 13 15,3 15-54,1 23-8,-1 13-24,2 12-16,4 9-2,-6 6-3,3-8-14,-2-8-27,-2-13-16,-1-17-26,6-19-64,-4-14-207,1-10-409,-1-11 0,6-7 0,2-12 0</inkml:trace>
  <inkml:trace contextRef="#ctx0" brushRef="#br0" timeOffset="73563.1248">9607 12948 2758,'-3'-1'110,"0"1"14,-2-1 13,2-1 16,1 4-1,2-2 12,5-5 5,3-3 1,9-3 2,6-3-90,2-3-19,0 4-17,-1 1-18,-2 7-15,-6 3-2,-2 9-8,-8 6-5,1 12 2,-7 3-4,0 8-2,-10 3 3,-3-2 5,-4 5 4,-2-5 2,1-3 0,4-11-9,10-5 7,2-8-1,11-9 3,5-1-15,8-4-44,4-5-56,13-3-134,2-5-122,-1-12-359,1 10 0,-4 0 0,0 1 0</inkml:trace>
  <inkml:trace contextRef="#ctx0" brushRef="#br0" timeOffset="74203.1361">10037 12951 2000,'0'-4'96,"-3"-1"0,-2 2 5,4 0 11,1 8 8,0 8 3,1 4 3,7 9 2,-4 7 2,2 0-92,2 1 0,-3-3 7,-1-5 13,-1-8 5,-3-6 21,0-3 9,0-6-1,0-5-1,0-6 0,0-7-1,0-10-3,0-7-10,3-5-20,0 0-17,3 5-30,2 6-14,0 6-1,3 9 0,-2 8-2,6 2 2,-1 5-1,0 4 5,0 8 1,-3 5 5,-2 2 1,-5 1 5,-2 0 3,-1-4-1,-2-3 7,1-5 26,1-3 21,-1-6-1,2-6 1,-1-8-6,5-9-1,6-9-1,7-6-3,3-3-2,0 4-14,2 8-25,-5 9-20,-4 9 2,-3 9 0,0 9 5,1 8-1,-4 5 0,-1 5 0,-1 6 2,-2 0 5,1 2 2,2-2-7,2-2-36,-3-1-59,3-4-86,27-5-707,-29-8 0,-2-7 0,-3-4 0</inkml:trace>
  <inkml:trace contextRef="#ctx0" brushRef="#br0" timeOffset="82197.0895">26343 3134 1436,'-1'-7'46,"-1"3"8,0-5 5,-1 3 4,3 1 5,0 2 4,0 1 4,0 0 1,0 2 6,0-2-21,0 2 0,0 0 6,0 0 6,0 0 10,0 0 6,0 2 10,0 3 15,0 6 9,0 4 5,0 7-3,0 9-6,2 6-8,-1 9-10,1-2-12,3 5-6,-4 0-16,1-6-16,-1 0-13,1-8-9,-1-4-6,1-8-8,-1-5-5,-1-4-1,2-8-2,-2 0-2,1-5 1,-1 2-5,0-3-18,0 0-61,3 0-138,2-16-493,2 10 0,-2-3 0,5-4 0</inkml:trace>
  <inkml:trace contextRef="#ctx0" brushRef="#br0" timeOffset="82881.914">26605 3391 1535,'0'0'48,"0"3"25,0 2 21,4 9 18,-1 3 6,0 7 2,1 3 3,0 1 0,-2 0 1,-1-7-29,-1 1-14,2-10-12,-2 1 12,0-9-11,0-1 8,0-6 3,0-8 0,0-7 1,-3-10-1,1-11 0,1-6 1,2 0-8,7 2-29,5 8-4,1 11-15,5 9-4,1 10-3,-4 8-1,2 7 1,-4 9-2,-2 0-3,-3 8-5,0 0-5,-3-2 0,-3-1 0,0-5 1,-3-2 5,4-10 20,-8-3 5,4-1 11,0-8 0,4-4 0,-4-11 2,5-6 0,6-6-2,5-7-3,2 9-6,3 5-22,-4 10-5,-4 10-10,0 8-1,-2 7-3,-3 6-2,1 4-1,0 6 4,-3 4-2,-3 2 2,0 0 1,-1 0-4,-1-2-13,5 0-55,-3-4-154,6-52-543,2 35 0,1-7 0</inkml:trace>
  <inkml:trace contextRef="#ctx0" brushRef="#br0" timeOffset="83125.8983">27386 3364 2506,'0'0'110,"0"0"6,3 0 4,3 0 2,4 0 0,9-1 0,6 0 1,5-2-3,4 0-34,-1-3-258,-5-23-503,-5 20 0,-8 1 0</inkml:trace>
  <inkml:trace contextRef="#ctx0" brushRef="#br0" timeOffset="83351.2804">27416 3572 1522,'0'8'58,"0"-2"16,8 0 3,5 0 4,14-3 2,9-7 0,17-4-1,9-4-26,26 1-479,-9-5 0,-3 0 0,-2-1 0</inkml:trace>
  <inkml:trace contextRef="#ctx0" brushRef="#br0" timeOffset="83626.9491">28167 3263 2101,'0'-3'81,"0"3"15,0 3 17,3 4 10,3 11 5,0 10 3,4 6 0,-2 7 1,-2 1 2,0-2-76,0-2-16,0-3-75,9-10-253,-6-4-304,0-10 0,2-8 0,2-8 0</inkml:trace>
  <inkml:trace contextRef="#ctx0" brushRef="#br0" timeOffset="84350.7675">28373 3316 1790,'-3'0'102,"-3"1"21,3 5 13,0 6 6,3 3 8,-3 9 4,8 7 2,1-2 3,3 0 1,4-1-58,10-2-39,2-6-18,2-5-11,3-9-2,-8-4-7,-3-2-4,-7-6-3,0-8-4,-9-3-8,0-6-11,-3-6-4,-3-4-1,-10 3-2,-1 1-2,-5 2-3,-1 10 2,1 3 0,6 5 4,3 3 7,7 2 9,3 1-2,0 2 1,3-2 1,10 0 0,7-2 2,10 2 1,9-4 1,2 5-3,-5 0-1,-7 2 0,-5 0 5,-9 4-3,-2-1-1,-4 5-1,-2 3-1,-3 6 3,-3 0 2,-1 0 12,0 6 10,0 0 5,0 0 5,3 0 5,0 3 9,6-3 14,2-6 7,4 0 2,0-5 1,3-6-9,-4-3-5,5-6-6,-4-1-3,2-6-6,-4-2-7,-4-8-13,-6-4-11,0-4-12,-6-1-13,-6-3-5,-4-2-5,1 7-8,-6 3-21,-1 9-47,6 4-76,4 7-177,1 4-385,5 0 0,3 0 0,11 0 0</inkml:trace>
  <inkml:trace contextRef="#ctx0" brushRef="#br0" timeOffset="85299.8443">29210 3263 2539,'-9'0'77,"-7"-3"4,-3 6 3,-3 0 11,6 6 11,2 3 6,4 7 2,7 6 2,3 0 3,3 4-67,10 2-9,3-5-3,5 0-2,10-3-12,3-6-12,0-5-37,-2-6-83,-2-5-91,0-6-61,-10-9-36,-5-3 0,-6-1 8,-6-7 22,-3-1 53,0 3 51,0 1 75,0 3 117,0 5 107,0 5 60,0 4 37,0 3 18,2 5 3,2 5-13,3 5-50,4 6-46,-2 6-41,1 4-37,-3-2-16,-3 0 0,-2-4-3,-1-5-8,1-7 13,-2-3 13,1-6 14,-1-2-1,0-4 2,0-6-2,0-8 2,0-6-1,0-5-1,5-2-9,4 4-26,0 5-22,0 5-22,6 6-3,-3 7-1,1 1-1,1 3 0,1 3-1,-5 6 1,1 5-1,-1 3 1,-2 0 2,1 1 2,-1-3 0,1-2-1,-3-4 19,-3-2 48,-2-4 15,2-3 0,5-1 3,4-5-1,3-8 1,4-6 1,-2-1 1,3-3-2,-6 3-19,-6 7-54,-2 7-14,-1 4-2,-1 6-1,2 3-1,3 5 0,-3 7-1,-3 5 1,-1 3-1,-1 1 3,-1 3 6,0-4-1,0 3-2,0-6 3,0 0 0,-1-2-9,-1-4-28,-4-3-76,0-3-105,35-7-757,-43-1 0,-7-1 0,-9-4 0</inkml:trace>
  <inkml:trace contextRef="#ctx0" brushRef="#br0" timeOffset="85955.6589">25483 4527 1765,'0'-1'90,"0"-1"13,0 2 31,2 9 16,3 6 24,2 17 10,4 13 3,2 13 0,1 12 2,-4 1-91,-7 1 3,0-9-15,-3-9-28,0-13-16,0-10-22,0-12-14,2-7-98,4-12-604,-1-7 0,1-11 0,3-12 0</inkml:trace>
  <inkml:trace contextRef="#ctx0" brushRef="#br0" timeOffset="86246.9089">25684 4657 1835,'3'0'95,"0"2"35,4 7 18,-2 6 13,-2 10 4,0 13 2,-4 6 0,-4 2-1,-7 2 5,0-7-54,-4-2-39,0-10-32,3-5-16,5-10-8,5-3 4,3-8 0,7-2 1,7-2 0,10 1-3,11-4-6,13-3-29,10 4-139,11-8-547,-10 8 0,4 2 0</inkml:trace>
  <inkml:trace contextRef="#ctx0" brushRef="#br0" timeOffset="86902.8464">26474 4683 1931,'0'3'115,"2"6"37,1 13 10,0 11 2,2 7 1,0 16 0,1 5 4,0-4 1,0-5 1,-4-8-74,1-9-41,0-13-27,-2-7-7,-1-9-3,0-8 0,2-9-2,-4-12-3,2-13-2,0-6 1,2-8-2,4 4-4,4 8-7,5 10-2,8 9 2,11 9-1,4 5 1,6 1-3,2 1-18,-3 0-41,-13 0-51,-11-1-49,-10-2-13,-6-2 0,-3-3-1,0-6 4,-6-3 3,-3-7 28,0-4 49,-4-8 67,0 3 78,3 7 72,6 5 14,1 11 17,3 8 22,1 15 14,5 9 13,0 15-17,6 10-27,3 13-27,0 5-24,-3 0-19,0 1-1,-6-9-15,-3-2-24,0-9-32,0-3-80,0-13-204,-1-3-501,1-11 0,4-9 0,-1-12 0</inkml:trace>
  <inkml:trace contextRef="#ctx0" brushRef="#br0" timeOffset="89105.96">27666 4485 1558,'0'-1'105,"2"-2"12,-2 2 3,2-1 8,-2-1 10,0 9 11,0 8 18,6 12 8,-3 11 10,4 16-54,0 10-39,2 4-11,-3 7-2,0-2-4,-3-7-8,2-12-10,-2-8-16,-2-12-8,-1-10-1,2-8 5,-2-8-3,0-4-2,-5-6-1,-2-4-1,-4-8-4,-7-6 0,-4-5-2,0-4 2,-3 3-10,1 6-14,1 11-2,3 6 0,1 7-2,7 5-1,3 7 2,6 3 1,1 7-2,7 0 0,8 2-1,6-4 0,6-3-21,13-3-87,10-10-181,4 0-382,6-7 0,5-10 0,5-8 0</inkml:trace>
  <inkml:trace contextRef="#ctx0" brushRef="#br0" timeOffset="89828.7661">28453 4789 2415,'0'-3'97,"-3"2"-4,2-1 2,-1 1 2,2 1 2,0 5 2,0 8 5,3 4 3,0 4 4,4 11-91,-1-2-4,0 3 5,-1 1 1,0-6-3,-2-6 1,-2-2 4,1-8 19,0-7 7,-2-3-4,0-4 1,0-7-3,-2-9 1,0-10-1,-2-9 1,2-9-2,2-6-7,-1 0-22,5 6-2,5 3 20,-5 11 3,9 9 4,3 10 0,1 8 0,5 6 1,2 7 0,-1 4 0,-2 3 1,3 6-8,-8 6-20,-2 0-6,-5 4-2,-7-4-1,1 0 0,-3-6-1,0-4 7,0-9 10,0-1 5,0-6 2,0-5-1,0-8 3,4-11 2,2-9-3,8-7-2,8-2-5,4 3-6,2 9-14,-2 12-7,-3 9-1,-7 8-2,-2 8 2,-1 10-4,-2 4 3,-2 7 2,1 6-1,0 5 2,0 0-10,2 0-41,-1 1-65,8-6-171,4-47-545,1 33 0,16-11 0,9-16 0</inkml:trace>
  <inkml:trace contextRef="#ctx0" brushRef="#br0" timeOffset="90839.7224">29684 4584 1934,'0'0'88,"0"0"2,0 0 5,0 1 2,0 1 1,0 3 5,0-1 6,0 4 3,0-1 2,0-2-85,0-2 2,0-2 2,0 1 2,0-1 6,0-1 10,0 2 0,0-2-1,0 0 0,0 0-3,0 0-1,0 0-2,0 3-3,1-1-7,1 2-8,-1 2-9,1 2-5,1 3-6,0-2 0,0 6 1,7 2 5,-5 6 6,3 7 2,-2 4 1,-3 7 1,-2 5-2,-1-2 2,0-3 2,0-3 4,0-11 34,0-9 74,0-10 10,0-5-1,-3-7-1,-3-9 2,-2-7-1,2-11 0,-4-7-2,4-5-3,1-3-43,1-1-85,1-1-21,-2-6-10,1 4-2,4-1-4,0 8-5,0 11-7,0 11 3,0 13-2,0 8 5,0 8 11,4 7 5,4 3 5,4 4 4,6 2 2,6-2 5,6-4 6,6 1 0,-1-3-1,4 0 1,3-3-3,0 4 2,-5 1-1,-4 2-1,-8 3-1,-4 2 0,-12 2 2,-4-2-1,-8 6-3,-11-2 4,-8 3-2,-7-3-1,-9 0-1,-5-2-21,2-3-47,2-7-41,3-5-56,4-5-154,2-17-531,7 1 0,10-5 0</inkml:trace>
  <inkml:trace contextRef="#ctx0" brushRef="#br0" timeOffset="91285.098">30704 4570 1721,'0'0'73,"0"-3"33,0 3 22,0 0 6,-1-2 1,-4 2 9,-5 0 13,-7 2 10,-3 3 8,-5 5-33,-1 4-20,1 6-24,1 6-17,4 6-4,5 1 4,9 3-5,3 1-8,12 0-8,11-5-5,10 1-10,9-5-8,12-5-7,3-6-24,-1-8-83,7-9-225,-6-5-405,-4-4 0,-5-11 0,-3-5 0</inkml:trace>
  <inkml:trace contextRef="#ctx0" brushRef="#br0" timeOffset="92019.7289">31211 4599 2245,'2'-6'145,"-2"1"6,0 1-2,1-1 2,3 3 4,4 9 5,1 8 3,4 5 0,0 9 2,-1 6-112,3 2-31,-3 0-4,-4-4 3,0-2 4,-3-9 13,-2-4 25,-3-7 27,-1-5 7,1-5 4,0-5-1,-2-9 1,-3-8 2,0-5-3,2-14-7,1-1-17,2-2-31,0 4-29,3 6-8,6 10-6,8 4-2,7 9-3,9 5 0,5 5 0,-1 5 2,-5 12 3,-9 1-1,-7 5 1,-10 6 0,-3-4 4,-3-1 0,0-5 7,0-5 15,0-4 36,0-6 32,0-4 0,0-1 0,3-9 1,0-7 0,7-10-2,3-6 0,6-9-7,5 4-17,0 1-41,-4 13-32,-1 7-3,-5 9 0,-5 8-1,1 9 0,1 7 2,2 4 0,0 6 2,-1 8-2,-4-1 10,0 4-1,-5-3 2,0 2-4,0-4 2,-3-2 1,2-5-4,-2-7 2,0-3-1,0-2-17,0-6-49,0-2-63,0-1-114,24-2-314,-23-2-406,-4 0 0,0 0 0</inkml:trace>
  <inkml:trace contextRef="#ctx0" brushRef="#br0" timeOffset="95967.3625">29223 5339 359,'0'-2'17,"0"2"0,2-1 1,-4 1 1,1 0-1,-1 0 1,2 0 0,-1 0 2,1 0 1,0 0-15,1 0-1,-2 0-1,1 0-2,0 0-19,0 0-35,0-2-45,0 2 0,0 2 0,0-2 0</inkml:trace>
  <inkml:trace contextRef="#ctx0" brushRef="#br0" timeOffset="97213.0873">28945 5479 1634,'0'0'132,"0"-2"10,0 2-1,0-2 2,1 2 8,1 4 16,-1 11 18,1 4 10,1 11 3,0 15-103,-3 1-24,0 0-8,0 1 3,0-7-1,0-5-7,0-5-18,0-8-18,0-2-51,3-8-162,3-27-478,7 13 0,7-2 0,10-10 0</inkml:trace>
  <inkml:trace contextRef="#ctx0" brushRef="#br0" timeOffset="97677.0424">30053 5528 2146,'-11'0'100,"-1"0"14,-3 0 15,-3 6 8,10 2 11,2 9 6,3 7 2,3 3 1,0 7 4,0 2-82,5-6-16,-1-2-11,9-5-10,0-7 10,5-6 9,3-3 6,-3-5 6,5-4 2,-1-10-5,2-3-1,3-11 2,-1-11-3,-3-4-4,-4-5-22,-10 0-22,-6 3-13,-9 3-11,-7 11-4,-10 6-27,-2 11-27,-4 7-36,2 3-50,9 2-100,10 2-68,5-4-375,12 1 0,11 1 0,16-2 0</inkml:trace>
  <inkml:trace contextRef="#ctx0" brushRef="#br0" timeOffset="98227.7662">30850 5373 2089,'0'2'105,"0"1"21,-6 4 14,3 5 12,-3 7 8,3 4 8,3 5 10,0 5 5,3 2 6,6 1-58,0-4-15,9-3-5,0-5-4,5-5 7,3-9 5,-1-3 1,5-7-8,0-4-3,0-6-2,-6-5-9,-4-6-16,-8-4-12,-6-4-5,-4-5-15,-6 0 3,-6 0 2,-5 4 5,-6 7 3,-3 4-3,-5 5-5,5 6-1,0 4-5,0 1-8,7 3 0,-2 0-17,5 3-8,-1-1-8,5-2-7,-2 3-1,4 1 1,2 1-1,0-3 1,6 1 0,-3 0-4,3-2-9,0 1-25,3-1-73,-3 2-106,0-3-191,0 2-552,-5-2 0,-6-9 0,-9-5 0</inkml:trace>
  <inkml:trace contextRef="#ctx0" brushRef="#br0" timeOffset="101746.0486">26575 6656 1720,'0'0'80,"0"0"20,0 0 11,0-2 6,0 2 4,0 0 3,0 0 3,0 0 2,0 0 5,0 0-51,0 0-20,0 0-18,-3 0-11,3 0-5,0 0-3,0 0-4,0 0-1,0 0-1,0 0-5,0 0-2,0 0 2,0 0 4,0 0 7,0 0 8,0 2 10,-3 1 4,3 1 2,0 0 3,0 3 4,0-2 1,0 0-2,0-1-5,0 2-4,0-1-11,0-2-8,0 0-4,0-2-2,0 1 0,0-2-3,0 1-3,0-1 0,0 0 1,0 0-3,0 0 2,0 0-1,0 0-3,0 0-5,0 0-25,0 0-41,0 0-68,0 0-109,10-4-467,-10 4 0,2-2 0,1 1 0</inkml:trace>
  <inkml:trace contextRef="#ctx0" brushRef="#br0" timeOffset="109036.9924">13593 9876 833,'0'-2'54,"0"-1"9,0 0 7,0 0 6,0 2 2,0-1 4,0 1 12,0 0 15,0 1 16,0 0-28,0 0 16,0 0 7,0 0 2,0 0-5,0 0-7,0 0 7,0 0 4,0 4 3,0 3-3,0 3-13,0 6-19,0 6-12,0 5-10,0 7 4,0 0 2,0 1-8,0-3-14,0-3-19,0-4-11,0-7-5,0-4-4,0-3-3,0-5-3,0-2-23,3-4-125,0-10-514,0 8 0,0-7 0,0-4 0</inkml:trace>
  <inkml:trace contextRef="#ctx0" brushRef="#br0" timeOffset="109809.6296">13716 9922 1910,'0'0'94,"0"0"9,0 0 5,0 2 7,0 5 5,0 4 5,0 7 0,0 5 3,2 5 2,1 1-78,3 0-8,1-3-4,4 0-3,1-3 2,0-7 1,0-3 5,0-5 8,0-7 3,-3-1-5,2-6-5,0-4-4,0-6-12,-3-4-13,-3-9-13,-2-3-12,-4 3-11,-6-4-8,-2 4-2,-1 4 3,0 4 0,1 8 0,4 2 5,4 8 11,-1-2-2,4 3 9,1 2 0,2 0 2,5 0-1,4 0-2,2 0 1,1 0 3,-3 0 2,0 4 2,-5 0 6,0 2-2,-1 4 0,-4 4 0,-1 1 7,0 3 8,0 7 5,-3-2 0,0 3 1,0 0 1,4-2-1,3 1 1,-4-8 3,4-3-1,3-6-3,0-5-8,-1-2-3,2-5-3,0-4-2,-1-5-5,-3-2-7,-2-10-10,-4-2-18,2-4-17,-3 0-10,-6 4-4,-3 1-3,-2 8-4,-2 4-21,-1 7-68,4 4-83,3-4-355,0 8 0,4-2 0,2-2 0</inkml:trace>
  <inkml:trace contextRef="#ctx0" brushRef="#br0" timeOffset="110135.0752">14484 9818 1788,'-13'4'111,"-8"4"11,-1-1 10,-3 5 7,12 1 7,3 4 11,2 2 1,5 5 1,0 5 1,3 2-87,6 2-22,2 1-9,1-4-9,5 0-7,5-9-7,2-4-17,0-5-51,2-7-95,8-8-142,-5-5-281,-4-4 0,-3-8 0,-2-3 0</inkml:trace>
  <inkml:trace contextRef="#ctx0" brushRef="#br0" timeOffset="110700.5982">14617 9897 1712,'0'0'45,"0"1"22,0 8 8,2 3 4,-1 5 3,2 10 1,3 0 1,-1 4 2,3-2 1,-4-4-25,0-2-18,-1-8-12,-3-3 22,4-7 2,-4-3 1,0-2 1,0-7-2,0-9 1,0-4 3,0-12 4,3-1 2,3 3-6,3 4-28,3 4-4,-2 10-5,5 4 0,-3 4-2,1 4-1,-2 4-3,2 2-3,-3 4-5,-3 1-3,0 4-2,-3-1-2,-1-2 6,-1-2 18,-1-3 33,1-3 30,0-4 1,1 0 2,-1-4 3,3-10 1,4-3-2,1-5 2,7-2-7,-7 5-18,4 4-36,-5 7-28,-1 6-1,0 6-1,-2 8-4,0 4-3,1 10-6,-4 3-10,0 3-20,4 2-35,-6-3-63,5-4-143,-2-39-467,-4 34 0,0-1 0</inkml:trace>
  <inkml:trace contextRef="#ctx0" brushRef="#br0" timeOffset="113390.9518">9344 13737 1348,'-3'0'74,"0"0"20,0 0 19,-1 0 12,1 2 7,3-2 6,0 0 5,0 0 5,0 0 7,0 0-49,0 0-12,-1 0-18,1 0-14,0 0-8,0 0-1,0 0 0,0 0-3,0 0-1,0 0-2,-3 0-4,3 0 2,0 0 1,0 0 0,-4 0-2,4 0 0,0 0-4,0 0-1,0 0-2,0 0-5,0 0-4,0 0-6,0 0-5,0 0-3,0 0-4,0 0-5,0 0 0,0 0 0,0 0-2,0 0 0,0 0 2,0 0 2,0 0 1,0 0 3,0 0-1,0 0 2,0 0-1,0 0-2,0 0 0,0 0-1,0 0 0,0 0-1,0 0 0,0-2-2,0 2 4,0 0-1,0 0-2,0 0 0,0 0 2,0-2 0,0 0 2,0 2-5,0-3-12,4 0 7,-4-1 2,7 2-2,5-3 2,2 2 2,4-1-1,0-1-2,3 2 1,-3 0 2,2 1 11,-1 1-9,-1 1-9,-4 0 1,-1 3 3,-4 3-1,-7 4 2,1 6 0,-3 0 2,0 7 6,-3-1 8,-2-3 18,-8 5 16,-6-2 5,-9 1 1,1-2 2,-3 1-2,3-3 6,9-6-1,6-2-1,1-4-8,1-7-11,2 3-11,-1-6-4,0 0-4,8-1-6,-1-1 1,7-3-3,6 2-3,5-2-3,8 3-1,10 1-5,7 1-2,-2 3-9,0 0-15,3 0-31,-9 0-40,-1 0-67,1 0-126,11 0-522,-17 0 0,-3 0 0,0 0 0</inkml:trace>
  <inkml:trace contextRef="#ctx0" brushRef="#br0" timeOffset="114130.9692">9841 13730 1300,'-7'0'68,"-4"5"16,1 4 18,-3 3 25,7 5 13,5 6 10,-3-2 10,4 6 7,4-3 7,2 0-44,3 0-16,2-4-10,7-4-14,-2-6-8,-4-3-1,-3-4-8,2-5-10,-2-3-6,-3-3-8,-2-6-6,1-6-8,-5-6-9,-6 0-9,-3-3-15,-2 2-12,-4-1 1,1 5-1,3 9 0,5 3 1,3 5-6,1 3 5,2 1 7,6-1 6,5 2 0,7 0 1,6 1 1,4-2 2,1 4 1,-4 0 3,-5 3 6,-3 2 4,-5 2 0,-5 4 0,-2 4 3,-2 3-1,0-1-1,-3 3-1,1 1 1,4 0 3,4-1 6,3-1 4,-3-4 8,5-6 6,2-5 6,-4-1 6,5-5 1,-2-3-1,0-5-2,-3-3-7,-2-6-10,-5-3-17,-2-6-16,-6 4-17,-9-5-12,-2 4-7,-5 3-2,-7 3-2,5 5-1,0 8 3,6 1-2,3 1-8,4 4-43,4 1-99,11-2-558,-5 2 0,1 0 0</inkml:trace>
  <inkml:trace contextRef="#ctx0" brushRef="#br0" timeOffset="115528.6951">10496 13714 938,'-3'0'117,"-5"-1"21,2 1 24,-7 0 23,-2-1 7,-1 3 2,2 2 3,3 5 1,2 3 1,2 5-77,4 3-28,3 6-21,-4-1-22,8 2-22,-1-1-5,4 0 3,5-3-2,3-6 0,6-6 0,2-5-3,-2-3-13,-2-4-21,-2-4-70,-2-5-41,-3-3-26,-5-7-16,-3-3-1,-4 0 3,0 0 18,-4 0 26,1 8 29,2 3 40,-2 4 68,0 2 37,1 5 26,2 1 17,0 2 13,0 4 4,3 4-14,2 4-24,-1 2-22,3 4-15,3-5 1,-6-1 4,1 1 0,-2-5 5,-1-3 8,-2-2 11,0-3-3,0-2-2,0-2-1,0-4-3,0-8 0,0-3-2,0-4 2,1-4-11,1 3-21,1 1-18,3 6 1,4 3 1,1 5 0,-1 5 2,2 0-2,0 5-1,-1 3 0,1 3 0,-6 3-1,0 4 3,0 1-3,-5 1 0,1-3 4,-2-2 8,0-4 8,0-6 15,0 2 2,0-5 3,0-5 0,0-3-1,0-4-2,0-8-1,0-2-10,3 0-6,0 1-14,0 4-14,5 4-2,-1 7-5,2 0-1,-1 4 1,-2 1 0,-3 2 0,4 4 3,-1 0 0,-1 4 3,4 2 0,0 1 1,-2 2 1,-1 1-1,-1-3 1,-1 2 1,-2-2 1,-2 1-1,1-2 1,-1-3 2,0-1 0,2-1-2,-2 0 0,0-1 0,0 2 0,0-2-2,0-1 0,0 2-1,0-2 0,3 2-2,0-2 2,-2-1-1,1 2 1,-1-2 1,-1-2-1,0 4 0,0-5 1,0 3-2,0 1 2,0-2-1,0 3-2,0-2 2,2 3-3,-1-2-1,-1 1 1,0-1-2,2-3 1,-2 1-4,0-2-14,0 0-23,0 0-47,0 0-49,0 0-64,7 0-166,-5 0-264,-1 0 0,-2 0 0,-5-2 0</inkml:trace>
  <inkml:trace contextRef="#ctx0" brushRef="#br0" timeOffset="118177.0131">17122 7661 559,'-4'-8'79,"1"0"15,0-1 13,-4 1 11,7 4 13,-3 4 16,0-1 16,2 1 14,1 0 13,0-2-34,-2 1-3,4-1 9,-2 1 7,0-1 5,0 1 2,0 0-5,0 1-10,0 0-14,0-2-15,0 2-16,0 0-21,0 0-13,0 2-2,4 5 4,3 6 8,2 8 0,5 14-1,6 12 4,-3 7 8,-1 2 1,0 3-1,-4-4-12,1-9-12,-6-8-10,0-9-16,0-7 40,-3-10 37,1-8 4,5-4-5,1-7 0,3-9 0,-1-3-5,0-13-5,4-10-6,-5-10-12,1-9-54,-2-1-42,-3 3-10,-3 8-4,-2 11-5,0 13-1,-3 5-8,0 9-22,0 7-40,3 1-50,-3 4-61,3 1-56,4 0-141,1-1-582,0 1 0,3 2 0,3 3 0</inkml:trace>
  <inkml:trace contextRef="#ctx0" brushRef="#br0" timeOffset="118500.0591">17726 7807 3304,'-1'0'115,"1"0"22,0 0 16,0 0 9,0 0 4,0 0 11,6 3 3,7-6 2,7 3-1,9 0-84,9-4-32,3 0-25,0 0-30,-2-1-45,-4 3-81,-9-1-88,-5 3-126,-9-7-526,-7 7 0,-3-4 0,-2 3 0</inkml:trace>
  <inkml:trace contextRef="#ctx0" brushRef="#br0" timeOffset="118736.6759">17790 8006 2290,'0'4'120,"0"1"13,0 3 20,1-3 13,7-1 6,8-1 1,5 0 2,11-3 3,7 2-4,0-2-111,3 0-102,4-2-274,-18 1-376,-5-1 0,-10 2 0</inkml:trace>
  <inkml:trace contextRef="#ctx0" brushRef="#br0" timeOffset="120978.0052">19073 7563 2179,'-3'0'73,"3"0"16,-3 0 4,0 0 8,3 0 24,-3 4 15,2 6 11,-1 8 6,2 10 4,0 10-52,3 5-17,0 3-16,0 0-1,3-3-7,-2-7-24,0-6-15,-1-7-11,0-8-8,0-9-35,-2-1-67,9-2-175,-4-8-414,5-2 0,2-10 0,1-12 0</inkml:trace>
  <inkml:trace contextRef="#ctx0" brushRef="#br0" timeOffset="121256.2324">19240 7473 1887,'0'-2'68,"0"2"33,3 0 34,-3 4 27,6 7 17,2 11 9,1 10 6,-2 11 0,3 7 1,-7 5-60,0-1-9,-2-6-31,2-2-33,-3-11-29,0-4-13,0-10-26,0-6-40,0-8-138,0-9-523,-4 2 0,-2-12 0,-4-8 0</inkml:trace>
  <inkml:trace contextRef="#ctx0" brushRef="#br0" timeOffset="121615.0396">18932 7497 1362,'0'0'171,"0"2"33,0-2 21,0 0 27,0-2 9,0 4 6,-3 1 6,3-1 8,6 1 7,15-2-115,16 2-45,16-6-29,21-1-22,12-5-24,-3-1-10,2-2-9,-8-1-26,-12 6-105,-10 3-197,-14 0-467,-15 4 0,-7 0 0,-8 0 0</inkml:trace>
  <inkml:trace contextRef="#ctx0" brushRef="#br0" timeOffset="122091.6155">19722 7567 1691,'1'11'99,"2"6"9,2 8 16,-2 8 12,2 0 4,-2 5 5,-2-5 2,1 3 3,3-7 1,-5-1-81,3-7-13,-1-5 9,-2-6 14,1-5-1,1-4 0,-2-2-5,0-7 0,1-11 4,-2-3-1,1-15 2,-2-5 5,-1-3-10,-1 2 0,-2 3 11,0 8 9,0 8 6,1 8-3,4 5-5,-1 5-4,2 2 6,3 1-5,8 2-8,8 0-27,12-4-24,5 0-10,8-1-4,0-4-5,-3 0-18,-9 4-64,-8-3-123,-5-3-729,-11 5 0,-2-1 0</inkml:trace>
  <inkml:trace contextRef="#ctx0" brushRef="#br0" timeOffset="122531.1144">20178 7236 1677,'1'-4'98,"-1"-4"11,2 1 13,2-3 10,2 3 4,9-1 6,1 6 2,4-1 2,-1 2 1,0 0-78,-2 5-15,-7 2-9,-1 3-11,-5 5-9,0 4 5,-4 3 1,-4 1 8,-6 2 3,1 1 4,-3 4 0,-1-1 3,-1-3 0,7 1 1,4-4-1,1-1-8,2-3-5,5-3-7,6-5-6,3-1-2,10-4-6,8-3-23,6-2-82,3-2-153,0-3-424,-2 1 0,-5-3 0</inkml:trace>
  <inkml:trace contextRef="#ctx0" brushRef="#br0" timeOffset="123530.8298">20641 7178 1505,'-1'-10'96,"-1"-5"31,1-1 15,-1 1 16,2 4 8,0 6-2,0 2-1,0 0 2,0 3 6,0 0-58,0 7 4,2 1-8,1 11 5,1 4 18,-1 12 6,1 5 8,-1 7 6,1 2 0,-3 8-6,2-1-9,-3-2-30,3-4-21,-3-5-19,0-4-29,0-7-15,0-4-2,0-10-5,0-6-1,0-3 1,0-5-2,3-3 2,-3-2-2,0 3-2,0 3-4,0-3 0,0 4-3,0 0 0,0 1-1,0-6 2,0 0 5,0 1 6,0-4 21,0 0 15,0 0 5,0 0 0,0-1 0,0-2 1,0 0 0,0 0-1,0-5-6,0 1-4,0 0-22,0 0-16,-3 0-3,0-1 0,0-2 1,-2-2-1,0-5-1,0-4-2,1-8 1,2 4 2,2-3-2,-1 6 0,2 3-1,1 6-2,2 3 1,6 3-1,4 5 0,2-1 2,5 2-1,-4-1-3,0 2 0,0 0 1,-4 0 1,2 0 0,-3 0 0,2 0 1,-4 2 2,0 2 2,1 3 2,-5 3 10,1 3 12,-3 4 8,1 2 2,-4 7 2,1 1 1,-2-2-1,1 4-2,1-1 1,2-4-5,-1-2-9,0 0-14,-1-8-6,-2-1-5,0-1 0,0-6 0,0-5-1,3 2-23,-3-3-70,0 0-123,0 0-218,-3-1-606,-2-1 0,-5 2 0,-2-1 0</inkml:trace>
  <inkml:trace contextRef="#ctx0" brushRef="#br0" timeOffset="124259.4832">18040 8964 3053,'-10'0'91,"0"0"15,-2 3 8,1-2 13,11 4 11,6-2 7,5 0 3,5 2 1,11-1 1,8-2-65,8-2-40,-2 0-92,8-2-157,-9-5-616,-11 4 0,-9 1 0</inkml:trace>
  <inkml:trace contextRef="#ctx0" brushRef="#br0" timeOffset="124480.7959">18043 9198 1534,'0'8'72,"0"1"18,1 0 11,8-1 4,6 0 3,8-7 0,11-1-16,20-4-168,-5-1-350,6-7 0,-1-2 0,-3-6 0</inkml:trace>
  <inkml:trace contextRef="#ctx0" brushRef="#br0" timeOffset="124984.7161">18619 8938 1658,'0'-2'168,"0"-2"26,0 0 10,0-3 6,3 4 3,6-4 2,1-1 4,11 0 1,5-1 1,2 1-126,-2 2-40,1 3-27,-3 3-9,-6 0-5,-2 7-3,-9 6 1,0 1-5,-5 7 1,-2 7 1,-6 4 0,-4 0 5,-7 3 8,-6-1 6,-7 0 5,-1-4-1,1-2 2,6-2 4,4-9 5,13-7 18,0-2 13,7-6-3,3-2-6,4 0-7,9-3-2,8-2-2,11-3-2,10-1-5,4 0-9,5 0-32,0 1-77,-5 0-90,0 1-180,-12 2-467,-9 1 0,-4-4 0,-8 0 0</inkml:trace>
  <inkml:trace contextRef="#ctx0" brushRef="#br0" timeOffset="125394.9683">19030 8924 2380,'0'-4'86,"0"-1"14,3-2 10,6 0 4,7-1 5,4 4 0,6-3 2,5 3 0,-1 0 0,-1 2-73,-7 2-13,-1 0-11,-9 4-10,-5 6-3,-4 5-3,-2 4 2,-8 5 4,-6 5 13,-3 1 10,-4-1 6,-5 1 2,5-4 1,6-3 2,7-3-1,4-8 1,3-2 1,3-3-1,4-4-11,7-1-7,9-2-10,7 0-11,7 0-30,3-2-43,3 2-132,-2-8-565,-3 6 0,-4 0 0,-4 0 0</inkml:trace>
  <inkml:trace contextRef="#ctx0" brushRef="#br0" timeOffset="125739.5755">19675 9290 1187,'0'5'138,"0"0"30,-3 0 22,0 2 11,-4-1 6,-8 0 10,-9 3 4,-11 2 4,-13 4 15,-16 3-84,-15 4-25,-13 1-18,-10 3-15,-5 3-5,0 0-4,3 0-7,17 0-1,15-4-2,13-4-15,18-2-18,14-8-8,14-4-13,8-1-14,8-6-41,11 0-98,9-2-204,-3-2-390,9 0 0,1-3 0</inkml:trace>
  <inkml:trace contextRef="#ctx0" brushRef="#br0" timeOffset="126171.8463">18827 9787 2342,'0'3'53,"7"0"23,11 0 11,9-1 9,8 1 7,14-6 4,4-2 3,1-2 0,-6 2 0,-10-2-40,-9 2-18,-13 3-16,-10 2-8,-4 7-4,-7 4-2,-4 7 2,-1 10 3,-3 3 8,-1 10 4,-2 2 6,3 5 3,2 1-5,5 0-4,5-2-3,-3-1-4,4-6-6,4-3-8,-4-8-17,0-4-46,0-8-143,6-13-533,0-3 0,3-5 0,6-11 0</inkml:trace>
  <inkml:trace contextRef="#ctx0" brushRef="#br0" timeOffset="126537.8524">19665 9022 2262,'-3'-3'102,"1"3"0,0-2-1,1 1 11,1-1 9,5 5 7,2 4 3,11 5 3,7 3 0,8 4-93,5-1-9,-1 5 3,-1-3-2,-1-2-15,-2-2-56,-5-4-155,-4-27-458,-4 19 0,-11-5 0</inkml:trace>
  <inkml:trace contextRef="#ctx0" brushRef="#br0" timeOffset="126971.6623">19991 8936 1571,'-4'0'126,"-2"6"35,-2 4 30,-7 6 17,3 6 15,-6 12 9,0 5 10,-4 5 2,-4 4 6,-1 0-80,4-2-29,1-5-15,2-1-18,5-8-10,3-7-9,1-3-7,4-5-8,1-6-2,6-3-1,-4 0 2,4-7-9,4 0-15,-4 1-6,0-2-7,0-2-4,0 2-2,0 0-2,0 0 1,0 0-13,0 0-36,0 0-66,0 0-47,0 0-143,-7 0-596,-3 0 0,-7 0 0,-6 0 0</inkml:trace>
  <inkml:trace contextRef="#ctx0" brushRef="#br0" timeOffset="133387.6907">2660 9543 819,'0'-4'83,"0"0"26,1 0 29,-1-4 28,0 3 23,-1 4 11,1-2 0,0 1 4,0 1 20,0 8-46,0 7-4,0 11-17,0 10-27,0 9-25,0 5-24,0 4-6,0-4 3,0-3 2,0-8-15,0-4-15,0-11-9,0-5 3,0-7 34,0-3 34,0-5 6,0-8 2,0-7 1,0-7-7,0-8-3,0-12-3,-3-5-2,-1-7-13,-1-5-38,-1 5-36,3 1-8,3 8-4,0 7-8,3 9-1,3 8 0,4 1-3,4 6-2,4 3 2,-1 1 0,2 2 1,-2 3-2,-1 4 2,-2 4 0,-1 7 5,-3 5-1,-7 3 4,0 11 1,-6 1-2,-5-1 4,-4 4-1,-3-2 4,-6-3-1,4-4 1,1-5 3,7-7 5,3-6 3,1-7 0,2-2-2,0-4-4,2-3-3,1 2-3,4 0-1,4 2-1,4 1-4,7 5-6,5 6-5,5 5-3,1 4-4,-6 10-17,3 1-34,-1 2-70,-4-1-133,34-6-606,-41-4 0,0-5 0,-3-8 0</inkml:trace>
  <inkml:trace contextRef="#ctx0" brushRef="#br0" timeOffset="133803.9223">3205 9755 2072,'-17'0'136,"-5"0"12,-11 2 4,-5 3 2,2 5-2,3 3 2,7 3 0,10 3 2,11 3-1,4-3-111,1 3-25,6-2-9,4-4-2,1-3 3,8-5 3,1-5 5,1-2 2,-2-6 0,-2-3 3,-2-8-1,0 1 0,-6-6-3,2 2-4,-7 3-18,-1 4-12,-1 7-6,-2 5-4,0 6-5,0 8-13,0 5-25,3 7-19,7 1-28,2 3-116,5-11-385,4 3 0,3-6 0,3-8 0</inkml:trace>
  <inkml:trace contextRef="#ctx0" brushRef="#br0" timeOffset="134245.0037">3434 9489 1318,'-3'-12'123,"-1"0"16,3 4 29,-2 4 11,3 11 5,3 19 5,2 10 1,5 6 2,2 13 0,3 3-112,2-2-10,-8 0-15,-3-3-30,-3-12-8,-3-5-4,-5-6 1,-2-11 1,-1-9 0,-5-5 4,-1-8-4,-5-9 0,2-8 2,-1-2-5,0 3-9,6 2-4,0 9-5,3 7-5,3 10-1,3 4-3,0 3-1,3 5 2,0 4-2,9-4-4,1 0-24,8-4-65,10-9-68,6-4-386,-1-4 0,3-7 0,-3-8 0</inkml:trace>
  <inkml:trace contextRef="#ctx0" brushRef="#br0" timeOffset="134446.6962">3620 9810 2494,'-1'0'68,"-2"1"8,0 5 5,1 7 3,1 1 2,1 8 1,1 6 1,2 0-2,2-1-24,1-1-172,4-15-510,-1 4 0,0-5 0,5-10 0</inkml:trace>
  <inkml:trace contextRef="#ctx0" brushRef="#br0" timeOffset="134720.9647">3807 9840 2277,'-5'0'77,"4"2"17,-4 0 15,4 10 6,-1 1 7,7 10 2,1 4-1,7-2 2,-2 0 0,10 0-53,-6-8-23,0-4-3,-1-6-3,0-3-1,-4-6-8,-1-5-2,3-8-18,-6-2-45,0-9-113,3-8-129,-9 2-362,0-1 0,0 1 0</inkml:trace>
  <inkml:trace contextRef="#ctx0" brushRef="#br0" timeOffset="135089.2034">4224 9752 2148,'-17'4'105,"-12"2"4,-4 6 5,-4 4 3,11 1-2,8 6 7,9-4 4,9 0 3,0 1 4,0-2-85,9-5-14,-1 0-4,6-1-1,2-3-1,3-1 0,-2-1-7,-4 2-6,-4-3-2,-4 8-1,-5 0-1,0 6 0,-11-1-4,-5 8-8,-4-3-23,-4-1-30,0-6-34,9-8-140,9-18-394,3 4 0,8-13 0</inkml:trace>
  <inkml:trace contextRef="#ctx0" brushRef="#br0" timeOffset="135314.642">4509 9831 1727,'2'2'90,"1"1"29,-2 3 24,7-1 20,4-1 7,8 1 3,8-4 2,5 2-9,4-3-66,12-8-294,-14 7-372,-10-3 0,-8-1 0,-5 0 0</inkml:trace>
  <inkml:trace contextRef="#ctx0" brushRef="#br0" timeOffset="135491.6516">4475 10086 2822,'3'3'41,"6"-2"2,6-1 3,14 2-19,14-5-39,22-9-138,12-33-413,7 19 0,2-6 0,-4-5 0</inkml:trace>
  <inkml:trace contextRef="#ctx0" brushRef="#br0" timeOffset="136172.3044">5280 9622 2133,'0'-1'95,"0"1"5,0 1 6,0 8 4,3 6 1,3 14 3,3 10-1,-3 8 1,3 6 0,-4 1-89,-4-3-7,1-7-4,-2-13 8,0-7 33,0-11 12,1-8 2,-1-9 3,0-9 1,0-9 1,0-10 0,0-9 1,0-5-2,0-2-11,0-5-38,0 4-12,0 0-6,0 5-1,0 6 1,0 9-6,0 10-8,2 7 2,3 7 3,3 4 1,4 2 3,8 11-1,8 5 5,1 3 4,7 9 7,3 0 12,2 0 8,-4 2 3,1-2 6,-8 3 9,-7-2 3,-7 2 9,-4-2 0,-7 3 3,-2-3 4,-5-2 3,-8 1 14,-7-4 5,-8 4-5,-8-6-10,-7 0-4,-1-3-8,3-3-4,3-5-17,5-5-19,6-5-32,10-2-56,3 0-76,6-2-192,5-23-605,0 18 0,6-5 0,1-3 0</inkml:trace>
  <inkml:trace contextRef="#ctx0" brushRef="#br0" timeOffset="136802.9903">5736 9844 1522,'3'0'6,"0"0"1,0 3 5,2 6 2,2 3 1,-3 6 5,-1 4-2,2 1 1,-5 0-1,0-2-3,3-2-2,0-6-5,3-3-83,1-6-247,0-1 0,5-1 0,3-9 0</inkml:trace>
  <inkml:trace contextRef="#ctx0" brushRef="#br0" timeOffset="137291.5787">6097 9772 2032,'0'0'157,"0"0"6,-3 0 6,-3 0 4,-7 0 2,-4 2-1,-1 1 4,2 6-2,5 1 1,5 5-125,1 1-31,4 1-8,1 3-4,0-1-6,0-2-4,0-2 6,3-4-4,1-3 5,4-6 1,0-1 3,5-2 0,1-4 0,-4-4 1,1-2 4,-2-2 0,1-3-4,-4 2 0,-3 2-2,2 0-3,-4 5-3,1 3-8,-2 1 1,1 1-1,-1 5-1,3 3 4,-1 6-3,-1 4 1,2 5-3,3 1-1,0-2-27,5 0-69,7-7-128,-3-21-444,6 12 0,0-5 0,0-4 0</inkml:trace>
  <inkml:trace contextRef="#ctx0" brushRef="#br0" timeOffset="138827.4308">6300 9799 1443,'0'0'69,"0"2"27,0 3 20,0 3 9,0 3 8,2 6 5,-1 1 1,2 0 2,-1 1 3,2-4-31,-2-1-33,-1-3-17,1-2 7,-2-6-2,0-1-3,0-2-2,1-5 3,-1-5 1,0-7-2,0-5-1,2-2-6,3 0-8,2 3-26,5 6-9,3 6-4,3 6-4,-3 3-3,-1 6-2,-7 5 2,-2 3 3,-1 3 1,-4-1 0,0 1 0,0-6 8,0 1 20,0-9 32,0 1 18,1-4-3,6-1 0,2-8-1,10-3-1,3-5-1,5-4-2,0 4-11,-5 1-24,-3 8-28,-6 5-21,-7 3 4,-5 7-4,1 6-3,-2 3 0,0 1 1,0 4 0,3 0 4,3-5 6,3-4 3,3-4 5,4-5-1,3-5 4,5-6 3,0-5 1,-2 0 1,-2-8-2,-5-2-1,-11 5-7,-1-3-9,-3 4-10,-4 4-3,-2 5-4,-6 4-2,-3 5 1,-3 7-7,1 6 4,1 5 1,2 5 2,4 2-2,5 3 5,5-5-7,7-1-7,10-4-22,9-7-38,7-9-47,7-3-44,7-8-46,-9-9-15,1-4 0,-9-4 2,-12-5 10,-7-1 11,-8-3 24,-5-6 46,-2 3 80,-4-1 72,-1 0 80,0 6 45,0 8 6,6 8 5,1 9 15,2 11 10,2 11 7,5 10-5,1 10-29,1 8-27,-2 7-34,1 1-32,-3-2-1,-5-4-6,0-10-23,0-4-22,0-13-8,0-7-11,0-7-15,0-8-9,0-10-3,0-1 4,0-10-1,0 4 2,0 2-4,0 6 14,4 8-2,2 2 10,6 3 16,6 1 12,4-1 5,3-2 2,-1-1 4,-6-4 2,-1-2 14,-10-2-1,-4-3-1,-2 4-2,-2-2-2,-8 5-8,-2 3 0,-2 1-3,-4 6 2,1 4 0,1 5-3,10 7-1,2 0 0,6 5 1,5-4 4,10-3 9,6-8-1,5-4 3,11-5-2,-5-5 0,-5-4-1,-8-1 2,-8 4-5,-8 0-5,-3 3-1,-3 4-5,0 8-1,0 6-2,2 5-3,-2 7-1,0 1 14,-2-1 34,2-8 50,0-5 51,0-10 12,-3 0 9,0-6 3,3-4-1,-3-6-3,9-9-13,4-6-49,12-5-75,11-2-78,9 1-72,4 6-57,2 5-198,-8 5-431,-15 4 0,-13 2 0,-12 4 0</inkml:trace>
  <inkml:trace contextRef="#ctx0" brushRef="#br0" timeOffset="139153.4428">5032 10562 2049,'36'-3'78,"21"-5"11,27-4 7,29-1 5,15-1 5,17-5 2,17-1-1,7 5 1,2 0 0,-11 7-78,-11 2-66,-21 4-98,-17 2-428,-34 3 0,-26 2 0</inkml:trace>
  <inkml:trace contextRef="#ctx0" brushRef="#br0" timeOffset="139660.5416">5670 10887 2742,'1'0'74,"5"-1"4,8-5 9,10-3 8,11-2 6,16-3 3,6-3 1,3 2 1,-4 6 2,-5 6-72,-9 5-1,-15 11 7,-13 6 5,-8 8 10,-17 7 9,-11 7 22,-11 2 9,-2-2 7,-4-3 12,4-8 11,11-6 19,8-10 11,10-6-16,4-5-14,5-5-18,9-4-24,6-3-10,9-5-9,9-1-13,8 0-13,0 2-27,-1 5-29,-2 2-31,-5 6-54,-4 0-48,-5 0-72,-11 0-94,-8 0-600,-10 10 0,-14 2 0,-11 5 0</inkml:trace>
  <inkml:trace contextRef="#ctx0" brushRef="#br0" timeOffset="140146.8357">4200 11886 1712,'0'3'132,"0"1"26,0 0 10,-3 3 7,6-3 6,-3 2 4,8 1 3,8-2 3,9-2 0,13 0-103,14-3-94,9-3-170,2-18-461,-3 14 0,-15 3 0,-10-4 0</inkml:trace>
  <inkml:trace contextRef="#ctx0" brushRef="#br0" timeOffset="140344.4951">4317 12114 2410,'0'4'6,"0"4"15,0-4 7,0 5 2,16-2 5,6-5 4,15 0-5,20-2-46,14-4-114,10-16-367,-1 10 0,0-4 0</inkml:trace>
  <inkml:trace contextRef="#ctx0" brushRef="#br0" timeOffset="141078.5944">5275 11810 1838,'-1'0'126,"-2"0"25,0 0 16,3 0 5,0 0 3,0-2 2,0-2 5,6-2 2,3-2 3,9-3-97,3 0-26,5 2-19,1 0-13,0 2-3,-2 3-4,1 2-2,4 4-3,-2 5-3,-3 2-1,-1 8 3,-6 9 5,-11 6 1,-7 5 17,-9 1 11,-10 5 8,-13-2 14,-4-3 21,-10-1 16,2-4 7,6-8 6,13-6 16,7-7 9,10-7-22,2-5-8,6-8-11,0-1-14,3-4-21,5-3-13,8 0-14,-2 2-13,10 0-21,-2 7-19,1 4 1,3 1-7,1 10-3,-2 3-5,4 4-31,-5 5-67,0 2-40,-1 1-38,1-1-83,-2-8-135,2-18-419,0 6 0,5-6 0,1-9 0</inkml:trace>
  <inkml:trace contextRef="#ctx0" brushRef="#br0" timeOffset="141819.4121">5793 11942 2240,'-8'-7'74,"-2"0"4,1 1 23,0 0 12,6 6 12,-1 9 7,2 3 7,2 5 2,0 4 4,2 7-48,3-1-20,1-1-2,2 0-22,4-6-11,2-6-8,1-4 0,0-6-7,0-4-1,4-8-3,1-4-3,-2-6 2,0-6-4,-9-5 3,-4-2 0,-5-1-5,-8 2-2,-11 0-1,-4 3-1,-3 6 1,2 3 7,5 5 6,10 5-5,6 1-4,3 6 1,3-1 6,7 2-1,10-1 0,10-3 0,8 4-3,10-2-9,-3 1-8,-2 0 6,-8 3 0,-8 0 4,-12 9 7,-6 1 12,-6 6 4,-3 4 6,0 5 4,0 4 3,0 2 4,0-3 0,2 2 5,7-6 2,4 0-4,4-10-5,4-7 4,3-2 3,-4-9 2,2-8 3,-1-4-1,-3-5 4,-6-3 3,-6-3-4,-1-1-8,-11 1-4,-9 1-11,-8 2-10,-4 2-4,-5 4-8,2 9-14,8 1-14,4 3-34,6 5-44,7 3-71,2 4-79,-3 3-131,2-5-553,-4 10 0,-7 0 0,-11 0 0</inkml:trace>
  <inkml:trace contextRef="#ctx0" brushRef="#br0" timeOffset="142301.4361">4998 12511 1342,'-3'3'46,"1"1"13,2-1 18,0 4 29,12 0 28,10-3 19,14 0 7,23-2 5,24 0 2,25-2-28,16-2-16,5 2-12,3 0-15,-8 0-30,-17 0-28,-12 2-19,-14-2-8,-17 5-19,-17-2-94,-14-1-108,-19-9-328,-7 7 0,-14 0 0,-7-3 0</inkml:trace>
  <inkml:trace contextRef="#ctx0" brushRef="#br0" timeOffset="143870.8297">5432 12858 1104,'0'1'76,"0"1"31,0 1 34,0-1 31,1 1 24,-1-1 17,0 0 11,2-2 7,-2 0 0,2 0-46,-1 0-23,1 0-26,-2 0-28,0 0-23,0 0-16,0 0-11,0 0-10,0 0-6,0 0 2,0 0-3,0 0-3,0 0-6,0 0-3,0 0-11,0 0-5,0 0-4,0 0 7,0 0 9,3 0 10,4 0 4,0-1 4,9-4 3,5 0 0,3-3 0,0 1-3,0 3-2,0 1-6,-6 3-12,-1 7-7,1 4-7,-6 4 2,-2 8 0,-7 11 4,-6 2 9,-7 3 8,-5 0 2,-3 0 9,-6-6 24,1-4 27,2-9 18,5-5 9,2-6 7,8-5 0,-3-3-5,3-1-5,0-3-3,1-4-11,2-2-24,0 0-29,0 0-18,6-1-14,-6 5-9,3 1-6,3 1-4,-6 2 0,3 1 2,0 0 1,0 0 4,0-1-1,0 1 1,0 0 0,0 0-1,0 0-2,0 0 0,0 0 2,0 0-2,0 0-2,0 0-2,0 0-1,0 0 1,0 0 0,0 0 0,0 0 0,0 0 1,0 0-1,0 0 0,0 0 0,0 0-2,0 0 0,0 0-2,0 0 0,0 0-2,0 0-2,0 0-3,0 0-1,0 0-2,0 0 1,0 0-1,0 0-2,0 0-5,0 0-4,0 0 0,-3 0 3,3 0 2,0 0 1,0 0-3,0 0-7,0 0-3,0 0 0,0 0 3,0 0-1,0 0 2,0 0 0,0 0 0,0 0 1,0 0-4,0 0 8,0 0 5,0 0 3,0 0 3,0 0 4,0 0 0,0 0 0,0 0 0,0 0 1,0 0 6,0 0 1,0 0 0,0 0-3,0 0-4,0 0-3,0 0 1,0 0 4,3 0-2,3 0 1,3 0 2,6 0 1,5 0 1,7 0 4,3 0 4,8 0 3,2 0-2,-2 0-2,0 0 2,-5 0-5,-6 0-11,-8 1 1,-5 0 1,-2 1-5,-2 3 0,1-2-22,1 0-70,0 1-64,0 1-97,-3-3-120,-3-15-440,-4 13 0,-2 0 0,-5-1 0</inkml:trace>
  <inkml:trace contextRef="#ctx0" brushRef="#br0" timeOffset="144317.0352">4178 13970 2114,'0'0'137,"-1"0"1,1 0 10,0 0 13,0 0 7,1 2 2,8 1 2,7 2 6,11-2 1,12-2-125,6-1-36,-2 0-67,0-2-147,-9-10-482,-11 10 0,-11-1 0,-6-2 0</inkml:trace>
  <inkml:trace contextRef="#ctx0" brushRef="#br0" timeOffset="144472.8087">4317 14162 2696,'0'2'22,"6"0"2,10-2-2,8 0-33,10-2-132,32-18-379,-6 10 0,2-4 0</inkml:trace>
  <inkml:trace contextRef="#ctx0" brushRef="#br0" timeOffset="144734.6094">5036 13802 3148,'-1'-6'43,"-1"3"6,1 1 8,-1 7 10,2 7 4,0 13 2,0 5 2,0 9 0,0 2 1,2 3-45,-1-2-8,4-5-55,2-10-132,17-12-206,-4-5-274,10-9 0,1-11 0,4-8 0</inkml:trace>
  <inkml:trace contextRef="#ctx0" brushRef="#br0" timeOffset="145367.5769">5223 13894 2979,'-3'0'53,"-2"3"10,-1 4 6,2 1 5,4 6 2,0 6 5,9 2 0,3-1 1,3-1 1,6-2-42,-2-4-9,-5-5 0,-2-1 1,-4-5-3,-5-6 0,3-5-5,1-5 1,-4-6-2,-1-5 0,-7-4-4,-4 0 2,0 6-6,3 1-8,-3 6-3,6 8-6,3 2-8,-1 3 4,5 1 4,5-1 1,6 2 3,6 0-2,5 0-2,2 0 1,-2 2-1,-6 1 6,-3 3 9,-6 3 7,-2 3 2,-6 5 3,0 5-1,0 1 1,3 3 8,3 3 15,5-4 15,6-3 22,2-2 24,2-8 18,0-5 11,0-2 3,-4-10 3,-1-6 3,-4-3-5,-4-5-12,-5-8-13,-3 1-21,-8-5-23,-6-1-30,-8 2-18,-2 2-11,-1 7-7,0 6-27,6 8-39,2 4-39,1 6-90,4 2-138,6-3-705,0 5 0,3 2 0</inkml:trace>
  <inkml:trace contextRef="#ctx0" brushRef="#br0" timeOffset="146411.1241">20175 8801 2902,'0'0'74,"0"0"14,0 0 23,0 6 14,1 5 11,1 11 5,2 5 4,-1 12 2,2 2-2,-4 2-71,1-2 0,0-2-16,-2-4-22,0-5-26,0-5-39,1-4-87,6-10-221,-4-4-419,3-3 0,2-8 0,0-6 0</inkml:trace>
  <inkml:trace contextRef="#ctx0" brushRef="#br0" timeOffset="147180.6642">20452 8901 3081,'-3'-2'89,"-6"2"19,1 2 12,-2 1 6,1 11 9,1 4 4,7 7 2,-1 7 0,4-1 1,2 1-76,6-1-8,3-4-17,5-4-9,-2-8-3,5-7-4,-5-6-4,3-4 2,-5-9 2,2-7-3,-10-6 2,0-9-3,-6-5-2,-6-5-1,-6 0-2,-3 4-4,3 7-2,-4 10-5,3 8-1,4 3-1,2 7-3,2 2-2,4 2-4,-1 0-4,2 0-2,0 0 2,0 0 4,5 0 3,8 3 1,3 0 3,8 0-3,6 2 3,0-2 4,-3 3 3,-2 0 0,-6 0 0,-8 5-3,-2 3-1,-5 3 1,-4 4 2,0-1 0,0 6 1,0 0 2,0 2-4,0 1 4,3-4-1,1 0 9,6-4 11,3-5 19,4-7 6,3-5 4,4-2 3,2-6-2,-1-4 2,-4-7-2,-4-4-1,-4-8-11,-8-2-18,-2-7-28,-11 1-8,-9 0-6,-4 1-1,-2 5-3,-12 6 0,9 9-15,4 7-69,4 3-68,7 4-148,7 0-611,2 2 0,2-2 0</inkml:trace>
  <inkml:trace contextRef="#ctx0" brushRef="#br0" timeOffset="147743.6721">20962 8529 2608,'-4'-5'127,"1"-3"16,3 2 10,-4-5 4,8 2 7,-1 0 5,5 0 5,4 0 1,8-1 4,5 0-98,1-1-29,-2 3-15,0 1-12,-4 1-6,-7 2-7,2 4-3,-6 8-5,-4 6 0,-5 7-3,-8 12 4,-6 8 11,-8 2 16,-5 1 11,-1-4 13,1-5 10,6-9 5,5-3 3,6-7 7,9-7 11,1-4-4,1-5-9,5 0-16,6-5-11,3-1-11,5 1-11,4-1-4,0 1-10,-6 3-10,1 1-12,2 2 4,-4 2-6,1 1-7,0 2-14,2 3-20,-2 1-41,-5-1-51,0-3-75,-2-2-135,-2-11-513,-2 9 0,0-2 0,-4-2 0</inkml:trace>
  <inkml:trace contextRef="#ctx0" brushRef="#br0" timeOffset="148128.2135">21556 8869 1946,'-3'-2'132,"-3"0"36,3 0 25,0-3 27,2 2 14,1 1 1,1-1 0,-1 2 8,0-1 15,3 5-89,3 2-25,6 5-26,8 7-21,5 5-24,5 4-13,4 5 3,5-2 1,0 0-8,0-3-16,-6-3-11,-7-6-17,-10-3-33,-5-7-62,-7-2-54,1-2-206,-2-3-498,-3-3 0,0-7 0</inkml:trace>
  <inkml:trace contextRef="#ctx0" brushRef="#br0" timeOffset="148414.6045">21818 8797 1957,'0'-3'142,"-2"3"28,-8 0 24,1 5 18,-9 2 12,-3 11 5,-11 8 3,-1 13 4,-9 4-1,0 7-124,3-2-17,3-7-27,11-3-26,9-9-20,12-12-22,0-3-29,4-6-64,14-5-222,1-3-428,2-6 0,11-5 0,6-7 0</inkml:trace>
  <inkml:trace contextRef="#ctx0" brushRef="#br0" timeOffset="152104.8538">22309 8732 1578,'-3'-6'154,"1"0"42,1-6 40,-4-3 38,1 0 39,2 1 23,1 1 3,-1 7-1,2 1 2,0 5-81,0 9-44,0 11-29,0 11-32,0 10-35,0 12-38,0 2-23,0-3-2,0-4 0,0-7 1,0-7-16,0-5-13,0-11-15,0-4-34,0-5-70,0-4-85,5-2-192,0-18-586,3 2 0,6-5 0,2-11 0</inkml:trace>
  <inkml:trace contextRef="#ctx0" brushRef="#br0" timeOffset="152974.7737">22516 8738 2501,'-6'0'98,"-3"3"23,-1 5 13,-1 4 5,2 7 6,6 2 8,0 9 2,6 0 3,3 1 1,5-2-76,1 2-20,4-5-20,1-8-9,1-7 7,-4-4 2,3-4-4,-1-6-1,3-4-3,2-7 1,-1-8-4,-5-7-2,-6-5-6,-6-5-2,-5-1-14,-7-2-8,-5 3-1,-3 2-1,-3 7 0,3 6-3,4 9 4,7 5-2,3 5 3,3 3 4,0 0 7,2 2 9,8 0 3,7 0 2,7 0-1,7 0 4,8 0-2,-4 4 4,-2 0 2,-6 1-5,-4 4-6,-8 2-10,-3 1-4,-6 5 0,-3 5 14,-1 3 12,-2 4 2,-2 4 7,2 1 9,3-1 15,0-2 14,10-3 15,1-8 8,9-1 5,2-8-7,7-5-12,-2-4-5,1-6-4,1-6-7,-6-7-10,-5-5-18,-8-8-11,-8-7-9,-5-2-6,-5 0 2,-13-2 17,-4 5 46,-10 6 56,-4 8 29,-5 6 6,-1 6 12,0 5 0,7 3-6,4 1 0,8 1-8,10 0-20,2 0-46,7 0-58,2 0-39,-1 1-33,0 1-101,-1 5-77,1 1-37,-2 2-71,-1 1-97,0 1-187,0-47-571,-2 47 0,-5 2 0,-14 1 0</inkml:trace>
  <inkml:trace contextRef="#ctx0" brushRef="#br0" timeOffset="153794.6249">17961 11044 2881,'-1'3'100,"1"-3"15,0 0 15,-2 0 20,2 2 9,2-2 6,-2-2 9,0 4 23,0-2 20,0 2-75,0 3 3,4-4-7,5 2-7,11-3-19,4 1-7,10-1-7,7 0-9,7-1-29,-3 1-40,0 0-61,-7-3-92,-6 3-86,-11-1-135,5-2-562,-18 1 0,-2 2 0,-9 0 0</inkml:trace>
  <inkml:trace contextRef="#ctx0" brushRef="#br0" timeOffset="154039.092">18043 11222 1823,'0'7'108,"3"-3"18,4 3 9,7-1 0,7-5-1,15-1-18,9 0-29,5-4-112,2-8-502,-5 7 0,-10-3 0,-5 0 0</inkml:trace>
  <inkml:trace contextRef="#ctx0" brushRef="#br0" timeOffset="155119.5404">16791 10788 2184,'0'-5'142,"0"2"8,0-1-1,-4 3 2,8-2 12,-4 6 27,0 7 23,3 9 24,7 13 5,4 14-113,2 10-25,2 7-3,3 0 4,0-1 16,-4-8 4,2-8-17,-3-8-13,-3-10-5,-6-10 45,0-7 31,-1-7 14,2-4 9,2-10-6,0-7-6,4-6-10,-4-12-16,7-8-22,-2-11-50,4-6-56,3 0-36,-1 4-18,-4 6-10,-4 13 0,-6 10-15,-5 13-23,-1 4-7,-1 5-1,0 3 22,0 1-21,3-1-39,-3 2-63,0 0-42,0 0-35,0 0-54,0 2-87,39-2-446,-40 6 0,-2 2 0</inkml:trace>
  <inkml:trace contextRef="#ctx0" brushRef="#br0" timeOffset="170187.4124">18974 10744 2400,'0'0'122,"0"0"24,0 0 21,-2 0 28,1-1 26,1 0 30,-2-2 24,-1 1 17,3-3 12,0 3-81,0 1-29,-3-2-17,6 2-16,-3-1-25,0-2-27,2 0-28,6-3-22,6-4-16,6 0-11,7 1-7,9 2-4,3 0-3,2 3-7,-2 4-3,0 0 0,-11 5-5,-7 4 1,-8 6-2,-9 4 2,-8 7 2,-9 4-1,-8 3-2,-7 0 3,-11 3-4,-3 1 6,4-3 0,7 0-1,8-4 0,7-9 1,10-6 3,4-7 7,2-4 1,8-1 0,10-6 3,6 0-1,9 0 1,9 2 2,6-1 0,-2 1-3,0 7-4,-5 3-11,-8 7-3,-8 2 0,-8 8 0,-10 2-2,-7 0-1,-3 2 2,-10 0 0,-4 3 4,-8 1 3,-13-3 1,-5-1 3,-4-4-1,-4-7 2,-3-4 1,4-9-2,2-5-9,8-5-14,13-7-22,8-3-45,10 3-99,7 1-134,16-6-287,-1 9-379,9-4 0,6-7 0,16 0 0</inkml:trace>
  <inkml:trace contextRef="#ctx0" brushRef="#br0" timeOffset="170569.6972">19693 10735 1702,'0'0'137,"0"-3"36,0 1 20,2 1 7,-2-2 1,0 3 22,0 2 19,4 5 26,2 9 24,4 9-81,3 13-33,-1 8-32,-2 5-18,-2 6-7,-3-4 1,-4-3-20,1-6-21,-1-5-23,-2-7-41,1-9-76,1-6-98,5-11-258,-3-2-417,-3-8 0,4-10 0,-1-10 0</inkml:trace>
  <inkml:trace contextRef="#ctx0" brushRef="#br0" timeOffset="170987.8988">20041 10689 1642,'0'4'165,"2"-4"10,-1 0 19,1 1 22,-4 2 21,2 8 21,2 3 22,-2 10 11,-3 5 13,-1 3-144,1 4-9,0-2-2,0-4-17,3-4-12,0-4-9,3-8-11,2-6-18,4-3-11,7-2-11,8-3-6,7 0-21,3-4-30,5-1-42,5 0-68,-2-1-96,-3-1-194,-5-15-451,-12 16 0,-6 1 0,-10-1 0</inkml:trace>
  <inkml:trace contextRef="#ctx0" brushRef="#br0" timeOffset="171314.6572">20307 10623 1686,'0'-1'124,"0"-2"21,0 2 35,3 2 28,0 13 22,4 8 19,1 12 8,3 17 5,-3 5 4,0 6-113,-3 4-6,-2-5-21,-2-3-33,-1-8-27,2-8-24,-2-8-17,0-9-18,3-5-35,-1-11-125,-1-6-664,1-6 0,1-5 0</inkml:trace>
  <inkml:trace contextRef="#ctx0" brushRef="#br0" timeOffset="172016.9206">20682 10664 2652,'-1'0'99,"1"0"27,0 0 24,-3 0 31,6-2 12,-3 0 14,0-3 8,0 0 6,1-3 3,6-1-72,4-2-18,8 0-27,7-3-16,12 2-27,2 0-8,6 3-13,0 0-9,-3 7-7,-5 0-1,-5 6-6,-2 5-1,-7 6-3,-8 5-8,-5 9-2,-4 7 4,-11 1 4,-13 8 3,-4-1 9,-7 2 4,-8 0 7,-5-2 2,2-2 11,1-7 3,8-5 1,10-10-1,9-5 5,4-7 0,3-8-2,-1-3-4,4-5 0,-1-4-6,2 1-6,6-6-4,8 3-3,6 4-6,5 3-11,8 5-3,3 0-6,2 2-17,2 4-38,-8 3-36,-5 0-58,-7 3-72,-1 2-120,18-7-689,-27 2 0,0-5 0,0-2 0</inkml:trace>
  <inkml:trace contextRef="#ctx0" brushRef="#br0" timeOffset="172685.4974">21726 10461 1937,'-18'-3'148,"-9"0"34,-9-1 24,-12 0 10,1 4 9,5 4 5,5 6 7,11 2 13,11 5 13,10 8-93,5 2-36,8-1-30,4 3-21,12 0-9,0 2-5,9-2-6,0 0-7,1-4-13,0-4-21,7-2-28,-7-1-18,-4 1-12,-6-4-7,-8 6 1,-6 1-6,-7 2 1,-3 2 2,-10 4 6,-6 0 16,-5-2 24,-6-2 30,-3-5 32,0-8 24,6-7 12,3-3 8,6-9 1,3-9 1,3-7-4,1-7-8,5-9-10,3-6-16,11-2-25,10 3-20,6 0-16,8 4-15,7 4-15,-5 7-23,-4 2-26,-6 6-48,-10 7-63,-3 0-156,-7-4-591,2 9 0,-1 0 0,8-3 0</inkml:trace>
  <inkml:trace contextRef="#ctx0" brushRef="#br0" timeOffset="173371.4003">22552 10408 2887,'0'-2'84,"-3"-1"7,-3 1 8,-7 2 8,-4-2 7,-7 2 6,-4 2 4,-1 0-1,4 3 2,2-1-76,6-1-6,3 5-8,7-2-6,1-3-9,0 2-4,3-1-5,3-1 1,-3 0 3,-4 5 7,-1 1 4,-6 5 2,-3 3 3,-6 2 5,3 1 4,-1 1 2,9-3 7,3 3 7,5-1 0,4-1 0,1-1-1,-1 2-3,3-6 5,8-5 1,6 0-5,6-2-5,8-4-7,2 1-9,4-1-4,-2 3-9,1 0-6,-5 5 1,-2 0-7,-8 4-11,-3 2 3,-4 1-3,-2 2-4,-9-1 0,-2-1 1,-1 4 4,-7 1 2,-7 0-1,-4 1 6,-12 0 5,-12 2-1,-3-1 5,-2-2 1,0-5 2,7-5-11,10-5-73,12-5-142,4-11-745,10-1 0,2-11 0,12-9 0</inkml:trace>
  <inkml:trace contextRef="#ctx0" brushRef="#br0" timeOffset="173878.5163">22766 10376 2224,'0'-4'150,"0"-1"5,0 0 3,0 0 5,-3 3 11,3 2 20,0 0 54,6 0 13,3 0 8,9 0-126,9 0-11,6 0-4,2 0 1,1 0-4,3-2-9,-7 2-19,-8-1-53,-3 0-16,-8 1-2,-7-2-2,-4 6-8,0 6 0,-2 4-4,1 7 0,-2 7 1,2 7 0,-4 4 1,-2 8 5,-5 8-3,-4 3 6,0 2 7,0-2 2,1-1 1,3-10 0,4-8-1,3-8-1,0-9-11,3-7-72,3-5-241,-3-6-705,9-6 0,3-10 0,11-8 0</inkml:trace>
  <inkml:trace contextRef="#ctx0" brushRef="#br0" timeOffset="174110.6962">23362 10856 4363,'0'-6'73,"0"-1"2,0-5 0,1-4-1,-1-1-38,2-3-122,4-6-211,2 0-565,1 1 0,4 0 0,-1 3 0</inkml:trace>
  <inkml:trace contextRef="#ctx0" brushRef="#br0" timeOffset="174440.4986">23640 10317 2601,'0'0'124,"0"0"27,0 4 30,2 5 28,-1 6 28,4 9 15,-2 13 3,0 6 1,0 6 0,0 4-90,-3 0-35,0-6-24,0-4-31,0-5-45,0-6-93,0-7-125,0-9-199,0-7-493,6-5 0,0-5 0,5-12 0</inkml:trace>
  <inkml:trace contextRef="#ctx0" brushRef="#br0" timeOffset="174785.528">23869 10385 2639,'0'-6'145,"0"-1"4,0 1 7,0 2 18,0 4 19,0 10 9,0 4 4,0 9 5,-3 0 3,3 6-117,-3-2-20,0 0-4,0-6-2,2-4-11,-1-2-12,2-4-2,5-3-3,5-2-5,10-2-2,5-4-5,11 0-12,1 0-17,8-3-30,3 0-86,8-1-144,2-4-224,-18 1-327,-15 3 0,-12-2 0,-10-3 0</inkml:trace>
  <inkml:trace contextRef="#ctx0" brushRef="#br0" timeOffset="175036.7983">24164 10408 653,'-4'-11'145,"1"-2"66,-1 1 17,1 2 11,3 5 41,0 5 26,0 5 22,0 5 13,0 10 23,0 8-85,0 13-43,2 8-68,-1 3-14,-1 4-11,0-2-38,0-4-27,0-3-52,0-4-85,4-11-242,-4-4-483,3-13 0,3-8 0,7-9 0</inkml:trace>
  <inkml:trace contextRef="#ctx0" brushRef="#br0" timeOffset="175986.8954">24364 10257 2349,'0'-1'138,"3"-6"15,-3 2 10,3-4 9,3 1 9,7 0 10,4 2 5,7 0 3,2 2 1,-2 1-117,5 2-20,-4 2-17,-4 2-14,-4 1-12,-7 6-12,-5 4-8,-5 6-5,-5 3-2,-9 0-3,-5 6 1,-3 0 0,-1 0 3,3-5 3,4-5 5,9-5 6,3-4-2,3-2 4,2-1 0,3-3 2,0 2 2,5 2-3,5-2 5,4 4-8,1 0 2,-2 4-3,4 4-2,-5-2-2,-3 4-3,-6-2-3,-1 0-2,-5 1 5,1-2 7,-8 0 24,-1 1 21,-6-2 25,-7-3 29,-9 1 35,-4-7 34,-8 1 39,-4-4 46,-2-2 17,1 0 6,6-2-13,10 0-23,9 0-16,11-2-23,5 2-36,2 0-32,2 0-37,1 0-33,0 0-21,0 0-16,-3 0-5,3 0-1,0 0-7,0 0-1,0 0 6,0 0-17,0 0 0,0 0-14,0 0 0,0 0-9,0 0-5,0 0-3,0 0-9,0 0-5,0 0-22,0 0 2,0 0-3,0 0 0,0 0-8,0 0 0,0 0-9,0 0-21,0 0-15,0 0-8,0 0 8,0 0 0,0 0-16,-1 0-28,1 0-31,0 0-62,0 0-50,0 0-53,0 0-89,8-7-473,-8 5 0,0-1 0</inkml:trace>
  <inkml:trace contextRef="#ctx0" brushRef="#br0" timeOffset="177418.8494">25181 10326 2684,'-15'-2'90,"-9"1"15,-6-1 8,-3 1 6,8 1 3,5 4 4,3 5 8,8 3 9,6 6 21,0 8-53,3 5 0,3 4-7,3 0-6,0 5-2,2-5-4,7-1 0,0-7-6,6-6-12,8-8-50,4-5-86,6-8-140,39-13-682,-35 0 0,0-7 0,-7-6 0</inkml:trace>
  <inkml:trace contextRef="#ctx0" brushRef="#br0" timeOffset="178139.4605">25401 10372 2916,'0'0'106,"2"0"25,-2 0 24,3 7 14,1 3 7,2 4 6,6 3 5,-3 6 5,-1 0 4,2 1-68,-2 1-30,-5-1-23,-2-1-23,2-3-8,0-3-7,-3-5 11,0-4 21,0-5 4,0-2 2,0-5 2,-3-4-2,-3-9 0,0-9 0,-1-6-3,4-7 0,1 1-13,2 1-25,2 7-8,-1 7-4,5 5-2,2 7-5,6 6-3,5 3 1,0 2-1,-2 5 1,4 8-3,-7 2-3,-2 8 0,-3 1-4,-5 0 1,1 0-2,-4-2 6,-1-8-1,0-1 12,0-5 29,0-7 13,0-1 3,0-4 8,0-9-5,0-6 7,0-10 1,5-10-16,5 4-3,-1 2-12,4 5-44,1 10-4,-1 6-4,0 8-7,-4 6 4,2 5-1,2 7 1,-1 4 5,-3 8 5,0 3 1,-1 3 14,-4 2-30,-1-1-16,-1-1-14,-2 0-38,0-4-113,0-3-182,0-14-753,0 0 0,0-8 0</inkml:trace>
  <inkml:trace contextRef="#ctx0" brushRef="#br0" timeOffset="178911.778">25801 9774 2023,'-3'-13'134,"3"-1"25,-3-2 40,3-1 31,0 5 8,0 6 13,3 3 15,2 2 3,4-1 3,4 2-97,6 0-31,3 0-26,2 0-41,5 2-35,-1 0-12,-1 3-19,-4 3-20,-5-1-6,-6 5-1,-6 1-1,-3 3 1,-6 0 8,-10 2 6,-3 3 5,-6 5 8,-2-2 7,0 2 7,10-4 3,1 1 0,8-10 0,5-1-4,0-3 5,0-6-1,5-2 1,5 1-2,1-2 0,5 0 1,1-2 0,2 4-1,2-2-1,-2 3-2,0 3-13,-7 4-4,2 4-1,-7 6 13,-4 1 13,0-1 22,-3 1 18,-9 2 21,-7-2 29,-4-1 46,-9-2 49,-8-2 45,1-5 26,-5-6 1,-2-5-6,7 3-20,4-6-17,11 3-24,6 0-29,9 0-44,1 0-48,5-1-48,-1 1-79,-1 0-144,2 0-106,0 0-122,0 0-138,0-9-811,0 9 0,2 0 0,1-4 0</inkml:trace>
  <inkml:trace contextRef="#ctx0" brushRef="#br0" timeOffset="208888.4991">26510 6518 940,'5'-3'92,"1"-4"41,-3 1 34,1-3 33,-2 2 31,-2-1 20,0-1 14,0 1 11,0-3 23,0 1-43,0-1-11,0 5-22,0-1-28,0 4-32,0 0-32,0 1-23,0 2-14,0-2-7,0 5-19,1 4-5,1 12-15,-1 8-11,5 15-3,-1 12 4,2 7 6,-2 5 8,-2 3 6,-2-2-3,1-4-1,-2-4-12,0-8-5,0-8-9,0-9-2,0-8-3,0-12 6,0-5-3,0-7-46,0-4-69,0-3-76,1-2-142,-1-11-600,0 5 0,2-5 0,-2 1 0</inkml:trace>
  <inkml:trace contextRef="#ctx0" brushRef="#br0" timeOffset="209272.6563">27005 6810 1948,'-10'-1'95,"-2"1"14,-8 0 13,-5 0 13,2 4 6,0 4 9,-1 8 6,5 5 8,7 5 9,4 5-75,5 2-11,3 1-8,6 3-14,6-4-9,3-1-6,11-8-6,4-3-8,3-8-14,3-9-50,2-4-125,0-10-160,-7-4-334,-4-5 0,-6-2 0,-4-10 0</inkml:trace>
  <inkml:trace contextRef="#ctx0" brushRef="#br0" timeOffset="209933.3458">27156 6888 1574,'1'0'75,"-1"0"44,0 2 33,2 0 18,-2 5 14,3 7 5,3 6 3,0 3 3,6 8 0,-3 0-60,0-1-13,-3 0-44,-3-8-33,1-2-6,-1-6 29,-3-9 8,0-2 4,0-9-4,0-7 4,-3-10 0,-1-6 2,4-9-1,-3 0 3,3 2-11,0 7-46,3 6-7,1 8-9,-1 7 1,7 4-4,-1 4-2,2-2-2,2 4 0,-3 3 1,2 5-3,-4-1 2,1 7-3,-3 0 2,-2-2 0,-1-1-1,-3-3 5,0-4 6,0-1 13,0-3 7,0-2 4,0 0 3,0-4 0,0-3-2,0-1 2,0-1 5,0-1-4,0 5-8,0 0-18,0 3-13,0 2-4,0-2-3,0 2-2,0 0-1,0 0 0,0 0-4,0 0 1,0 0 0,0 0 7,0 0 4,0 0 2,0 0-1,0 0-11,0 0-39,0 0-58,0 0-126,26-5-627,-25 3 0,-2-4 0,-1 1 0</inkml:trace>
  <inkml:trace contextRef="#ctx0" brushRef="#br0" timeOffset="210682.6433">26924 6396 1062,'0'-4'172,"0"3"44,0-4 32,-3 1 20,3 1-2,-3 3 13,0 3 24,0 7 44,3 14 43,-3 14-97,3 18-52,3 17-39,-3 11-30,1 3-21,1 1 3,-1-10-12,2-10-26,-1-11-42,-2-12-40,3-13-17,-3-8-37,0-9-35,3-4-90,3-9-169,-3-22-608,4 8 0,3-8 0,0-5 0</inkml:trace>
  <inkml:trace contextRef="#ctx0" brushRef="#br0" timeOffset="210944.5479">27172 6878 3174,'0'0'98,"2"0"31,1 3 29,3 8 11,1 8 1,2 6 1,-1 9 1,2 4-1,-7-1-1,0 1-75,0-6-82,1-1-106,-1-5-203,1-33-564,5 17 0,-2-7 0,7-6 0</inkml:trace>
  <inkml:trace contextRef="#ctx0" brushRef="#br0" timeOffset="211235.2901">27422 6529 1900,'0'-7'126,"0"6"39,0 1 34,2 8 27,2 10 24,4 20 15,2 11 5,2 12 2,0 7 1,-3 3-114,-2-3-12,-5-5-40,0-6-45,-2-8-47,0-9-67,-2-8-79,2-10-117,0-18-553,-4-1 0,-4-14 0</inkml:trace>
  <inkml:trace contextRef="#ctx0" brushRef="#br0" timeOffset="211865.541">27404 6950 1584,'1'-2'130,"-1"1"12,7-3 16,5-3 17,9 0 29,13-2 20,13 0 12,1 0 6,3 2 1,-11 0-97,-13 4-35,-11 3-12,-13-1-12,0 2-16,-6-1-27,3 3-18,0 6-10,3 5-3,-3 5 2,0 7 3,0 2 3,0 3-2,0 1-2,0 0 3,0-8 4,0-4 40,0-6 46,0-8 3,0-5 1,0-8-2,0-10 0,-3-9 4,3-4 0,0-9-2,3 7-8,6 2-39,12 10-46,12 4-5,17 2-2,10 5 2,5 0-2,-5-1-2,-13 3-1,-17 2-2,-14-3-3,-8 1-9,-7-2-8,-1 0 1,-3-3 1,-9 1-4,-9 3 2,-1-1 0,-8 4-1,1 2-1,2 7 8,7 6 3,5 8 10,9 7-2,3 6-3,9 4 1,6 0-1,11 2-3,14-5-20,18-1-61,15-7-116,33-14-797,-14-4 0,4-6 0,-3-8 0</inkml:trace>
  <inkml:trace contextRef="#ctx0" brushRef="#br0" timeOffset="212076.3367">28781 6930 3545,'0'0'105,"2"0"13,1-1 9,8-1 1,3-1 2,16-4-2,11 1-5,7-1-63,3-2-212,-9 2-710,-13 0 0,-10 4 0,-14 0 0</inkml:trace>
  <inkml:trace contextRef="#ctx0" brushRef="#br0" timeOffset="212265.5795">28814 7117 2548,'8'0'69,"16"0"5,12-2 2,18-1 2,17-2-2,10-8-89,3-10-568,-10 4 0,-2 0 0,-15 1 0</inkml:trace>
  <inkml:trace contextRef="#ctx0" brushRef="#br0" timeOffset="212493.1796">29442 6800 3068,'0'0'80,"0"0"28,1 5 17,2 5 5,0 12 1,0 10 1,6 8 0,-1 7-3,-1-1-20,-1-3-109,2-2-106,10-12-280,-12-4-344,4-16 0,4-4 0,5-15 0</inkml:trace>
  <inkml:trace contextRef="#ctx0" brushRef="#br0" timeOffset="213462.3308">29652 6838 2811,'-3'0'103,"-3"0"10,0 6 10,3 5 6,3 7 4,0 4 3,9 7 2,0 3 0,5-4 3,8-1-81,1-7-7,1-6-1,-4-5 0,-1-6-4,-7-6-4,2-6-13,-7-11-24,-2-3-14,-5-14-5,-5-1-7,-4-4-9,-6 9-10,0 2-13,0 13-2,6 3-5,3 10 8,6 2 21,0 3 13,6 0 7,9 1 5,12-1 4,14 0 5,10 2 9,8 1 7,-7 2 3,-11 2 1,-14 1 7,-12 3 3,-10 4 6,-5 2-1,-3 6-1,-2 2-3,1 2-3,2-1-6,2 1 9,0-2 14,7-8 9,4-3 14,3-7 1,10-2-1,4-8-1,3-5-2,-1-4 1,-5-5-3,-2-9-17,-8-5-33,-9-2-29,-2-4-18,-11 1-12,-8 4-2,-8 5-3,2 4 2,-2 6-5,6 9 0,7 1 8,6 3 15,4 3 19,1-1 4,7 2 3,16 0 1,12 0 2,11 0 2,13 0 2,-1 3 3,-10 1 3,-14 2 1,-13 2-1,-9 2 1,-10 4 7,-5 3 2,-4 3 1,-3 0-3,1 6 3,1-2 5,4 0 6,3 0 7,13-1 1,6-5 6,6-3 0,10-6 5,3-7 1,0-2 5,-3-6-2,-6-4-6,-7-6 1,-13-6-7,-4-8-4,-8-2-15,-8-2-17,-8 2-25,-1 3-19,-4 6-37,1 9-62,4 8-65,8 3-148,7 0-601,0 3 0,11 0 0,11-3 0</inkml:trace>
  <inkml:trace contextRef="#ctx0" brushRef="#br0" timeOffset="214311.5693">31235 6679 2679,'-19'0'118,"-10"0"16,-5 3 11,-6 6 11,9 5 8,10 5 5,12 6 1,7 3 4,8 1-1,11 0-86,7 2-30,6-7-17,12-3-39,3-5-49,2-9-97,-8-5-107,2-8-163,-19-4-266,-7-6 0,-9-4 0,-6-6 2323,-13-4-1968,13-2 62,-6 2 36,6 4 50,0 4 38,0 12 46,0 7 112,0 1 121,0 7 182,3 7-7,4 3-67,2 7-62,2 7-33,4 0-39,-1 0-8,-1-3-9,-1-1-19,-4-8-9,-5-2 16,-2-8 30,-2-3 2,1-2-3,-2-8 3,2-4-8,-1-10 2,-1-4-3,2-7-3,0-3-11,3 8-38,0 1-43,8 7-9,2 7-5,13 4-3,2 2-1,4 5-2,0 5 1,-7 2-2,-2 8 0,-13 2 4,-4 4 0,-3 0 5,-3-3-3,-1-3 3,1-4 3,1-3 12,-1-3 14,0-5 2,0-3 0,5-5 3,5-10-2,1-6-1,7-8 0,3 0-5,5 1-4,-4 12-16,-1 5-12,1 8-2,-5 11 1,1 6-3,-1 7 3,2 4-4,1 5 4,-3 2-3,-4-3-12,1-1-48,-5-4-54,0-4-92,36-7-465,-34-5 0</inkml:trace>
  <inkml:trace contextRef="#ctx0" brushRef="#br0" timeOffset="214824.6537">31994 6156 1854,'6'-4'118,"6"-3"9,5 1 4,10 0 1,10 1 3,11 4 2,6 2 0,5 6 0,-8 3-2,-9 6-96,-16 4-19,-17 2-7,-8 2-2,-11-2 1,-5 2 3,-3-4 6,-3-1 1,0-3 1,3-6 3,10 1 5,2-6 7,3-2 4,3-2 3,3 1-2,0 0 4,6 1-3,3 4 0,0 7 2,5 3 1,-2 7-4,0 3-9,-3-5 2,-6 4 10,-3-7 15,-9-2 0,-12-4-2,-16-1-4,-18-5-20,-20-4-34,-18-2-72,-5-7-218,-6-1-459,3-5 0,9 1 0,13-2 0</inkml:trace>
  <inkml:trace contextRef="#ctx0" brushRef="#br0" timeOffset="217323.1968">16056 12506 343,'0'-5'21,"0"-1"2,0 0-2,0-2-19,0 5-84,0 0 0,0 3 0</inkml:trace>
  <inkml:trace contextRef="#ctx0" brushRef="#br0" timeOffset="217878.2932">16056 12458 654,'0'-3'91,"0"-2"18,0 1 15,0 1 13,0 1 18,0 0 15,0 1 16,0 1 18,0 0 18,0 0-50,0 0-7,0 0-12,0 0-7,0 0-3,0 0-8,0 0-9,0 0-12,0 0-14,0 0-14,0 0-21,0 0-9,0 0-7,0 0 1,0 0 2,2 0 3,-1 1 1,2 6 12,3 0 24,5 8 27,1 6 14,4 8 8,-1 9 7,5 5-3,-3 4-10,0 4-10,-4-2-4,0-6-13,-4-5-27,-3-7-19,0-10 1,0-7 31,-4-7 57,2-4 6,1-6 1,-1-10 4,2-10-5,5-9-5,-5-14-23,3-9-42,3 2-52,0 3-82,2 9-139,-3 9-153,9 7-283,-5 13-458,-4 0 0,5 5 0,10 1 0</inkml:trace>
  <inkml:trace contextRef="#ctx0" brushRef="#br0" timeOffset="218241.1623">16569 12685 3481,'-7'10'63,"-4"3"20,4 5 14,-3 2 7,7 3 10,2-5 4,9-1 7,5 0 4,10-6 3,5-6-45,7-2-12,1-5-16,-4-7-13,-4-4-6,-4-3-7,-7-9-5,-10-1-6,-4-6-8,-10-5-2,-10 3-5,-5 0-2,-7 6-2,-5 10-6,1 9-10,3 8-71,11 9-74,10 4-183,3 1-514,9 0 0,11-5 0,3-4 0</inkml:trace>
  <inkml:trace contextRef="#ctx0" brushRef="#br0" timeOffset="218502.4539">16941 12360 2169,'-2'-6'154,"2"-2"16,0 5 48,0 3 31,0 11 18,7 15 14,-1 12 6,2 10 0,-2 7-1,-2 5-143,-1 0-10,-3-4-19,0-4-64,3-7-103,0-10-150,25-14-707,-23-7 0,7-11 0,-2-13 0</inkml:trace>
  <inkml:trace contextRef="#ctx0" brushRef="#br0" timeOffset="218780.6281">17081 12645 1474,'0'9'201,"0"5"36,3 3 16,1 7 12,4 4 3,1-3 3,4 2 6,-2-3 7,2-4 27,-3-6-121,0-4-46,4-8-32,-4-7-15,5-8-17,-3-7-29,-6-4-54,5-11-76,-8-3-116,1-6-172,-2 6-407,-1 6 0,-1 4 0,7 10 0</inkml:trace>
  <inkml:trace contextRef="#ctx0" brushRef="#br0" timeOffset="219354.2439">17355 12599 2108,'0'11'71,"3"4"14,-2 8 5,4 3 4,-2 4 4,5-3 1,-1 0 4,-3-1 5,-1-4 14,0-3-20,-3-10 21,0-2-7,0-5-3,0-8-1,0-6-3,0-13 0,0-7-2,7-6 0,2-1-15,7 4-41,5 6-28,7 10-7,0 7-4,-2 7-4,-3 5 2,-2 5-4,-5 9-4,-5 1-2,-4 5 3,-4 3 1,-3-6-5,0 0 13,0-5 33,0-3 44,0-6 4,0-3 4,0-6 3,3-6-2,3-9 0,7-3-3,5-5 2,3 0-12,2 6-35,-5 5-44,-2 10-6,-3 5-9,-5 7-9,-2 9-12,1 6-28,-4 6-33,-2 5-31,4 3-44,2-2-80,7-2-122,-1-20-443,2 8 0,-1-8 0,-1-9 0</inkml:trace>
  <inkml:trace contextRef="#ctx0" brushRef="#br0" timeOffset="219672.3156">17861 12608 1894,'4'2'140,"2"-2"39,5 0 24,3 0 17,5 0 8,-1 0 6,-3 0 4,0-2 2,-5-1 2,-4-1-108,-2-4-50,-4-4-46,-7-2-27,-5 2-17,-7 0-7,-4 2-9,-1 7-2,3 3-3,5 9-2,8 7 7,3 9 10,4 3 7,7 8-40,6 0-70,8 0-16,17-6-133,24-7-410,15-8 0,17-10 0</inkml:trace>
  <inkml:trace contextRef="#ctx0" brushRef="#br0" timeOffset="220000.5021">18619 12564 2831,'-8'2'119,"-1"2"27,2 6 13,-4 6 14,8 0 6,3 9 3,6 0 3,8 0 3,3-3 2,0-5-85,7-5-28,-4-4-26,0-8-12,-3-3-13,-3-7-14,-5-9-10,-6-5-14,-3-7-20,-7-6-18,-7 3-12,-4 2-17,1 9-34,-2 6-104,25 6-602,-15 7 0,9 2 0,5 2 0</inkml:trace>
  <inkml:trace contextRef="#ctx0" brushRef="#br0" timeOffset="220376.2321">18968 12245 2164,'-5'-6'138,"-6"0"19,-2 6 17,-1 4 20,7 14 10,0 15 12,4 10 7,3 9 6,1 1 2,4 2-121,1-3-17,-1-6-19,3-4-16,0-8-20,-5-12 10,0-5 34,-1-9-4,-2-6-6,-2-8-3,-1-8 2,0-6-3,-2 0-5,2-6-3,2 6-4,7 5-22,3 7-68,10 5-73,8 2-83,16 1-204,6 0-461,8-5 0,4-7 0,-4-5 0</inkml:trace>
  <inkml:trace contextRef="#ctx0" brushRef="#br0" timeOffset="221478.6344">19737 12197 1684,'0'0'102,"0"1"23,0 2 38,2 3 33,-2 6 22,4 14 9,3 8 7,2 13 5,1 7 0,-3 5-99,0 0-1,-3-7-23,-4-3-36,0-14-31,0-6 7,0-14 9,0-6-3,0-9-3,-4-10 0,1-11 2,-1-10-3,4-7-2,-3-6 1,6 5-7,4 3-27,4 9-16,5 6-6,4 10-6,4 4-11,0 2-16,-3 5-12,-5-2 0,-9 2-3,-4-2 1,-3-5 0,0 1-5,0-8 3,0-5 2,-3-6 14,-4-4 12,0 0 20,1 4 18,-1 4 0,6 8 9,1 9 22,1 10 16,5 9 10,1 11 12,6 11 2,0 9 3,2 6-5,-2-1-16,-5-4 2,-3-3-5,-2-9-22,-3-7-15,1-8-2,-1-6 5,2-8 0,2-4-3,4-7 2,1-6-2,5-7-2,3-2 0,-1-1-1,2 5 0,-4 4-11,2 6-16,-4 6-2,1 3-5,-1 3 0,3 1 5,0-1-3,-1 1-2,-2-2 5,1-4-3,-2 0 0,-2-5-10,1-4-14,-7-4-23,0-7-15,-3-4-8,0-2-2,-3 5-5,-5 0-4,-3 9 3,-3 8 2,-1 5 10,2 6 14,-2 9 23,6 4-12,4 6-57,4 4-149,1-14-565,4 10 0,11-4 0,12-5 0</inkml:trace>
  <inkml:trace contextRef="#ctx0" brushRef="#br0" timeOffset="221768.3576">20790 12162 1845,'0'0'155,"0"3"34,0 5 18,3 12 25,5 8 5,2 13 0,-1 11 3,5 2-1,-4-4-3,0 0-121,-7-7-59,0-7-83,-3-7-128,0-9-160,-2-6-383,-2-10 0,-3-6 0,-3-11 0</inkml:trace>
  <inkml:trace contextRef="#ctx0" brushRef="#br0" timeOffset="222248.5514">20749 12458 2161,'2'-3'56,"4"3"14,6 0 9,8 0 2,8 0 6,13 0 19,9 0 11,0 0 4,1 0 2,-7 0-38,-12 0-13,-12 0-12,-8-5-4,-9 4 11,-2-2 16,-4 0 8,-5-2 39,-5 3 21,-5 2 11,-1 5 1,-4 1-2,5 7 1,8-1-4,5 7-13,3-1-19,2-2-28,4-2-48,3-1-23,3-1-12,3-6 1,4-3 2,0-2-3,1-5 2,-3-4 0,0-4-3,-3 1 3,-5 0-3,0 1-11,-6 5-1,-1 2-4,2 6-8,-2 5-24,0 1-70,3 8-44,3 2-18,3 0-17,12-1-118,21-7-213,-16 0-232,-1-5 0,-2-4 0,-9-5 0</inkml:trace>
  <inkml:trace contextRef="#ctx0" brushRef="#br0" timeOffset="222651.2903">21249 12436 1771,'0'-2'69,"0"2"28,0 0 24,2 5 15,4 5 9,4 7 6,-1 4 4,7 3 3,-2 0 2,-4-2-37,-6 0-17,2-5 1,-6-5 31,0-4 24,0-5-5,-4-3-3,2-7-1,-1-6-3,2-6 1,-2-8-6,3-5-11,0 0-33,4 3-53,2 5-40,1 6-6,4 9-6,5 6-6,1 4-14,0 6-18,-2 8-2,-3 2-13,-3 5-16,-3 3-25,2 3-26,0-2-43,3 3-113,1-9-495,5-4 0,-5-3 0,4-10 0</inkml:trace>
  <inkml:trace contextRef="#ctx0" brushRef="#br0" timeOffset="222896.3412">21596 12139 1828,'1'0'156,"2"2"33,1 7 22,4 11 7,0 6 5,-1 14 2,5 7-1,-4 4-11,-2-2-48,1-3-189,-3-5-196,3-10-461,-4-2 0,4-14 0,4-10 0</inkml:trace>
  <inkml:trace contextRef="#ctx0" brushRef="#br0" timeOffset="223140.6441">21742 12310 1774,'0'12'151,"-4"8"30,1 9 16,-6 7 6,-1-2 4,-4 2 0,-2 0 1,5-4 0,4-6 1,3-4-105,4-10-39,7-3-32,6-4-29,10-4-68,12-4-181,8-2-443,8-4 0,5-3 0,3-5 0</inkml:trace>
  <inkml:trace contextRef="#ctx0" brushRef="#br0" timeOffset="223372.2265">22087 12446 2291,'0'0'116,"3"0"25,-3 3 12,0 3 6,0 5 2,3 2 1,0 9 1,1 1-2,0 0-10,1-1-124,2-4-178,11-9-209,-9-2-274,2-5 0,-4-2 0,2-9 0</inkml:trace>
  <inkml:trace contextRef="#ctx0" brushRef="#br0" timeOffset="223746.4051">22155 12424 1770,'3'-2'64,"-3"1"42,0 4 31,0 2 15,6 5 8,0 6 1,5 4 4,-1 4 2,0-2 1,-7 2-38,1-5-17,-4-3 10,-2-8 8,4-3-2,-2-5-7,0-6 5,0-8-2,0-6-1,0-5-2,0-11-1,3 2-9,1 0-53,4 7-42,4 6-11,5 13-3,0 3-6,0 8-3,0 6-6,-5 6-4,1 5-11,-7 4-26,3 3-30,-3 1-37,6-1-108,0-10-585,3 3 0,2-6 0,2-7 0</inkml:trace>
  <inkml:trace contextRef="#ctx0" brushRef="#br0" timeOffset="224018.2868">22662 12098 2583,'0'0'75,"2"3"21,2 8 32,1 9 13,1 9 5,3 14 2,1 8 3,0 4-1,-4-2-6,-2-2-58,-2-5-49,-2-8-70,0-6-165,2-29-532,1 11 0,3-9 0,4-7 0</inkml:trace>
  <inkml:trace contextRef="#ctx0" brushRef="#br0" timeOffset="224215.3613">22840 12343 1998,'0'8'127,"0"4"9,0 5 1,0 6 3,0 3 0,2 0-23,-2 0-86,8-6-165,-2 0-404,2-6 0,-2-6 0,11-8 0</inkml:trace>
  <inkml:trace contextRef="#ctx0" brushRef="#br0" timeOffset="224949.5074">22971 12088 1849,'0'0'103,"0"5"29,0 7 16,1 9 14,5 11 9,-3 11 2,4 4 2,-1 6-1,1-3-4,-7-1-79,1-8-42,-1-7-52,2-5-72,-4-12-62,1-5-71,-4-8-78,0-11-251,-2-7 0,-5 3 0,1-13 1847,3-2-1555,3 5 51,2 1 38,6-4 42,3 14 42,8 5 90,2 2 68,8 2 82,5-2 87,3 3 26,-2 0-51,-5 0-42,-5 6-26,-7 5-25,-7 4-17,-6 5-31,4 3-23,-4 2-18,0 2-11,0-4-11,0-6 7,0-5 30,0-6 10,-4-4 6,4-7-2,-3-8 1,0-8-2,0-6-4,6-7-5,0 1 0,8 6-12,5 3-36,3 7-13,9 6-11,2 7-3,6-3 1,-10 3 3,-2 2 6,-11-2-2,-8 2-14,-5 0-2,-6-1 1,-9 2-1,-2 1 1,-7-2 0,-3 5-1,5 7-3,3 2 2,3 7 10,8 5 17,4 2 3,2 3-2,2 2-27,6-5-74,14-2-267,-5-3-180,8-8 0</inkml:trace>
  <inkml:trace contextRef="#ctx0" brushRef="#br0" timeOffset="225545.6972">23704 12276 2904,'-2'4'80,"2"2"10,-1 2 17,4-1 9,10-3 3,7-4 1,11 3 2,10-6 0,7 1-4,-1-4-90,-4 0-118,-3-3-215,-18 3-401,-8 1 0,-8 3 0,-5 2 0</inkml:trace>
  <inkml:trace contextRef="#ctx0" brushRef="#br0" timeOffset="225756.2444">23743 12464 2663,'1'4'80,"-1"3"18,12 0 9,10 0 8,11-3 1,16-4 1,11-2 0,4-4-10,0 0-80,46-3-736,-61 0 0,-12 3 0,-14-2 0</inkml:trace>
  <inkml:trace contextRef="#ctx0" brushRef="#br0" timeOffset="226720.2551">25129 12000 1872,'-11'0'105,"-2"-2"24,-1 1 28,-1 0 28,7-1 24,5 1 20,3-1 20,0 2 4,0-2 5,5-3-74,7 0-26,11-6-18,7-2-24,11 2-28,5 0-22,-4 3-18,-3 4-21,-6 2-4,-10 5-4,-2 4-3,-12 6-3,-3 4-5,-5 3-1,-8 6-2,-8 4-2,-4 1 1,-7 0 1,-5-2 0,2 0 1,8-8-3,7-6 1,10-5 2,7-4 0,10-5 0,5-1 2,6 3-4,8 0 2,1 1-1,-1 4-1,-5 3 2,-5 0 0,-7 8-1,-4-3 0,-7 6 2,-2-2 4,-10-1 10,-7 5 22,-7-3 12,-10-1 5,-12 0 4,-7-3 5,-4-3 5,0-6 13,0-6-1,5-2-8,11-6-30,7-3-52,14-3-64,11-5-99,13 3-159,10-8-633,6 10 0,5-2 0,7-2 0</inkml:trace>
  <inkml:trace contextRef="#ctx0" brushRef="#br0" timeOffset="227011.9573">25665 11886 1936,'0'-1'92,"0"-1"40,4 2 25,-1 6 16,3 10 17,3 14 3,3 10 2,-3 12 3,-3 4 2,-3 2-89,-3-3-2,0-6-41,0-5-27,0-8-50,0-7-149,0-15-567,0-2 0,3-9 0,9-6 0</inkml:trace>
  <inkml:trace contextRef="#ctx0" brushRef="#br0" timeOffset="227318.6469">26135 11955 2955,'0'-3'66,"0"2"16,0 2 17,0 8 7,0 5 1,-4 14 2,-1 6 1,-3 1 0,0 0 1,0-4-63,2-8-1,3-7-21,2-4-4,8-8-6,9-1-10,12-3-12,15-5-22,4 1-47,7-3-133,10-6-532,-22 1 0,-5 1 0,-10 0 0</inkml:trace>
  <inkml:trace contextRef="#ctx0" brushRef="#br0" timeOffset="227606.7927">26402 11900 2086,'0'0'123,"0"5"35,0 8 28,1 11 19,-1 9 10,2 15 3,1 7 2,0 3 0,2 2 4,-1-5-68,3-1-59,-1-11-75,0-5-141,1-15-683,3-3 0,2-10 0,6-8 0</inkml:trace>
  <inkml:trace contextRef="#ctx0" brushRef="#br0" timeOffset="228052.4094">26787 11935 2283,'-6'-5'154,"2"0"24,-1-2 13,2-2 14,3 4 4,3-3 4,6-2 4,11 1 4,4-1 2,7 1-117,5 2-37,-4 3-21,-3 3-14,-5 3-15,-3 8-3,-5 5-4,-5 5-3,-1 6-6,-7 10 0,-10 2-3,-2 6 2,-8 1 1,-8-1 9,-5-3 11,-2-4 7,5-8 1,4-7-1,11-8-1,9-4 7,9-6 5,13-4 0,11 2-6,18-4-11,13 2-27,7 0-52,6 0-75,-5 0-175,-4-4-546,-8 1 0,-8-4 0,-6-2 0</inkml:trace>
  <inkml:trace contextRef="#ctx0" brushRef="#br0" timeOffset="228542.3923">27673 11794 2786,'-21'-7'72,"-9"2"10,-6 2 6,-9 2 8,9 8 7,7 9 8,11 2 3,9 4 5,6 4 4,11 0-58,10 0-11,7 2-10,7 0-5,7 2-9,5 2-7,-2-3-8,-3 2-3,-4-2-6,-7-4-1,-7 1-3,-11-2 1,-5 0 2,-9-1 6,-7 0 10,-10-1 16,-9-5 11,-7-2 15,-4-9 16,-1-2 8,7-11 11,8-7-3,12-12-2,7-7-1,16-6-14,10-4-13,16 6-11,7 3-18,10 7-31,-1 6-54,3 6-89,-2 1-188,-6-23-563,0 21 0,-3 3 0,-1-8 0</inkml:trace>
  <inkml:trace contextRef="#ctx0" brushRef="#br0" timeOffset="228975.2121">28432 11785 1996,'0'-5'168,"0"1"26,0-1 6,-2 1 4,-5 1 4,-7 3 4,-10 4 5,-6 8 3,-6 4 0,4 2-129,4 5-34,13 2-22,7 2-4,10-3-6,8 0 2,8 0-5,6-2-5,7 0-3,6-2 2,1 1-3,-4-3-2,-4 1-4,-10 0-3,-5 0 2,-10-1-1,-4 3 2,-7-1 8,-9 1 7,-9 1 5,-6 0 2,-11-5 0,-1 1 1,2-5 0,8-6-17,12-2-57,10-7-138,10-10-657,7-6 0,13-4 0,10-16 0</inkml:trace>
  <inkml:trace contextRef="#ctx0" brushRef="#br0" timeOffset="229351.1673">28724 11670 2271,'0'-1'87,"0"1"18,0-1 13,3 1 11,6 0 4,6 1 5,6 2 1,11-3 0,4 1 2,0-1-59,3 0-28,-8 0-20,-9 0-12,-6 3 1,-10 4 13,-6 3 1,0 7 7,0 9 4,-6 5 0,1 9 2,-3 4 4,0 6 1,2 1 1,0 1-14,0-3-16,-1-4-3,1-5-17,1-8-52,3-9-197,1-7-527,1-6 0,11-10 0,5-10 0</inkml:trace>
  <inkml:trace contextRef="#ctx0" brushRef="#br0" timeOffset="229522.429">29181 12023 3172,'0'-4'78,"0"-2"2,0 0 1,2-3-22,5 0-181,1-4-547,6-2 0,8-6 0,14-4 0</inkml:trace>
  <inkml:trace contextRef="#ctx0" brushRef="#br0" timeOffset="229775.1573">29549 11696 2004,'0'-3'138,"0"0"2,0 2 13,1 1 33,-1 7 15,0 9 8,0 11 0,0 5 1,3 8 2,-6 3-124,2-1-19,-2-6-25,1-3-78,4-7-263,-1-7-409,6-4 0,4-10 0,8-5 0</inkml:trace>
  <inkml:trace contextRef="#ctx0" brushRef="#br0" timeOffset="230058.6259">29795 11687 2435,'0'0'97,"0"3"31,0 7 17,0 5 14,0 4 5,-4 9 4,1 2 1,-2-1 3,2-4 2,0-2-61,0-3-31,6-5-28,6-4-15,9-1-11,12-5-8,17 0-7,12-3-35,10-2-81,3-4-214,-9-1-426,-15-5 0,-16-4 0,-20-1 0</inkml:trace>
  <inkml:trace contextRef="#ctx0" brushRef="#br0" timeOffset="230274.1949">30057 11707 1724,'0'1'148,"-3"5"28,3 6 16,0 8 12,0 5 5,0 14 0,0 4 1,0 5-2,0 3-8,0-2-145,0-4-133,9-6-211,-6-8-344,6-11 0,2-10 0,8-9 0</inkml:trace>
  <inkml:trace contextRef="#ctx0" brushRef="#br0" timeOffset="230782.1397">30239 11526 1998,'3'-4'116,"-1"-1"34,10 2 20,3 0 13,7 0 7,10 3 7,6 0 4,2-2 5,-1 6 1,-4 3-94,-10-1-16,-12 9-25,-9 5-12,-11 2 0,-12 3-4,-6 0-3,-5 0-5,-5-1-3,5-5 1,6-1-6,8-4-1,9-2-8,6-4-7,1 0-8,6-4-4,9 2-2,8 2 2,8 1 0,11 3 2,-4 2 2,-3 1 1,-10 2 3,-7 8-1,-12-4 6,-6 4 18,-6-1 17,-12-1 8,-10-5 5,-9-3 2,-14-1-3,0-3-1,-5-3-47,-1 2-85,5-8-215,9-2-668,3-2 0,10-12 0,21-5 0</inkml:trace>
  <inkml:trace contextRef="#ctx0" brushRef="#br0" timeOffset="231388.4122">30695 12505 2594,'-4'1'28,"-4"2"13,-4 2 8,-8 2 6,-7 5 10,-6-2 11,-7 0 16,-12 1 10,-9 1 12,-20-3-9,-16 2-8,-19-2-11,-16 0-7,-20-1-4,-15 3-10,-17-2-11,-10 5-17,-18 1-11,-9 2-10,-8 4-10,-10 3-3,-5-2 0,-3 9-1,3-1 8,-7 1 8,3 1 8,4 2 10,0-5 7,5-3 7,15-2 5,10-7 3,18-4 1,22-5 4,26 0-7,23-6-2,26-1-1,26-1 6,24-1 4,19-1-2,17-2-2,7 3-4,6-2-6,0 2-20,0-2-17,0 3-55,1 0-73,2 0-152,0-4-614,3 7 0,5-3 0,-1 0 0</inkml:trace>
  <inkml:trace contextRef="#ctx0" brushRef="#br0" timeOffset="231832.3357">26799 13263 2166,'0'3'112,"0"3"26,0 6 13,2 6 7,-2 10 2,0 7 1,1 4 1,-1 4 2,2 1 0,-2-4-44,0-5-66,0-11-34,0-2-59,4-12-149,5-12-512,5 2 0,11-11 0,8-12 0</inkml:trace>
  <inkml:trace contextRef="#ctx0" brushRef="#br0" timeOffset="232961.3774">27174 13316 2707,'-3'0'104,"-3"-2"21,-3 2 16,-5 2 9,2 8 8,0 8 2,6 6 3,3 5 4,8 7 0,6-7-77,6 0-21,6-6-18,7-6-12,1-11-8,1-3-4,1-6-1,-6-8-2,-4-2-3,-8-9-2,-7-7-3,-3-3-2,-9-7-5,-5 1 0,-8 3-1,-4 5-5,-6 6-1,0 7-1,2 7 0,6 3 1,6 3-8,9 1-2,4 2 6,7-1-1,11-5 3,9 3 2,11 0 4,11-3 3,1 3-1,-2 3 0,-2-1 12,-8 5-2,-8 3-4,-13 2-3,-5 6-3,-9 5 1,-3 4-4,-3 5-2,-3 1 0,0 1 3,6 3 2,-3 2 7,9-4 4,9-2 5,8-7 3,5-3-1,5-5 2,5-9 4,-2-2 2,-1-8-4,-2-6-3,-6-4-5,-4-7-4,-11-8-4,-5-1-3,-10-6 2,-7-4-6,-6 0-2,-8 1-2,-3 3 2,-7 3-2,2 8-1,5 6 2,9 5-1,4 6 0,11 2-6,3 2 0,10 0 1,12-1-2,17 2-1,18 0 2,19 3 4,8-1-2,6 2-1,-7 3-1,-14 4 7,-13 3-1,-18 4 0,-17 1 4,-9 3 4,-9 0-2,-1 4 1,1 2 8,5 4 8,4 2 5,8-1 4,5 0 10,7-2 6,6-4 0,8-7 2,4-4 5,7-6 1,-1-5-9,-2-8-1,-9-7-4,-7-7-2,-13-5-4,-11-10-2,-10-3-1,-11-3-4,-14-2-3,-12 4-2,-7 1 0,-17 8-3,-5 7-2,-1 9-5,3 7-4,6 6-2,15 2-6,9 5-10,9 5-29,6 0-52,7 7-74,2 3-128,9-4-281,-6 0-393,3-1 0,-8-3 0,-9 1 0</inkml:trace>
  <inkml:trace contextRef="#ctx0" brushRef="#br0" timeOffset="233714.6666">24036 14521 2934,'-4'0'116,"-2"0"24,3 0 29,0 0 17,1 0 11,7 0 4,8 0 3,10-5 0,7 1-3,11-3-101,2-3-49,1 2-90,-5 0-110,-6 1-177,-10-36-511,-7 37 0,-8 1 0,-4 4 0</inkml:trace>
  <inkml:trace contextRef="#ctx0" brushRef="#br0" timeOffset="233952.2543">24126 14651 2324,'0'3'91,"4"-1"8,2-2 5,4 2 0,7-2 4,5 0-1,1-2-2,3 2-45,2-2-157,-4-2-504,0-1 0,-3-3 0</inkml:trace>
  <inkml:trace contextRef="#ctx0" brushRef="#br0" timeOffset="237664.6934">25308 14316 2012,'-5'0'102,"-4"0"31,3 0 38,-3 2 22,6-2 20,2 0 17,-1 0 10,2 0 12,0 0 5,0 0-70,0 0-20,0 0-31,0 0-31,8 0-19,5-2-19,10 0-16,10-1-9,13 0-12,-2 3-6,-1 0-8,-6 1-4,-9 6 0,-12 3-5,-7 4-2,-5 5 0,-2 1-2,-8 2 2,-6 0 1,-4 1 3,-8-1-1,-3-1 1,3-2 1,2-2-5,8-3-1,5-5-2,9 1 1,-3-4-4,6-2 1,-3 0 0,3 3 1,6-2-2,8 3 2,2 0 1,8 2 5,1 1-2,-1 1 1,-2 5-1,-5-3-1,-1 4 0,-9 0 4,-6 2 2,-2-3 2,-5 5 8,-7-2 10,-5 3 10,-6-5 9,-7 0 2,-7-1 4,-3-6 5,-7-2-1,3 0-2,-9-6-3,2-3-8,3 0-15,11-5-19,5-2-30,14 1-69,8-1-130,11-3-210,7 1-512,7-2 0,12-3 0,10-4 0</inkml:trace>
  <inkml:trace contextRef="#ctx0" brushRef="#br0" timeOffset="237983.6656">25994 14433 2231,'0'-4'137,"0"-2"2,0 5 23,0-1 29,2 9 18,-1 13 13,6 11 4,-2 7 1,3 13 3,-2 4-131,-2 2-6,-2-2-2,0-6-24,-2-3-27,0-11-21,0-7-52,0-8-77,11-11-294,-8-6-363,0-7 0,3-12 0,9-11 0</inkml:trace>
  <inkml:trace contextRef="#ctx0" brushRef="#br0" timeOffset="238326.238">26403 14497 2653,'0'1'79,"2"8"21,-2 2 12,1 10 7,-1 7 5,-1 4 3,-4 2 1,-2-3 3,2 0 2,-2-8-42,1-7-33,4-4-16,2-4-5,8-8-7,8 0-2,10 0-4,14-3-2,7-2-7,7-1-18,-3 0-44,-2 1-156,-9-9-557,-10 12 0,-13 0 0</inkml:trace>
  <inkml:trace contextRef="#ctx0" brushRef="#br0" timeOffset="238581.0108">26707 14550 2949,'0'0'60,"0"1"10,0 9 9,0 5 3,2 9 1,2 12 2,-1 7-1,0 5-1,4 5-2,-3 3-41,-3-1-61,2-5-131,44-7-552,-37-8 0,1-10 0,-2-8 0</inkml:trace>
  <inkml:trace contextRef="#ctx0" brushRef="#br0" timeOffset="239156.71">27228 14596 2389,'0'-3'98,"0"2"5,0-2 3,0 1 18,0-1 17,5 3 10,2-1 5,5-2 3,8-1 1,5-2-89,7-2-8,8 0-5,6 0-2,3 3-17,-3 0-19,-9 8-9,-7 5-5,-15 7 2,-9 7 2,-13 10 3,-10 6 9,-14 4 6,-9 2 4,-9 7 3,-3-6 0,1 3 10,6-8 12,5-8 4,11-5 9,12-12 17,4-9-6,10-2-8,6-7-5,3-3 0,12-5 0,6-3-9,9-1-12,6 0-9,8 4-12,-3 4-21,-1 2-6,-4 5-5,-2 5-22,-9 5-60,-1-1-33,-9 5-67,0 6-142,-6-6-507,-3-3 0,-4-4 0</inkml:trace>
  <inkml:trace contextRef="#ctx0" brushRef="#br0" timeOffset="239702.3534">28020 14843 3716,'-2'0'182,"-1"0"29,0-2 22,-2 2 13,4 0 2,-1-2 2,2 1-1,0 1-5,2-2-11,-2 2-163,0-2-80,1-3-98,1-3-120,2-4-182,0-20-615,-1 14 0,1-1 0,-2 4 0</inkml:trace>
  <inkml:trace contextRef="#ctx0" brushRef="#br0" timeOffset="241199.5216">28743 14455 1183,'0'-1'81,"0"-1"24,0 1 24,0 0 22,0 1 11,0 0 3,0-3 3,0 2-1,0 1 0,0 0-63,0 0-16,0 0-25,0 0-21,0 0-22,0 0-9,0 0-2,0 0-2,0 0 2,0 0 0,0 0-2,0 0 1,0 0-1,-3 0 1,3 0-1,0 0-2,-1 0-2,1 0 0,0 0 1,-2 0 0,2 0 4,-3 0-2,2 0-1,-3 0 0,-1 0 1,-1 1 2,-5-1 8,-5 0 18,-5 0 19,-7 3 15,-3-2 10,-5 3 9,1 5 5,-1 0 2,8 5 2,2 1-1,8 4-7,6 1-15,9 3-19,1 0-14,7-2-11,4 1-7,3-2-2,7-3-3,4-2 1,3-2 2,-1 0-1,2-1-1,-1 2-2,-2 2-1,-3 2-2,-1 3 0,-7-1-5,-6 3 0,-2 0 1,-5 2-5,-3-4 5,-6 1 2,-6-1 8,-6-3 20,-3-4 25,-3-5 14,3-4 17,1-11 5,4-9 6,2-9 2,4-3-4,8-10-1,5-1-8,8-1-19,10 6-25,7 5-15,7 5-18,4 6-41,3 5-78,1 0-100,12 1-268,-12 2-424,-5-3 0,-2-2 0,-1-5 0</inkml:trace>
  <inkml:trace contextRef="#ctx0" brushRef="#br0" timeOffset="241641.2441">29365 14423 2885,'0'-3'112,"-6"-2"16,-5 2 20,-8 0 12,-5 2 13,-5 6 7,-1 7 0,-1 2 2,2 5 4,6 9-90,5 0-22,12-1-12,3 0-18,3-2-12,6-2-13,5-3-8,5 0 2,4-5 1,3 0-4,2 0 0,1-1-1,-2 2-5,-6-1-1,-2 3 1,-4 4-1,-7-4 3,-1 3 0,-11 3-5,-5-1 4,-11 3-1,-4-4 1,-6-3-1,-3 0 1,-2-7-14,5-6-19,4-3-75,10-6-135,8-17-642,8 1 0,3-11 0</inkml:trace>
  <inkml:trace contextRef="#ctx0" brushRef="#br0" timeOffset="242040.4357">29554 14452 3114,'2'0'97,"-2"-1"9,1 1 9,5-1 3,7-2 3,9 2 1,8-2 1,5-1 1,1 2 0,-4-1-81,-7 1-15,-4-3-14,-9 4-11,-6 1 0,-3 1-2,-3 6 4,-1 5 4,-4 8 4,-1 11 5,-3 8 1,0 8 1,-3 6 5,5 2 2,-1 3-2,5-5-4,3-3-3,-2-8-18,1-6-58,1-11-161,0-14-616,3-6 0,1-7 0,9-12 0</inkml:trace>
  <inkml:trace contextRef="#ctx0" brushRef="#br0" timeOffset="242288.2549">30141 14463 2692,'0'0'100,"0"1"29,-3 7 10,0 7 6,0 7 1,-4 12 2,1 7 3,-2 1-2,1 3-3,-2-2-88,4-3-82,4-5-179,2-20-552,4 4 0,8-10 0,11-9 0</inkml:trace>
  <inkml:trace contextRef="#ctx0" brushRef="#br0" timeOffset="242563.2032">30444 14495 3044,'0'0'43,"0"0"29,0 5 19,0 4 7,0 11 5,-2 1 1,1 8 2,1-4 3,-2 0 5,4-4-15,7-4-22,9-5-26,10-5-21,13-2-9,10-5-40,4 0-73,3-3-177,-4-6-487,-9-1 0,-10-3 0,-11-7 0</inkml:trace>
  <inkml:trace contextRef="#ctx0" brushRef="#br0" timeOffset="242786.2228">30743 14473 2351,'0'0'90,"0"2"24,0 3 19,0 10 10,0 4 2,0 11 2,0 9 1,0 6-2,0 2-5,0 3-67,0-5-107,2-6-177,2-7-467,4-7 0,8-11 0,10-10 0</inkml:trace>
  <inkml:trace contextRef="#ctx0" brushRef="#br0" timeOffset="243313.4738">31082 14372 2312,'-2'-6'134,"1"2"12,1-3 2,3-1 1,6 1 2,9 4-1,14 0 2,10 1 2,10 2 0,4 2-106,-3 2-27,-13 5-13,-14 3 1,-17 1 3,-11 6 2,-8 2 4,-13 4 2,-8-4-2,-4 4 1,-5-1 2,7-5-3,7-1 0,12-1-2,11-6 0,0-3-4,6 1-2,5-2 0,5-2-2,4 2 1,7 1-1,6 0 3,-3 4 0,-3-1-2,-6 1 0,-6 5-1,-6 2 0,-3-1 9,-6-2 11,-13 0 6,-5 0 5,-14-3 2,-10-1 1,-9-1-3,-5-4-55,2-2-99,29-2-267,-21 0-371,13-9 0,7-6 0,15-2 0</inkml:trace>
  <inkml:trace contextRef="#ctx0" brushRef="#br0" timeOffset="243881.24">31458 14040 1880,'0'0'93,"0"0"38,0 3 21,0 4 20,0 14 20,0 6 17,2 16 8,-2 11 4,0 6 1,1 1-74,-1-2-16,0-7-36,2-6-22,-2-5-18,0-7-34,2-4-90,5-9-238,-7-6-422,4-7 0,2-5 0,9-7 0</inkml:trace>
  <inkml:trace contextRef="#ctx0" brushRef="#br0" timeOffset="244086.0294">31647 14433 2332,'0'4'110,"0"2"6,0 9 2,0 6 2,0 4 0,0 4-8,0-1-18,2-2-48,4-6-131,-3-20-531,3 9 0,5-6 0,7-6 0</inkml:trace>
  <inkml:trace contextRef="#ctx0" brushRef="#br0" timeOffset="244984.6385">31872 14025 1884,'0'0'102,"0"7"31,3 5 17,0 13 17,-1 10 12,4 16 3,1 10 3,2 3 2,0 1 0,3-6-64,-3-6-36,-3-5-26,-4-10-19,-5-5-29,-6-9-49,-2-5-35,2-5-46,-2-11-53,0-6-39,3-9-35,2-10-11,1-5-2,2-4 39,2-1 47,1 10 88,1 3 74,1 8 57,-1 4 64,4 3 45,3 1 40,5-1 16,2 2 4,6-2-32,5 0-32,5 1-51,2 2-41,-1-1-14,-5 5-15,-6 3-5,-6 5-4,-7 1-6,-5 6-4,-2 2-2,-1 1 2,0-1 5,0 1 2,0 0 3,0-5 3,0-3 3,0-2 12,0-3 32,0-6 4,0 0-1,0-6-3,2-6-5,1-8 0,6-5-8,3-4-1,7-3 1,7 4-15,4 5-33,3 4-6,3 8 0,-1 3 0,-5 2-4,-4 0 0,-7 1 6,-8-3 0,-4-1-2,-4-5-1,-1-1-1,-1-3 5,-4 1-1,-6-2 2,-3 3 2,-4 7 3,-7 4 1,2 3 7,0 13 4,1 5 5,8 7 4,3 4-3,5 7-1,2 0-3,10-1 3,4-2-10,6-2-25,3-4-42,8-5-40,-1-6-77,4-6-161,-5-60-490,0 46 0,3-6 0,2-5 0</inkml:trace>
  <inkml:trace contextRef="#ctx0" brushRef="#br0" timeOffset="245636.5927">32641 14366 1561,'-11'0'108,"-1"0"15,-4 0 23,-2 0 24,0 1 15,3 3 21,4 0 13,0 4 15,1 4 13,4 2-69,3 3-26,0 0-13,3 1-22,0 1-19,3 1-13,3-2-19,3-2-12,6 0-14,3-2-10,2 0-7,2-3-6,-1 0-1,1 0 0,-6 0-5,-5-4-5,-5 1 6,-5 0 15,-1-2 22,-4 2 19,-4 1 17,-4 2 17,-9-2 13,-6-1 14,-3-3 18,-2 2 20,-1-4 9,7-3-11,1 0-16,8 0-11,4 0-13,5 0-8,2 0-8,5 0-1,1 0-4,0 0-9,0 0-15,0 0 2,0 0-2,0 0-11,0 0-5,-2 0-7,2 0-9,0 0-4,0 0-15,0 0-11,0 0-1,0 0-38,0 0-81,0 0-55,0 0-97,-3 0-146,-4-3-817,-4 3 0,-10-3 0,-12-3 0</inkml:trace>
  <inkml:trace contextRef="#ctx0" brushRef="#br0" timeOffset="246226.4606">31658 14176 3634,'0'-17'76,"0"-3"4,0-1 2,0-1-2,0 10-7,0 7-32,0 3-57,0 2-162,0-11-596,0 16 0,0 0 0,0 3 0</inkml:trace>
  <inkml:trace contextRef="#ctx0" brushRef="#br0" timeOffset="246575.5347">31628 14555 1619,'0'6'188,"0"-2"43,0 3 37,3 0 32,-3 1 26,0-2 24,0 5 15,2 1 5,-1 1 2,2 1-137,-1-1-51,-1 2-91,-1 0-154,9-2-369,-11-1-452,2-3 0,0-4 0</inkml:trace>
  <inkml:trace contextRef="#ctx0" brushRef="#br0" timeOffset="255860.5767">8186 15370 696,'0'0'84,"0"0"14,0 0 7,3 0 6,-3 0 3,0 0 3,0 0 7,0 0 10,0 0 19,0 0-48,0-1-11,0 1-9,0-3 5,-3-1 10,3 3 16,0-2 8,0 0 6,0 2-1,-3-2-8,3 3-10,0 0-6,0-1-2,0 0-8,0-1-13,0 0-17,0 1-8,0-1-1,0 2 1,0-1-1,0 1 2,0 0-4,0 0-4,-4 0-7,4 0 5,0 6 6,0 5 9,0 9 4,0 9-8,0 9-9,0 4-3,0 1 1,0 2 3,0-4 4,0-7-3,0-5-6,0-7-11,0-8-8,0-8 25,0-2 44,0-4 7,0 0 0,0 0-1,0-9-2,-2-4-2,-3-7-2,-1-9 2,-1-7-8,-2-3-27,1-8-47,2-1-12,3 1-2,2 7-3,1 8-3,1 9-6,1 8 4,4 10-2,3 3 1,12 7 3,3 8 0,9 11 4,-1 9 1,4 9 1,-1 7 4,5 1 7,-4-4-11,-1-3 3,-5-7 2,-11-13 14,-7-6 60,-7-10 12,0-8 13,-1-8 8,-1-9-1,-2-7-10,1-7-23,-4-12-37,1-5-16,-2-2-25,-4 1-70,2 5-34,0 10-51,2 9-121,2 11-85,5 10-214,-1 0-385,5 7 0,7 1 0,10-3 0</inkml:trace>
  <inkml:trace contextRef="#ctx0" brushRef="#br0" timeOffset="256182.1846">8786 15429 2239,'-1'8'165,"-4"4"17,4 9 7,-1 6 13,4 4 5,1 3 5,6-2 3,0 3 1,3-3 2,3-9-127,-1-2-2,-1-10-1,-1-6-3,4-10-9,0-6-6,0-7-14,-4-8-43,-1-5-53,-2-5-63,-5-3-92,1-4-127,2 4-122,-3-4-257,-1 21 0,2 5 0,3 9 0</inkml:trace>
  <inkml:trace contextRef="#ctx0" brushRef="#br0" timeOffset="256765.2266">9119 15413 2449,'-2'11'104,"2"2"10,-1 8 3,1 5 3,0 2 3,1 1 3,-1 0-1,2-1 3,0-3 3,2-7-77,-3-5 24,1-4 25,-1-6 1,-1-3 0,0-8 0,0-7 0,0-8 0,0-11-5,3-2-3,5-2-11,1 6-39,7 7-37,4 11-2,-2 6-5,0 8-3,0 8-12,2 0-6,-1 6-2,-5 2-2,-6 2 0,-1-3-3,-4-1 1,-3-3 15,0-3 31,0-3 11,0-5 13,0-2 12,0-8 5,0-8 5,4-2-4,9-10-1,6-3 3,8 4-20,2 5-33,-2 10-9,-4 9-10,-7 6-27,-5 9-17,-1 7-23,-3 5-14,-3 4-4,-1 3-45,3 3-29,-3-5-11,5-1-159,14-9-433,-15-2 0,-1-4 0,5-8 0</inkml:trace>
  <inkml:trace contextRef="#ctx0" brushRef="#br0" timeOffset="257233.3534">9709 15112 1324,'0'0'151,"0"0"28,0 8 29,6 8 17,0 5 13,6 13 7,4 13 3,2 6 1,-2 1 1,-3-1-113,-6-6-37,-2-4-24,-3-9-26,-1-8-2,-1-12 14,0-6-2,0-6 0,2-6 1,-1-9-5,4-4-1,3-2-5,6-3-2,6 5-2,-4 7-16,4 3-28,-1 6-3,-3 7-6,-2 3-3,-5 6 5,-2 4-2,-7 4 2,3 5-1,-9 1-3,-4 0 4,-3-2 0,-4-3 0,-5-6-9,1-9-17,3-4-60,7-10-139,25-18-535,-13-5 0,10-7 0,13-11 0</inkml:trace>
  <inkml:trace contextRef="#ctx0" brushRef="#br0" timeOffset="257832.4896">10049 15397 1790,'1'5'116,"5"4"12,5 0 17,-2 4 19,5-5 9,3-5 4,3-1 4,0-3 3,-2-3 1,-3-7-101,-5-3-13,-7-2-13,-3-1-15,-7 3-20,-5 0-10,-9 10-1,3 2 1,-6 4-1,7 8 3,2 5 2,6 6 0,6 6 2,3-3-2,6 4 1,3-2-1,10-6-3,7-4-10,5-3-4,3-9-2,-6-2-4,-2-9 0,-9-6-5,-7-4-1,-6-1 2,-1-4 1,-3 3 9,-1 4 4,2 10 6,-1 1 4,2 8 2,1 3 2,5 7 2,2 4 1,1 6 1,-2 2-3,-2 1-1,-2-4 25,-5-5 74,2-7 54,-2-5 12,0-3 15,-4-9 5,1-5 4,-1-4 1,-5-6 0,2-11-21,4-4-54,3 0-120,10 1-110,10 4-94,15 5-231,8-34-573,8 45 0,10-3 0,9 1 0</inkml:trace>
  <inkml:trace contextRef="#ctx0" brushRef="#br0" timeOffset="258176.1282">11168 15315 2883,'-6'8'115,"-1"5"12,3 2 9,-1 7 10,5 2 5,3 1 8,2-3 4,2-3 5,2 1 2,3-6-77,3-6-22,-1-2-9,0-5-6,-1-2-8,-3-8-4,-2-7-9,-5-5-18,-2-7-27,-4-4-51,-6 0-46,-1 1-52,1 4-92,-1 7-98,2 0-392,5 14 0,3 2 0,6 1 0</inkml:trace>
  <inkml:trace contextRef="#ctx0" brushRef="#br0" timeOffset="258566.2153">11545 15001 2283,'-19'-6'166,"-2"2"18,-6 4 23,-3 8 32,9 8 20,11 14 7,4 8 10,3 8 7,4 7 6,1 1-143,-1 4-19,-2-5-15,1-5-20,0-2-24,-5-7-15,-4-8 1,-1-4-3,-3-8 10,2-10-3,2-5-1,2-9-2,3-12-7,2-8-16,5-1-28,10-6-31,11 4-53,10 6-82,13 5-148,1-1-668,5 7 0,1 4 0,6-1 0</inkml:trace>
  <inkml:trace contextRef="#ctx0" brushRef="#br0" timeOffset="259131.1625">12305 15117 1546,'0'-5'211,"0"-2"39,0-1 16,0 2-2,0 1 5,3 6 9,1 7 10,7 13 10,1 13 6,6 14-160,0 12-48,-3 5-38,-9 2-17,-1-4 4,-4-11-1,-2-9-7,-1-11 20,4-11 34,-2-10 4,0-7-1,0-7 2,0-6-3,4-8 0,0-2-6,5-1-7,5-2-2,6 7-29,-1 6-47,1 4-11,2 3-15,-2 7-6,-4 3-4,-5 3 1,-5 4 2,-6 6 7,-9 3-1,-8 0-1,-4-1 2,-4-2 4,-1-5 13,2-6 7,1-4-1,8-9-33,5-7-108,10-11-292,1-4-457,14-8 0,11-3 0,13-3 0</inkml:trace>
  <inkml:trace contextRef="#ctx0" brushRef="#br0" timeOffset="259390.4315">12644 15426 2104,'-2'0'178,"2"7"13,0 1 8,0 8 7,0 4 4,7 5 2,2-4 6,3 4 9,6-5 13,-1-5-130,-2-3-21,0-4-1,0-6-4,3-4-6,0-7-4,2-8-21,-4-5-56,-1-7-52,-7-3-65,-4-1-67,-2 2-114,7 2-478,-9 12 0,1 8 0</inkml:trace>
  <inkml:trace contextRef="#ctx0" brushRef="#br0" timeOffset="259668.3798">13167 15345 2946,'-17'2'78,"1"2"3,-8 4 14,-3 3 20,6 9 20,2 3 9,3 5 6,4 1 6,3 5 1,6-1-75,3-2-6,7-4-14,5-4-46,5-4-97,9-15-197,4-11-508,1-1 0,4-9 0,-1-6 0</inkml:trace>
  <inkml:trace contextRef="#ctx0" brushRef="#br0" timeOffset="259910.4337">13255 15140 2168,'0'0'73,"0"5"33,0 7 22,7 6 10,-1 11 3,4 14 4,2 5 0,0 7-2,-5-3-7,-3 1-69,-1-4-60,1-8-112,2-9-179,-1-8-317,3-10 0,2-9 0,4-13 0</inkml:trace>
  <inkml:trace contextRef="#ctx0" brushRef="#br0" timeOffset="260324.037">13441 15373 2492,'-5'6'94,"-2"6"11,-2 6 10,-4 6 6,6 0 9,3 2 6,1-4 5,3-3 6,4-3 3,6-5-78,3-3-12,5-4-10,4-2-9,9-2-6,3-3-9,-3-4-17,3 0-36,-3-7-41,-8-4-54,-7-1-43,-5-1-36,-8 0-15,-3 0-1,-6 3 1,-6 2 10,-4 5 26,-3 6 50,-3 3 68,1 6 70,4 5 61,7 9 45,5-2 14,2 10 0,5 0-16,2-2-59,6-2-103,6-8-138,8-5-309,6-3 0,-2-5 0,9-7 0</inkml:trace>
  <inkml:trace contextRef="#ctx0" brushRef="#br0" timeOffset="260563.1093">13772 15220 1491,'0'-7'103,"-3"3"34,3 2 23,0 4 24,3 14 11,0 13 3,4 7 4,1 7-1,1 0-4,-3 1-95,-3-3-32,-3-5-54,0-5-59,1-8-98,-2-8-91,10-9-336,-7-3 0,-6-6 0</inkml:trace>
  <inkml:trace contextRef="#ctx0" brushRef="#br0" timeOffset="260921.8777">13751 15441 637,'-8'-12'203,"2"-2"27,0 0 7,0-1-4,8 9 10,5 5 8,13 1 16,10-1 9,11-1 2,7 1-139,-5-1-61,-5-1-31,-14 3-11,-14-1 8,-7 1-4,-4 1-7,-2 2-14,-3 4-10,-4 3-1,0 4-4,3 2 3,4 1 2,3 0 7,6-1-1,3 0-3,2-5-1,5 0 0,6-3 0,-5-1-4,-4 3-6,-3 2-5,-4 0 2,-15 3-2,-8 0-29,-6 6-109,2-13-503,-19 9 0,-4-7 0,7-6 0</inkml:trace>
  <inkml:trace contextRef="#ctx0" brushRef="#br0" timeOffset="261352.4394">15018 15351 2478,'-3'0'122,"3"0"14,-3 0 15,-2 0 18,5 0 9,0 0 18,5 0 9,10 0 4,6 0 2,16 3-127,13-3-59,5 1-74,0-1-137,-2-4-191,-19 4-333,-11-1 0,-13 0 0,-3-1 0</inkml:trace>
  <inkml:trace contextRef="#ctx0" brushRef="#br0" timeOffset="261591.3302">15089 15526 2461,'0'3'117,"0"1"21,0 1 14,0 2 11,3-2 6,8 0-1,8-2 2,12 1-1,13-4-13,3 0-134,4-3-107,0-1-203,-11-11-414,-11 11 0,-11-3 0,-4 1 0</inkml:trace>
  <inkml:trace contextRef="#ctx0" brushRef="#br0" timeOffset="262439.0858">16192 15129 1980,'0'0'98,"0"0"20,0 0 10,1 0 5,6-3 4,6 2 5,5-4 8,12 0 1,3-1 2,1 2-77,6 1-19,-12 5-22,1 3-7,-8 6-4,-9 6-4,-7 3-4,-2 2-8,-8 3 1,-9 0-2,-8 0 3,-4 0-2,-2-1 2,6-7 6,8-3 15,7-6 14,7-3 5,10-3 4,4-2 3,5 0 5,9 0 4,2-2-1,4 2 0,-6 3-6,-2 2-13,-5 5-9,-11 4-5,-4 4 4,-4 4 5,-10 0-4,-4-1 1,-10 3 0,-2-5 0,-6 0-2,-1 0-1,-2-4-2,5-5-1,1-3-11,4-5-19,2-4-38,8-5-53,6-3-84,6-8-216,2-2-387,11 0 0,3-5 0,9-2 0</inkml:trace>
  <inkml:trace contextRef="#ctx0" brushRef="#br0" timeOffset="262693.0459">16653 15191 2426,'2'-3'81,"-1"-1"14,2 2 26,1 3 24,2 7 3,0 13 5,2 8 2,-1 9 0,-4 8 0,0 4-80,-3 0-38,0-5-52,0-4-110,12-16-254,-8-3-266,1-14 0,5-6 0,11-11 0</inkml:trace>
  <inkml:trace contextRef="#ctx0" brushRef="#br0" timeOffset="262988.5394">16960 15190 2040,'2'1'97,"-1"8"19,-1 3 12,3 8 9,-3 3 2,0 8 4,-3-1 4,2-1 1,-2-1 4,1-8-62,-2-5-18,8-4-18,9-4-7,9-7-11,13 3-6,12-6-20,10 1-32,1-7-85,4-4-189,-15 2-336,-17 2 0,-12-3 0,-6 3 0</inkml:trace>
  <inkml:trace contextRef="#ctx0" brushRef="#br0" timeOffset="263234.245">17256 15129 2230,'0'0'102,"0"8"30,2 7 24,0 8 16,2 11 5,-1 15 2,0 5 0,1 3 0,-4 0 0,-2-3-77,2-4-65,-2-5-80,2-11-185,-1-20-482,2 3 0,3-16 0,6-12 0</inkml:trace>
  <inkml:trace contextRef="#ctx0" brushRef="#br0" timeOffset="263676.1474">17547 15132 1598,'0'-3'183,"2"3"34,-2-3 16,0 2 6,3-5 3,5 2 6,6 0 4,4-3 5,7 3 3,3-2-133,2 3-49,1 2-33,-6 1-17,-3 5-5,-3 6-4,-6 9-4,-8 6-5,-5 6-2,-9 4-1,-9 3-1,-8 2 3,-7-1 0,-5-2 4,2-5 5,7-7 0,9-8 8,10-3 19,7-9 11,3-3 9,6-2-2,10-1 0,8-1 1,10 1-20,11 0-72,2 0-100,7-2-284,-12 1-392,-9 1 0,-4-3 0</inkml:trace>
  <inkml:trace contextRef="#ctx0" brushRef="#br0" timeOffset="263867.097">18030 15342 3230,'0'-4'125,"0"-1"14,0-3 5,0-2 0,0 0-33,0 0-144,7-11-739,-1 6 0,4-1 0</inkml:trace>
  <inkml:trace contextRef="#ctx0" brushRef="#br0" timeOffset="264405.0286">18626 15022 2790,'-15'-6'151,"-1"-2"16,-11-1 11,-4-3 5,3 4 6,2 5 7,2 3 8,3 7 11,9 6-2,2 6-111,2 3-34,5 7-14,2-1-13,1 1-5,4-2-4,5 0-9,3-2-15,5 1-20,10-4-10,-1 0-14,5 1-13,-2-2-40,-4 4-5,-7 0 0,-9-1 0,-7 2 7,-13-1 14,-7 0 15,-10 0 27,-5 0 36,-8-8 35,2-5 65,3-6 22,10-6 8,10-10 0,6-8-4,10-8-4,10-6-10,6-9-26,7-10-50,8 1-42,10 1-47,1 3-63,0 6-72,-1 9-146,-10-3-569,-5 13 0,-8 6 0,-5 2 0</inkml:trace>
  <inkml:trace contextRef="#ctx0" brushRef="#br0" timeOffset="264852.141">19058 15020 1811,'0'0'102,"-3"0"30,-6 0 29,0 2 25,-5 1 15,-3 5 9,-3 4 8,3 4 3,1 2 3,5 3-75,5 4-22,5-2-27,-1-1-30,5-1-22,5 0-16,4-4-9,4 1-7,12-2-13,-1 0-24,-2-1-18,-4-2-6,-3 0-5,-8 1 0,-4 1 0,-6-2 6,-6 4 9,-8 1 5,-15 2 13,-4 0 21,-12 0 15,3-4 2,4-5-29,13-5-91,8-8-199,11-4-360,3-10 0,9-6 0,12-7 0</inkml:trace>
  <inkml:trace contextRef="#ctx0" brushRef="#br0" timeOffset="265254.5254">19138 14982 1734,'4'-3'82,"-4"3"18,0 0 22,0 3 24,2 0 24,4 2 14,9-2 9,6 2 5,8-1 2,5-4-47,3 0-34,-6 0-18,-4 0-23,-7 0-28,-10 0-16,-5 2-1,-3 2 1,-4 5 3,-1 7 2,-3 9 1,-3 7 0,-5 7-1,1 7 2,-1 4 6,7-3-7,2-3-14,2-1-10,2-7-13,-1-6-31,2-7-86,2-8-219,-2-5-391,0-8 0,3-7 0,4-10 0</inkml:trace>
  <inkml:trace contextRef="#ctx0" brushRef="#br0" timeOffset="265497.3715">19657 14974 2200,'0'0'114,"0"0"32,0 2 18,0 10 11,-4 4 3,2 11 2,-1 8 1,2 7-6,-2 0-34,0-1-143,3-3-206,-3-17-480,0 5 0,3-7 0,3-11 0</inkml:trace>
  <inkml:trace contextRef="#ctx0" brushRef="#br0" timeOffset="265760.2129">19875 15008 2130,'0'7'103,"0"3"28,-3 5 17,-2 7 7,-2-4 8,-2 10 6,0-3 1,2-1 4,1-9 0,1 0-65,8-4-25,7-5-28,7-2-16,7-3-18,8-1-55,3 0-152,11-8-537,-16 5 0,-7-3 0</inkml:trace>
  <inkml:trace contextRef="#ctx0" brushRef="#br0" timeOffset="265988.2283">20030 15004 2511,'-3'0'72,"0"4"13,-2 4 5,0 10 4,0 7 0,4 7-11,-1 6-74,2 2-120,0-1-75,0-15-362,3 11 0,2-4 0,5-6 0</inkml:trace>
  <inkml:trace contextRef="#ctx0" brushRef="#br0" timeOffset="266558.1073">20271 14910 1673,'0'-1'62,"5"-1"16,2-1 16,10 3 20,3-3 13,7 3 12,3 0 10,0 0 8,-3 3 11,-3 6-19,-9 2-12,-8 4-4,-7 8-9,-3 3-18,-12 1-11,-4 0-12,1 1-8,-8-3-8,8-3-11,6-3-16,6-5-9,3-3-4,7-3 0,4 0 4,8-1 5,7-1-1,16-2 6,6 0 0,6 2 0,-4 2-1,-8 0-2,-12 4-7,-12 0-1,-8 2 1,-7 2 4,-10-3 16,-12 0 15,-10 0 19,-10 1 11,-12-3 5,-6-2 4,6-2-1,7-6-3,7-1-9,8 0-13,10-4-27,6-2-47,8 1-87,5 1-155,0-12-754,3 12 0,6 1 0,1-1 0</inkml:trace>
  <inkml:trace contextRef="#ctx0" brushRef="#br0" timeOffset="267610.696">20983 15735 2069,'0'0'44,"0"0"8,2-2 15,-4 2 15,1 2 8,-4-1 13,-3 1 14,-3 4 9,-2-2 13,-6 4-30,-6 0 12,-10-2 5,-11 2-2,-15-2-9,-16 2-1,-12 4 0,-18-3 2,-19 3 11,-20 1 10,-19-1 14,-20 3-2,-16-1-5,-14 4-10,-15 0-1,-3 1-5,-13 1-13,-8-1-11,-8 1-20,-7-1-16,-10 0-20,3 2-8,5 0-4,12-4 1,22 0-3,28 2-2,26-9 2,28 4-5,24-4 3,19-3-7,22-1-6,21-2-3,18-2 3,18-2 14,13 0 9,13 0 3,3 0 0,4 0 0,0 0 0,0 0 3,0 0 1,0 0-3,-1 0-6,1 0-20,0 0-13,0 0-4,0 0 10,0 0-7,-2 0-2,1 0-4,-1 0 0,2 0 0,-1 0 0,2 0 15,-1 0 1,0 0 7,0 0-3,0 0 3,0 0 0,0-2 8,0 2 0,0 0 0,0-1 0,0-1-13,0 1 0,0 0-7,0-1-8,-1-1 5,-1 2 0,1-3-13,-3 1 0,1 0-7,0 2-8,3 1-24,-3-3-24,3 3-27,0 0-34,-4-2-30,4 2-29,4 0-9,-4 0-35,0 0-18,0 0-27,0 0-21,0 0-51,0 0-93,9-3-304,-5 3 0,-4 0 0,1-7 0</inkml:trace>
  <inkml:trace contextRef="#ctx0" brushRef="#br0" timeOffset="275967.0387">17283 16470 1793,'-2'0'75,"-1"0"21,-3 0 18,1 0 28,2 0 37,0 0 32,3 0 11,0 0 8,0 0 9,0-3-49,0-1-19,2-2-18,4-4-15,6-1-27,6-2-35,8-1-30,8-1-12,-1 1-8,-4 2-7,-2 0-5,-9 9-3,-1-1-1,-4 4-6,1 5 0,-5 4-2,3 10-4,-6 3 6,-5 10-2,2 6 1,-6 3 0,-7 1 1,-2 2-2,-8-1 5,1-4 0,-8-3 3,1-5 1,1-4-1,2-6 1,0-4-2,4-5 2,-2-2 1,6-6 4,1-2 6,8-2 1,3 0-3,5-3 3,8-4-3,7-1 2,10-3 2,6-2-2,8 6-4,0-1 0,2 4-10,0 4-3,-7-3-2,4 6-1,-9 1-7,2 1-23,-4-2-63,-4 3-107,2-3-156,-8-6-442,-1 3 0,1-2 0,-4-2 0</inkml:trace>
  <inkml:trace contextRef="#ctx0" brushRef="#br0" timeOffset="276392.4606">17984 16412 1904,'-12'3'107,"-2"2"24,-2 6 32,-4 6 22,13 2 11,1 9 7,2 4 3,4 3 7,4 1 5,5-1-71,2 2-24,5-8-13,5-4-23,-4-4-11,3-6-3,3-10-2,-1-2-1,1-9-6,1-8-7,-1-10-4,-5-1-10,-8-12-19,-4-1-15,-10-5-12,-8 4-11,-6 1-2,-6 8-3,-3 4-6,0 9-13,5 9-21,1 4-18,11 5-35,4 7-107,16-5-571,-8 4 0,5 5 0,7-2 0</inkml:trace>
  <inkml:trace contextRef="#ctx0" brushRef="#br0" timeOffset="276606.4688">18456 16562 3118,'0'-1'85,"0"1"9,0-5 7,0 1 0,0-4 0,0-4-1,0-5-43,0 0-130,13-14-663,-5 12 0,4 0 0,6 4 0</inkml:trace>
  <inkml:trace contextRef="#ctx0" brushRef="#br0" timeOffset="277424.0328">18804 16281 1711,'0'-4'176,"-1"-3"25,-7 0 27,-3 0 24,-10 5 20,-4 0 14,-4 2 0,-1 2 2,9 6 4,1 1-128,10 6-46,3 2-24,5 6-22,1 0-24,4 3-22,4 1-8,3 2 0,3-3 0,5-3 0,1-5 0,-1-7-1,2-4 0,1-3-3,-3-8-2,4-4 4,-2-2-4,-3-8-3,-1-2 2,-7-4-5,-4-1 0,-4 0 0,-1 4 1,0 5-3,0 4-3,0 6-1,0 4-2,0 2 5,0 5-3,0 9 5,0 6 11,0 6 18,0 9 6,0 5 8,0 2 6,0 2 3,0 0 5,0 1 2,0-2 4,0-4-1,0 0-4,0-6-12,0 1-5,-1-5 2,1-3 3,0-3-2,-2-4 1,1-7-6,1 0-1,-2-4-2,2-4-4,0-1-7,-1-1-4,1 1-6,0-3-5,0 2-2,0-2-4,0 0 2,0 0-2,0 0-2,-2 0 0,2 0 1,0 0 0,0 0-1,0 0-1,0 0-7,0 0-17,0 0-32,0 0-49,0 1-93,-2 1-111,2-2-259,-7 1-384,-3 1 0,-7-2 0,-12 0 0</inkml:trace>
  <inkml:trace contextRef="#ctx0" brushRef="#br0" timeOffset="278224.0442">15129 17462 1043,'-1'0'161,"-2"0"46,0 0 41,0 0 39,3 0 37,0 0 46,0 0 34,0 0 26,0 0 11,0 0-103,3 0-49,3-1-44,9-4-40,3 3-40,11-5-36,1 0-53,1 4-54,-1-1-70,0 1-95,-3 3-107,0-5-205,-6-7-442,-4 10 0,-8-5 0,-3 2 0</inkml:trace>
  <inkml:trace contextRef="#ctx0" brushRef="#br0" timeOffset="278551.0766">15203 17572 991,'-3'6'156,"-3"4"37,2 1 37,-3 2 27,7-5 25,0 0 26,0-5 22,3 0 17,5-1 7,7 0-97,6-2-55,7 0-37,7 0-36,0 0-30,-1 0-52,0 0-96,-4-5-167,3-5-600,-15 3 0,-6 2 0,-3-2 0</inkml:trace>
  <inkml:trace contextRef="#ctx0" brushRef="#br0" timeOffset="282061.5087">16342 17307 1813,'0'0'147,"0"0"27,-1 0 23,1 0 24,0-1 17,-2 1 22,2 0 14,0 0 10,0-2 4,0 2-116,0 0-30,0 0-30,0-2-20,0 2-19,0 4-10,0 5-11,0 5-7,0 7-4,2 10-2,-1 6 1,1 4 4,2 0 4,-3 3-1,1-5-2,-2-6-4,0-2-9,0-9-8,0-5-5,0-8 2,0-1 2,0-5 2,0-3 0,0 3-11,0-3-42,1-3-100,-1 3-131,10-8-693,-7 1 0,0 0 0</inkml:trace>
  <inkml:trace contextRef="#ctx0" brushRef="#br0" timeOffset="282913.119">16976 17285 1706,'0'0'172,"0"0"13,0 0 21,3 0 17,-6-1 13,-3 2 13,-1 1 13,-6 1 11,-4 1 7,-7 1-134,-3 0-19,-4 1-9,-5-1-17,2-1-14,1 0-13,8 0-7,7-1-8,9-2 0,3-1 4,2 0-3,4 0-7,0 0-7,0 0-5,0 2-3,0-4-1,0 4-1,0-2-4,0 7-12,0 0-7,0 1-5,0 6-1,-3 4 1,-4-1 1,0 4 2,-6 1 1,3-2-3,-1 3-4,4-5-1,5-2-4,1-1-2,2-6 2,2-1 4,5-3 1,4-5-1,6 2 0,5-4 1,-1 2 0,1 0 2,-1-3 1,1 3 1,-2-2-4,-1 4-3,-4 3-2,-2 2-3,-4 5-1,-2 1 0,-5 6 1,0-2-1,-3 4 1,-2 1 0,-5-1 2,-7 4-1,-4-3-1,-8 2 6,-5-3-2,-4-1 0,-4-5 4,0-4 1,0-7-5,7-1-4,8-6-87,9-1-104,11-5-157,10-20-558,12 12 0,9-6 0,11-4 0</inkml:trace>
  <inkml:trace contextRef="#ctx0" brushRef="#br0" timeOffset="283421.9962">17266 17462 2613,'-5'0'93,"-3"0"15,2 0 15,-4 2 21,3 1 21,0 4 19,-3 5 12,7 4 9,0 5 19,3 4-71,0 2-5,0 4-9,6 3-6,0 0-12,5 1-17,-1-4-16,3-2-5,-2-7 3,3-3-11,6-13 0,3-3-9,9-10-3,1-10-6,3-5-13,-4-4 0,-8-10-3,-7-1-4,-8 1-13,-9 0-5,-8 2-5,-8 3-2,-8 3 0,-3 7-3,-7 4 4,1 8-4,5 3-1,5 4-1,3 2-2,3 3-11,3 1-16,5 1-39,0 3-96,6 4-151,1-10-730,2 7 0,3-8 0</inkml:trace>
  <inkml:trace contextRef="#ctx0" brushRef="#br0" timeOffset="284539.9827">17882 17657 3131,'0'0'124,"0"-4"21,-2 1 7,2-2 5,0 0 1,0-2 2,0-2 0,0 1 0,0-1-4,0-1-111,0 0-75,0 0-84,0 2-84,6 0-198,-4 3-366,1 3 0,2-3 0</inkml:trace>
  <inkml:trace contextRef="#ctx0" brushRef="#br0" timeOffset="285154.6735">18148 17440 1844,'-2'0'136,"2"0"22,0 0 13,0 0 16,2 0 9,5 0 5,8-3 6,7 2 5,8-3-1,1-1-110,-1 1-23,-1 3-22,-7 1-12,-1 0-18,-8 0-10,0 3-6,-7 5-2,-5 3-1,-1 4 1,-6 3-2,-7 2 1,-4-2 1,-2 4 1,-4-3 0,7-3 2,2-2-1,8-5-6,5-2 2,1-3 3,3 1 4,1-1 3,13 1 13,4-1 8,9 3 2,7 0 1,1 2 2,-5 1 3,-4 2-4,-8 1-6,-4 0 0,-6 3-3,-8 1-12,-6 2-5,-5 0-2,-14 2 1,-5 0 1,-13 2 3,-9 0-2,2-4-9,0-5-38,8-6-68,12-8-157,45-18-562,-17 0 0,10-11 0,14-6 0</inkml:trace>
  <inkml:trace contextRef="#ctx0" brushRef="#br0" timeOffset="285563.0874">18675 17422 2120,'-3'0'127,"3"-3"4,-3 2 5,1 1 14,2 0 21,0 0 18,5 0 13,5 0 6,10-3 4,4 3-105,4-4-10,-1 1-3,-7-1-6,-4 1-16,-3 1-13,-10 2-10,-2 5-4,2 6-1,-3 6-1,-3 8-6,0 11 0,-1 2-5,-3 5 4,1 3-2,0 1-4,1-2-12,3-1-4,1-7-10,1-3-52,0-7-108,8-8-289,-6-7-342,2-7 0,-1-10 0,11-12 0</inkml:trace>
  <inkml:trace contextRef="#ctx0" brushRef="#br0" timeOffset="285988.9667">19263 17299 2434,'-7'0'96,"-6"0"14,-3 0 19,-1 3 23,-2 10 17,3 5 21,2 8 15,-2 9 12,3 8 9,2 3-76,1 3-6,3-1-14,4 0-13,1-9-18,7-3-11,2-12-16,5-2-11,3-13-12,9-5-7,0-8-5,3-5-13,0-4-14,-8-3-35,-8-1-37,-6-2-21,-11 2-13,-10 0-9,-12 5-21,-2-2-58,-1 6-132,11-4-474,-4 7 0,11 3 0,7-1 0</inkml:trace>
  <inkml:trace contextRef="#ctx0" brushRef="#br0" timeOffset="286658.2167">19913 17166 902,'-2'9'85,"2"5"23,0 9 27,2 11 25,4 7 7,0 10 3,4 2 5,-2 1 7,-2-2 9,-3-5-43,-3-6-23,0-10-8,0-6 9,-3-8-10,6-10-3,-3-5-3,0-7-3,0-9-10,6-5-3,6-4-11,6-6-1,8 5-13,7 0-31,1 7-17,-5 5-6,1 9 3,-2 0 0,-8 6 0,-2 3-5,-9 6 0,-4 2-4,-5 6-1,-8 4-2,-11 2 1,-8-1 3,-11 1-2,-1-2-3,-3-3 2,7-10 3,8-6-9,14-7-40,7-9-91,18-8-198,7-17-350,8 8 0,9-2 0</inkml:trace>
  <inkml:trace contextRef="#ctx0" brushRef="#br0" timeOffset="286968.3902">20276 17459 1625,'0'3'128,"0"4"22,0 3 17,1 8 9,7 0 10,4 4 4,1-1 11,7-2 11,-3-4 14,3-3-71,-2-7-40,1-2-18,-1-8-15,1-3-8,-2-6-8,-3-6-6,-3-5-19,-5-3-31,-6-3-48,-3 4-58,0 0-105,0 4-164,-4 9-287,2 5 0,2 7 0,2 0 0</inkml:trace>
  <inkml:trace contextRef="#ctx0" brushRef="#br0" timeOffset="287240.1567">20814 17379 1892,'-16'5'149,"-7"2"23,-1 4 9,-5 5 4,7 2 4,7 2 5,8 3 2,3-2 1,11 3 3,9-3-114,8 2-33,11-6-24,13-3-12,5-4-39,-1-5-84,-3-7-146,-8-8-420,-7-1 0,-10-6 0</inkml:trace>
  <inkml:trace contextRef="#ctx0" brushRef="#br0" timeOffset="287487.6119">21049 17156 1822,'0'0'115,"0"3"28,0 7 12,0 7 12,0 9 7,4 11 2,-2 8 2,-2 1 2,2 2-1,-1-3-75,-2-4-59,1-4-95,3-8-140,1-13-152,1-3-229,-1-9 0,8-5 0,-3-10 0</inkml:trace>
  <inkml:trace contextRef="#ctx0" brushRef="#br0" timeOffset="287992.4135">21161 17336 1603,'-2'4'101,"-1"3"12,0 4 11,0 7 11,0 0 9,0 10 7,-4-3 14,4-3 10,-7 2 8,4-6-71,-1-5-24,4-3-8,2-2 4,1-5 5,3 1-2,8-4-5,5 0-14,11 0-6,4 0-10,7-1-2,-1-3-2,2-1-5,-7-5-18,-2-2-23,-3 0-11,-6-3-11,-6-1-5,-7 3-5,-5-4-1,-9 1 1,-8 1 1,-4 3 2,-1 1 3,-9 3 11,5 5 3,2 6 11,7 5 7,2 6 6,6 4 2,3 2 1,3 7-3,3-2-1,9 0 0,5 0-9,10-1-43,10-7-151,7-8-106,6-4-342,-4-5 0,-1-8 0,-10-9 0</inkml:trace>
  <inkml:trace contextRef="#ctx0" brushRef="#br0" timeOffset="288218.2049">21631 17177 1650,'-4'1'98,"4"4"42,0 7 19,0 8 9,0 9 5,7 10 2,-4 8-2,-1 0-13,3 1-46,-4-2-137,-1-6-195,-8-2-335,-8-5 0,-5-9 0,-6-6 0</inkml:trace>
  <inkml:trace contextRef="#ctx0" brushRef="#br0" timeOffset="288672.1741">21586 17408 866,'26'-9'61,"12"0"12,11-2 9,10 1 8,-11 3 5,-6 6-2,-12-1 1,-13 2 19,-11 3 19,-6 4-27,-3 0 0,-5 3 5,-1 2 5,-2 1 3,-5-2 3,5 0 10,3 0 19,5 2-8,3-1-8,0-2-13,4 4-11,3-5-15,7 2-12,4 2-11,4 0-7,2-3-9,-2 4-20,-10 1-12,-2 2-9,-5 0-2,-11-1-2,-7 1-1,-11 1 0,-10 0-2,-8-1-23,-9 0-72,4-5-188,-10-9-381,0 3 0,1-5 0,4-3 0</inkml:trace>
  <inkml:trace contextRef="#ctx0" brushRef="#br0" timeOffset="329586.3751">15069 18513 1012,'0'0'151,"0"2"33,0-2 31,0 0 37,0-2 17,2 2 6,-2 0 5,5-1 7,1-4 4,4-1-122,4-3-22,5-2-28,2 2-31,1-2-36,0 3-16,-2 3-5,0 4-4,-2 1-6,-2 0-3,0 1-2,-3 2-4,-1 2-1,-3 6 9,2 2 7,-5 5 8,-2 3 7,1 0 5,1 1 9,0-3 6,4-2 10,7-7 12,4-3 2,5-7-8,1-2-7,3-6-10,1-3-6,0-4-7,-8-5-12,-2 1-15,-8 2-33,-7 3-60,-5 3-48,-1 7-31,0 2-61,0 0-148,-4-5-427,-4 14 0,-5 1 0,-1 3 0</inkml:trace>
  <inkml:trace contextRef="#ctx0" brushRef="#br0" timeOffset="330045.2782">15213 18912 1978,'0'-2'107,"0"1"15,2-2 16,3-5 16,0 0 8,3-5 8,6-4 6,3 2 7,2 1 7,2 3-84,3 2-19,-3 1-12,2 4-17,-2 3-13,-1 0-8,0 2-8,-2 0-4,0 5-7,-3 0-5,2 2-4,-4 4 0,4-3-1,0 2-1,0 0-1,2-1 0,2-1-1,3 0 0,0-5-1,0 0-7,0-4-14,-1 0-37,-4-3-158,-5-10-517,-5 8 0,-6-6 0,3-4 0</inkml:trace>
  <inkml:trace contextRef="#ctx0" brushRef="#br0" timeOffset="330858.9524">16396 18431 659,'0'-4'98,"0"4"41,0-1 24,0-1 8,0 1 18,0 4 22,0 3 22,0 10 20,0 9 13,0 9-39,0 10-42,0-1-38,0-2-22,0-2-5,0-3-18,0-6-22,0-5-21,0-5-20,0-4-11,0-6-12,0-2-13,0-4-35,3-3-120,20-5-513,-19 0 0,2 0 0,2-7 0</inkml:trace>
  <inkml:trace contextRef="#ctx0" brushRef="#br0" timeOffset="331476.2324">16791 18435 1355,'0'0'133,"0"0"25,0 2 17,0-2 4,0-2 7,0 2 3,-7 0 3,1 2 4,-7 1 4,-4 1-89,-5 3-31,-4 0-23,2 4-15,0 0-4,3-1-6,5 4 2,6-2 0,6 1 4,2-2 2,2-3-2,2 3-3,2 0 0,3 0 0,3 2 1,3 1-2,1-4-1,6 0-2,1 0-7,-5-3-6,4 0-3,1-2-5,-4 3-1,-3 0-1,-1 0-1,-4 1-2,-2 0-3,-4 4-1,0 1-1,-3 1 0,0 0 2,-3 2 1,-6 0 1,-1-1-1,-6-2 1,-5 1 3,-3-2 0,0-5-1,4-1 2,-2-5-2,4-1-22,4-4-37,7 0-75,4-8-163,-1-11-390,8 11 0,3-2 0,6 0 0</inkml:trace>
  <inkml:trace contextRef="#ctx0" brushRef="#br0" timeOffset="331761.3009">17024 18472 1179,'-3'1'102,"-1"6"43,-1 0 43,3 10 24,1 5 13,1 7 8,1 4 2,5 2 2,-1 3 3,-1-5-64,5 1-38,-3-6-46,5-1-50,-4-5-71,6-7-198,-3-15-410,-4 7 0,3-3 0,0-8 0</inkml:trace>
  <inkml:trace contextRef="#ctx0" brushRef="#br0" timeOffset="332369.8473">17747 18420 1772,'0'-3'145,"0"1"0,3-1 6,-3 1 8,0 4 6,0 9 8,0 7 7,3 10 5,4 9 4,-3 5-122,1 2-21,-2-2 1,-1-2-3,-2-7-9,0-6-4,0-6-6,0-8 4,0-7 10,0-2 0,2-2-2,1-4 0,2 0 0,1-5-3,3 1 2,3-4-1,-2 1-2,1 2-10,2 2-16,0 4-2,0 1-3,-2 3 0,-2 2-6,-4 1 2,-3 4-2,-1 3 0,-4-1-1,-2 2 2,-8 1-2,-4-1-1,-8-3-10,0 0-25,-2-3-33,3-5-38,4-1-81,10-7-101,10-5-344,0 2 0,4 0 0,9-4 0</inkml:trace>
  <inkml:trace contextRef="#ctx0" brushRef="#br0" timeOffset="332685.036">17945 18688 1196,'0'0'116,"0"2"37,1 2 20,-1 5 18,-1 3 7,1 4 9,0 5 7,0-4 7,1 1 10,5-3-85,2-3-4,1-6-24,1-2-16,8-4-14,-2-1-7,5-6-8,-2-4-7,-1-4-14,-6-5-16,-4-1-20,-5-1-22,-3 3-14,-3 1-9,-2 7-15,0 2-25,-2 6-88,4 0-204,0 3-265,3 1 0,0 0 0,6-2 0</inkml:trace>
  <inkml:trace contextRef="#ctx0" brushRef="#br0" timeOffset="332944.2408">18348 18630 1559,'-7'2'87,"-7"-1"19,-4 6 10,-5 1 5,10 1 9,-4 7 5,8 1 4,5 1 3,1 1 2,1 2-61,8-1-29,6-3-15,8-1-12,4-5-26,9-4-43,2-6-94,4-5-117,-8-3-237,-3-3 0,-6-1 0,-11-4 0</inkml:trace>
  <inkml:trace contextRef="#ctx0" brushRef="#br0" timeOffset="333182.8131">18486 18519 1276,'0'0'109,"2"0"44,-1 0 36,3 7 18,-3 2 11,4 8 3,0 8 3,-2 6 1,-1-1 2,-2 2-105,0-1-5,0-4-47,0-2-53,1-4-76,2-4-131,7-10-435,-6 0 0,3-6 0,3-2 0</inkml:trace>
  <inkml:trace contextRef="#ctx0" brushRef="#br0" timeOffset="333624.2084">18632 18644 1944,'0'3'62,"0"4"6,-1 4 4,-2 3 3,-3 0 2,0 3 5,1 0 4,2 0 11,0-1 10,3-2-51,0-1 1,0-2-1,3-3-1,2 0-1,4-3 0,7-4-4,4-1-4,0 0-10,2-4-8,-1-5-7,-4 1-7,-5-3-7,-6-1-5,-3 1-8,-3-1-10,0 3-7,-5 1 0,1 3-2,-4 2 1,2 3-1,-1 3 3,1 5 4,3 1 2,-1 3 8,4 4 9,-4 2 6,4-1 0,4-4-4,0 1-8,3-3-20,8-4-43,11-3-68,6-6-76,12-8-302,-7 0 0,-6-4 0,-7-3 0</inkml:trace>
  <inkml:trace contextRef="#ctx0" brushRef="#br0" timeOffset="333829.757">18909 18581 807,'0'0'96,"0"5"26,0 3 18,2 6 14,-2 6 6,1 8 6,1 6 2,-2-1 2,1 0-1,-1-1-62,0-1-65,0-5-82,6-6-412,-6-1 0,4-5 0,-4-6 0</inkml:trace>
  <inkml:trace contextRef="#ctx0" brushRef="#br0" timeOffset="334090.2367">18876 18805 2075,'3'0'48,"0"0"7,6 0-5,3 0 18,3 0 6,6 0 5,3 0 6,3-2 3,2 2 4,-5 0-38,-3 2-12,-8 4-2,-8 3 8,-10 9-17,-11 4-5,-5 9-9,0 0-27,-5 0-106,7-3-168,-6-1-228,1-4 0,-2-9 0,-3-9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3:57:36.15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4528 3483 525,'0'-9'43,"1"1"19,1-2 19,1 1 17,-2 1 9,3 7 3,-4 0-1,0 1 8,0 0 11,0 0-26,0 2-2,0 4-11,0 3-16,-4 5-11,0 9-3,-4 3 5,-4 11 17,-9 10 1,-2 13-3,-2 14-4,-2 12-5,1 6-6,3 5-3,1 2 0,5-8 2,1-9 4,4-10-13,0-17-4,6-14 1,3-11 35,1-11 36,2-9 11,0-7 0,5-10-5,2-14-9,7-14-11,1-16-6,9-16-6,3-11-7,3-7-41,2-4-43,2 1-14,-2-1-4,-2 4 1,-4 10-1,-5 9 0,-6 14 0,0 8 2,0 14 0,-2 10-1,1 7 1,4 8 3,-4 4 0,3 3 0,0 11 2,1 7 3,-3 16 7,3 15 0,-1 19 1,4 10 6,-2 10-1,3 4 0,2-2 1,-5-2 4,4-6-1,-5-11-3,0-12-13,-6-14-47,0-11-112,0-13-193,-9-9-312,-8-9 0,-5-9 0,-8-9 0</inkml:trace>
  <inkml:trace contextRef="#ctx0" brushRef="#br0" timeOffset="266.8697">4457 4141 2033,'6'-4'73,"9"-1"13,11 3 10,14-1 6,10 1 0,15 2-11,13-3-81,7-6-192,3-2-300,-3-4 0,-3-6 0,-1-3 0</inkml:trace>
  <inkml:trace contextRef="#ctx0" brushRef="#br0" timeOffset="489.4488">5668 3746 2018,'-3'-8'93,"3"0"14,-3-4 7,3 1 1,0 3-12,0-2-61,0 2-85,6-6-149,-3 11-279,3-1 0,0 4 0,1 4 0</inkml:trace>
  <inkml:trace contextRef="#ctx0" brushRef="#br0" timeOffset="706.4708">5674 4231 2601,'0'2'93,"-1"0"2,1-1 1,-2 1-3,2-1-11,0-2-54,3-4-119,5-5-144,0 3-317,2-4 0,7-1 0,2-1 0</inkml:trace>
  <inkml:trace contextRef="#ctx0" brushRef="#br0" timeOffset="1503.9153">6303 3710 1608,'0'0'84,"0"0"2,0-2 6,0 4 13,2 10 6,2 11 3,4 10 2,0 10 3,2 11-1,-4 5-68,-3-2-13,-3-5-5,0-7-2,0-8-7,0-12 5,1-5 35,-1-8 17,0-6 4,0-5 2,0-7 1,0-9 1,0-12-1,0-9 0,0-19-7,0-8-13,3-8-37,4-3-22,6-1-5,4 11-1,10 7 2,6 14-1,7 8 0,6 13 1,0 5 0,-2 8 1,-1 3 1,-4 9-2,-7 6-1,-8 8-7,-13 6 3,-8 7-3,-12 6 6,-23 7-4,-11 3 3,-3 0 2,-6 0-1,11-8 0,17-9 4,12-7 7,12-8 1,3-7 8,11-5-1,8-1 2,7-1-2,10-1 2,7 1-1,4 1 4,0 4-2,-1 6-5,-3 7-4,-10 6-8,-12 9-5,-12 5 1,-9-1 3,-15 3 1,-12 1 4,-9 0-4,-7-3 7,-11-5 2,0-2-1,0-8-1,6-5-16,4-4-67,11-11-178,5-18-487,8 4 0,2-7 0,3-8 0</inkml:trace>
  <inkml:trace contextRef="#ctx0" brushRef="#br0" timeOffset="2062.6079">8105 3977 1678,'0'0'70,"0"3"8,0-3 11,3 0 10,10 1 7,4 2 6,13-3 3,12 0 1,9 0 3,8 0-70,3 0-6,-1 0-27,-1 0-61,-9 0-124,3-7-326,-29 7 0,-10 0 0,-12 0 0</inkml:trace>
  <inkml:trace contextRef="#ctx0" brushRef="#br0" timeOffset="2271.5326">8264 4205 1548,'0'2'104,"5"1"8,7-2 5,10 2 0,7-1-1,17-4-25,12 1-46,11-5-495,-6 6 0,-3-7 0</inkml:trace>
  <inkml:trace contextRef="#ctx0" brushRef="#br0" timeOffset="3842.7166">9435 3730 459,'-3'0'95,"-3"0"18,-3 0 20,1 0 28,4 0 51,-1 0 39,2 0 24,3 0 13,0-3 10,5 0-61,7-3-26,12-2-15,6-2-16,12-3-25,9 4-48,-1-2-38,-3 8-22,-3 0-13,-6 6-8,-5 9-2,-7 5-6,-9 6-4,-6 3 1,-6 6-1,-11 1-3,-15 2 0,-12-2 0,-9 1 0,-13 3-2,4-3 0,11-8 3,10-2 1,12-11 0,12-1 4,6-8-1,0-4 1,9 0-1,6 0-2,4 0 4,15 0-2,6 0 0,-1 0-3,5 7-6,-2 5-2,-3 9-2,-6 7 0,-9 8-1,-9 5 5,-10-2 2,-11 0 4,-12-1 2,-8-4 2,-4-2 5,-9-8 4,-6-2 3,0-5 0,0-8 2,1-6-6,-1-8-5,9-5-22,4-7-27,8-6-31,10-9-74,13-7-216,7 4-362,15 2 0,12 2 0,11-1 0</inkml:trace>
  <inkml:trace contextRef="#ctx0" brushRef="#br0" timeOffset="4040.7264">10109 3934 2457,'0'-4'145,"-2"-2"16,2-1 7,0-1 5,2 1 1,0 0-10,4-2-46,5 3-148,2-7-676,3 9 0,-1 1 0</inkml:trace>
  <inkml:trace contextRef="#ctx0" brushRef="#br0" timeOffset="4235.6258">10216 4317 3140,'1'-1'22,"1"-2"1,2-6-3,5-2-49,8 0-243,0-7-308,7-4 0,3-4 0,6-1 0</inkml:trace>
  <inkml:trace contextRef="#ctx0" brushRef="#br0" timeOffset="4817.8465">10639 3827 1136,'2'-3'146,"2"-4"24,3-3 23,9-4 6,1 0 7,18-1 6,11 0 8,9-2 5,9 6 5,-4 6-105,-8 7-33,-7 10-20,-21 14-18,-12 3 8,-7 13 2,-10 5 2,-11 4-4,-10 8-1,-13-2 5,-6 4 2,-13-4 3,6-3 9,5-7 1,10-9 5,14-13 47,10-10 23,8-8 0,7-6-5,5-5-8,6-7-7,6-4-4,11-3-12,10-1-7,6 0-17,5 5-57,4 7-35,-3 6-2,0 6-2,-5 8-2,-7 5 2,-3 4-1,-7-1 2,-11-3 0,-5-4 0,-10-6 3,1-4 3,-5-2 0,0-2-7,0-3-24,0-2-48,0-1-82,0-1-122,0-15-708,0 13 0,0-2 0</inkml:trace>
  <inkml:trace contextRef="#ctx0" brushRef="#br0" timeOffset="6195.6453">4568 5652 520,'0'-10'80,"0"0"28,0-1 13,0 3-1,0 4 6,0 4 15,0 4 13,0 12 14,0 14 11,5 9-57,-2 13-14,3 11-27,0 1-10,0-2 2,1-1-2,-1-11-7,-1-4-7,1-15-5,-1-9 33,-4-7 38,1-8 3,-1-4-2,-2-6 1,1-9-2,-3-9-3,-4-13-4,-3-9-11,-2-11-9,6-10-46,1-8-40,5 0-7,11 4 0,10 7-2,4 11-1,10 18 2,1 4-5,0 11 3,2 12 2,-4 2 2,0 6-2,-4 7-1,0 5-2,-8 3-2,-8 7-2,-8 7 2,-9 3 6,-12 5 1,-15 3 1,-14 5 1,-3-4-1,-2-1 2,11-9 1,11-10 2,12-5 1,11-9 0,4-3-4,4-6 0,11 0-1,8-1 0,8 0 0,10-1 0,7 4-1,0 5 1,-1 4-1,-8 8-2,-4 4 1,-11 5 1,-9 2 3,-8 3 1,-10 1 3,-6 0 2,-12-3 3,-6 4 1,-12-4 3,-6-3 2,-5-5-2,3-7-1,4-7-3,7-7-24,12-8-94,13-11-167,10-11-444,13-8 0,16-11 0,17-5 0</inkml:trace>
  <inkml:trace contextRef="#ctx0" brushRef="#br0" timeOffset="6405.8894">5635 5762 2238,'-2'-7'119,"1"-1"2,-9-1 1,4-3 0,4 7-48,-3 1-74,8 0-142,7 3-388,4 1 0,3 4 0,1 9 0</inkml:trace>
  <inkml:trace contextRef="#ctx0" brushRef="#br0" timeOffset="6591.784">5649 6224 3069,'-2'1'77,"2"-1"2,0-1-4,5-3-38,8-3-72,5-7-94,12-7-166,1 4-280,2-2 0,1 1 0,2 1 0</inkml:trace>
  <inkml:trace contextRef="#ctx0" brushRef="#br0" timeOffset="6990.0375">6946 5598 1402,'0'-4'112,"-9"-1"35,-5 0 32,-8 1 15,-8-1 9,-8 5 6,-4 3 7,-5 7 6,2 5 7,-8 8-96,-1 14 1,3 7-28,4 7-22,8 7-8,11 0-4,13 2-1,12-2-3,13-4-1,13-5-9,12-8 2,8-10-21,14-5-42,6-11-130,29-7-656,-21-4 0,-3-10 0</inkml:trace>
  <inkml:trace contextRef="#ctx0" brushRef="#br0" timeOffset="7440.2526">8239 5787 1166,'0'0'38,"1"0"26,-1-1 36,6 1 12,5 0 7,11 0 2,17-4-2,15 1-22,14-4-43,10 0-113,-4-5-327,-12 7 0,-16 1 0,-16 4 0</inkml:trace>
  <inkml:trace contextRef="#ctx0" brushRef="#br0" timeOffset="7670.7461">8448 6018 2927,'0'1'65,"1"1"7,1 1 2,7 2 4,9-5-3,21 0-23,17 0-81,25-8-152,6-9-445,8 5 0,-8-7 0,-11 0 0</inkml:trace>
  <inkml:trace contextRef="#ctx0" brushRef="#br0" timeOffset="8316.5239">10121 5254 1054,'0'-4'63,"0"0"20,0-1-1,-1 1 4,2 2 9,-1 8 28,0 7 25,0 16 8,4 13 8,1 16-39,0 12-11,-2 6-11,3 4 4,-3-4 0,-3-3-8,3-12-27,-3-9-25,3-14-9,-1-10-24,1-8-74,29-11-504,-26-7 0,2-4 0</inkml:trace>
  <inkml:trace contextRef="#ctx0" brushRef="#br0" timeOffset="8537.927">10798 5382 2138,'0'-7'130,"0"-4"2,0-2 1,0 1-7,2 2-66,1 2-118,3-1-474,0 4 0,3 3 0,-2 5 0</inkml:trace>
  <inkml:trace contextRef="#ctx0" brushRef="#br0" timeOffset="8715.9266">10810 5830 3270,'0'0'46,"0"0"2,0 0-6,0 0-54,3-5-132,12-9-506,-3-1 0,8-7 0</inkml:trace>
  <inkml:trace contextRef="#ctx0" brushRef="#br0" timeOffset="9385.7363">11387 5302 1021,'-3'-4'163,"0"-1"44,-1 0 18,1-2 13,3-4 5,7 0 2,5-1 5,4-3 7,14-1 4,11-1-107,8 2-49,4 1-40,2 6-18,-4 3-10,-3 8-6,-9 9-6,-12 12 1,-13 10-3,-11 11-1,-19 12-3,-15 7-2,-11 7-2,-8-3 4,-9 2 4,1-9 12,0-8 12,3-9 6,2-8 6,10-7 2,11-10 7,8-4 14,12-8 3,1-5-5,8-4-1,0-6 3,2-5 6,-1-2-12,8 0-12,8-2-7,7 2-11,6 2-10,12 2-6,2 4 5,7 2-8,2 5-10,4 0-14,1 8 4,4-1 2,0 4 7,-2 4 0,-4 2 0,-5-3 0,-7 2-5,-11-2 3,-6-1-6,-11-2-18,-4-1-41,-6 1-121,-1-5-793,-2 6 0,0-7 0,0-5 0</inkml:trace>
  <inkml:trace contextRef="#ctx0" brushRef="#br0" timeOffset="22208.2085">23749 2010 462,'0'12'57,"0"7"19,-2 6 20,1 4 16,-4 4 11,-1-1 13,2 2 11,-1-1 13,4-1 11,-2-6-22,3 1 8,0-1-6,-2-1-13,4 1-3,-2-1-1,0-4-6,0 1-7,0-4-5,0-4 6,0-5 9,0-4-4,-3-4-10,0 2-5,0-7-12,-2-7-10,1-5-6,1-13-5,3-9-9,0-14-18,0-15-31,0-7-16,1-1-1,4-2-1,2 8 0,5 9 0,-1 13-1,-1 9 1,-1 8 2,-3 7-3,0 11-4,-3 4 2,1 5-3,2 5 0,4 4 0,2 8-2,3 6 1,0 7 0,6 10-1,-3 3 2,0 4 3,2 1-2,-5-1 1,-2-1 0,-1-1 2,-2-6-1,1-2 0,-4-3-5,0-5-28,-1-6-46,0 0-85,-2-8-98,-2-12-403,0 6 0,-2-6 0,-2-3 0</inkml:trace>
  <inkml:trace contextRef="#ctx0" brushRef="#br0" timeOffset="22599.4721">23759 2164 1924,'0'0'96,"0"0"11,0-2 1,0 2 14,0-2 8,3 2 7,3 2 6,7 0 4,8 1 3,4-3-76,7 2-18,4-1-10,3-1 0,6-1-14,-4-1-10,-6 2-7,-7 0-13,-12 0-9,-8 0-6,-5 0-8,-3 0-4,0 3-6,0 1-11,0 1-23,0 0-33,0-2-26,0-3-41,20-3-388,-16 3 0,1-3 0,-1 1 0</inkml:trace>
  <inkml:trace contextRef="#ctx0" brushRef="#br0" timeOffset="23973.4828">25062 1842 1188,'-1'0'56,"1"0"2,0 0-2,0 0 18,0 0 23,0 3 27,0 7 17,1 6 10,2 11 6,0 10-42,2 9-4,4 5 2,-3 6 11,-3-1-15,0 1-21,-1-10-25,-1-6-12,-1-8-1,2-5 13,-1-16 23,1 0 5,-2-10-1,0-3-9,0-7 0,-2-9-4,-2-9-3,-7-9-5,2-13-7,-2-1-18,-2-3-32,4 3-6,1 1-4,0 7-2,5 9-1,1 3 0,2 4 1,0 4 0,0 4-2,2 0-5,1 5-1,5 1 2,3 0 1,8 3 0,4 1 0,4 2 1,5 1-4,2 2 0,-1 1-8,-4 2-8,-6 2 1,-7 5-3,-10 5 0,-3 3 1,0 5 0,-9 2 0,0 1 3,-6-2 4,0 2 5,-6-3 14,5-3 1,0 1-1,3-4 2,3-5-1,7 0 0,-4-4 0,4-3-2,0-1-2,0 0 5,0-2 0,4 2 0,2 0 2,5 5-2,5-2 0,9 6 1,1 4-3,2 0 4,-1 4 1,3 0-1,-5 5-2,-3-3-2,-7 2 2,0-3 1,-7 1 2,-2-2 2,-3-2 11,-2 1 9,-1-1 9,-4-3 12,-5 0 18,-2-3 12,-7 0 7,-3-1 5,-5-1 8,-1-6 3,-1 0-11,-2-1-9,1-2-9,5 0-12,3-2-20,1 2-9,4 0-7,2 0-9,2 0-8,3 0-9,5 0-7,1 0-26,1 0-33,2 0-46,2-1-126,22-6-593,-20 1 0,1-3 0,8-10 0</inkml:trace>
  <inkml:trace contextRef="#ctx0" brushRef="#br0" timeOffset="24788.4263">26515 1796 746,'0'-4'81,"-2"1"24,-4-1 15,-3-1 31,-3 3 20,-6 1 11,-3 0 5,1-1 7,-1 4 6,0 2-33,-3 5-26,5 6-11,-7 4-7,5 11-23,-3 3-15,4 8-6,-2 3 4,4 2 2,3 1-1,5-1-5,7-4-4,3-4-8,7-8-4,6-6-4,8-5-6,3-3-3,5-1-10,2-4-8,-1-2-3,1-4-6,-3-2-7,-3-2-4,-4-2-4,-2 1-3,-4-2-4,0-1-3,-3 0-5,-1-2-5,2 1-6,-4-1-8,-4 3-4,1 1-7,-3 1-8,-2 0-4,-1 0-1,2 0 0,-2 0 2,0 0 9,0 0 7,0 0 8,0 0 5,0 0 8,0 0 4,-2 0 6,-1 0 1,-2 0-1,1 0-9,1 0-27,-1 0-24,1 0-50,0 0-58,1 0-102,-4-2-260,-1 5 0,-1 0 0,-1-2 0</inkml:trace>
  <inkml:trace contextRef="#ctx0" brushRef="#br0" timeOffset="28611.4258">23833 2912 653,'0'-3'60,"0"-1"13,0 1 11,0-2 7,0 0 10,-3 1 5,3 0 6,0-2 10,0 1 14,0 3-26,0-2 0,0 3-2,0-1-6,-3 2-2,3 0-7,0 0-1,-1 0-6,1 0-10,0 0-16,1 0-11,-1 2-15,0 3-2,0 2 5,0 5 4,0 8 5,0 2 6,0 5 8,0 3 10,0 7 10,0 1 3,0 6 0,0-1-3,0 6-9,0-3-3,0 3-2,0 0-5,0 3-3,0-3-4,0 1-5,0-2 0,0-7-1,-1-4 1,-3-3 2,1-5-2,-1-3-1,-2-3-2,5-2-5,-4-5-4,4-5 0,-3 1-7,4-3-5,-1 0-4,1 0-17,0-2-36,0 0-71,0-3-123,1-1-111,-1-3-360,-1 0 0,-1-3 0,-1 3 0</inkml:trace>
  <inkml:trace contextRef="#ctx0" brushRef="#br0" timeOffset="29373.3809">23660 3971 1492,'0'13'98,"0"3"23,0 7 17,-3 4 9,6-3 5,4-2 9,3-4 21,0-2 19,10-5 15,-1-7-48,2-3-32,7-5-23,-5-6-13,3-4-10,-2-5-3,-9-6-7,-6 1-18,-3-1-18,-7 1-9,-13 3-5,-1 4 1,-6 2 7,-4 4 2,-6 4 10,-2 3 8,2 3 3,1 2 1,3 4 3,1 1-3,8-1-3,4 5-2,2 2-5,9-4-3,0 1-10,3-2-1,0 0 11,0-3 7,3 0 7,0-1-1,3 1 5,4-4-1,-6 2 2,2-2 1,-2 0 3,-2-2-4,-2 2-14,1 0-10,1 0-8,-2 0-4,1 0-6,1 0-4,-1 0-4,-1 0-7,0 0-4,0 0-2,0 0-4,0 0-1,0 0-2,0 0 0,0 0 0,0 0-1,0 0 0,0 0 3,0 0-3,0 0-2,0 0-7,0 0-5,0 0-4,0 0-16,0 0-17,0 0-23,0 0-33,0 0-43,0 0-70,4 0-91,9-6-580,-4 1 0,6-10 0,8-5 0</inkml:trace>
  <inkml:trace contextRef="#ctx0" brushRef="#br0" timeOffset="30347.5975">25524 2665 1121,'-3'-5'59,"2"4"14,-4-2 22,1-2 23,1 5 19,3 0 15,-3 0 9,3 0 5,0 0 4,0 0-44,0 0-20,0 0 5,0 2-6,0 5-14,3 5-12,0 8-8,4 6-3,4 13 5,1 5 8,8 10 7,-2 3 10,0 3-15,-2-4-13,1 1-7,-1 0-3,-3-6-5,3 2-6,-4-7-8,1 0-12,-3-4-2,-6-3-5,2 1-2,-6-1-1,0 0 3,0-1-3,-3-4 1,3-5 1,0-5 0,-3-2-1,3-7-2,0-4-1,0-3 3,0-4-3,-3-1-16,3-3-27,0 0-53,0 0-79,0 0-107,0-9-446,0 6 0,-1 0 0</inkml:trace>
  <inkml:trace contextRef="#ctx0" brushRef="#br0" timeOffset="31093.5141">25642 3730 1045,'-2'8'90,"-1"3"27,1 3 31,0 5 14,1-1 18,2-1 10,1 0 15,3 2 7,1-2 5,2-2-62,7-5-16,0-5-25,3-3-25,3-4-14,0-6-17,-1-2-10,-5-5-14,1-3-3,-10-4-4,-3 0 4,-1-1 3,-7 4 9,-4 2 10,-7 4 3,-5 5 3,-3 5 5,0 2 4,-2 1 6,4 3 2,3 0 4,3 3-8,5 3-4,1 3-7,4-2 4,4 1-2,1-1 0,1 1-2,0-2-2,3-3 4,0-3 1,0 0 5,7-3-3,-4 0-4,2 0-4,-3 0-1,0-3-4,0 2-1,-2-2-8,-2 0-8,2-2-10,-3 3-9,3 2-5,-3-1-3,0-1-5,0 1 0,0-2 0,2 1-2,-2-1-2,3 0-4,-1 3-6,-1-2-9,1 2-6,1-2-8,1 2-15,-3 0-27,1-2-39,-2 2-32,1 0-34,1 0-72,4-1-159,0-3-363,0 1 0,4-5 0,-2-5 0</inkml:trace>
  <inkml:trace contextRef="#ctx0" brushRef="#br0" timeOffset="31875.5132">26569 2533 1024,'0'-3'62,"0"0"17,0 2 8,0-1 1,0 0 0,0 2 10,3 0 24,0 4 12,6 6 15,0 5-27,3 12-6,2 8-6,1 9 2,1 5 22,1 11 23,-1 4-3,4-1-18,-4 3-8,4-1-13,-5-5-14,5-5-13,-3-3-9,0-2-10,0-6-22,-1-1-24,-1-1-5,-1-2-8,-5-1-3,0-3-2,-8-1-3,-1-5 0,0-7-3,0-4-8,0-6-33,0-9-79,0-1-75,0-9-87,0-13-319,0 14 0,-4-5 0,1 1 0</inkml:trace>
  <inkml:trace contextRef="#ctx0" brushRef="#br0" timeOffset="33066.5874">26724 3667 1744,'-3'12'72,"0"5"13,1 3 12,2 3 8,3-3 6,8-5 3,4-4 3,7 1 2,7-4 3,1 0-56,3-7-13,0-1-13,2-1-11,1-5-7,-4-2-4,-2-6-4,-6-1-1,-6-5 0,-12-5-2,-1 0 12,-10-1 23,-1 0 14,-10 3 11,-4 2 12,-4 4 4,-3 7 4,-5 5 6,3 2 2,2 2 2,5 4-7,5-1-18,4 0-12,4 6-1,3 4-3,-2-1 0,5 4 3,0-1-3,3 1 0,0-1-2,2-3-3,-2-2 3,1-4 6,5-1 1,0-1-1,2-3 1,-1 0-3,1 0 2,-1-3-2,-4 3 1,-3 0-3,0 0-7,0-1-12,0 1-10,0 0-9,0 0-8,0 0-3,0 0-5,0 0-3,0 0-3,0 0 0,3 0-2,-3 0 2,0 0 0,0 0 0,0 0 0,0 0 0,0 0 0,0 0 5,0 0 0,0 0 1,0 0 3,0 0-2,0 0 3,0-3-1,0 1-2,3-1 1,-3 0 0,0 1-6,3-1 1,-3 2-1,0 0-2,0 1-3,0-2 1,0 2-2,0-1 4,0 1 0,0 0 0,0 0 0,0 0 0,0 0 3,0 0 0,0 0 0,0 0 0,0 0 0,0 0 0,2 0 1,-2 0-1,0 0-3,1 0 0,-1 0-3,0 0-1,0 0 4,0 0-3,0 0 6,0 0-3,0 0 0,0 0 0,0 0 4,0-1-1,0 1-3,0-3 0,0 3-3,0 0-3,0 0-6,0 0-3,0-3-6,0 3-9,0 0-17,0 0-28,0 0-31,0 0-38,0 0-31,0 0-36,0 0-21,0 0-90,0-3-64,0-3-64,0-6-170,-1 2 0,-1-2 0,-1 0 0</inkml:trace>
  <inkml:trace contextRef="#ctx0" brushRef="#br0" timeOffset="39954.4095">6189 3187 1057,'0'0'68,"-2"0"17,2 0 17,0 0 13,-1 0 2,1 0 1,0 0-1,0 0 2,0 0 14,0 0-36,3 0 11,3 2 14,12 0 6,12-2-7,15 0 6,15 0 1,10-6 4,5-1 0,0 0-12,0-5-13,-2 2-30,-7-1-30,-4 0-24,-8 2-3,-12 1-7,-12 1-2,-10 2-2,-9 1 0,-6 1 0,-2 1 2,-3 0 3,0 2 2,2-2 4,-2 1 2,0 1 3,0 0-2,0 0 1,0 0 0,0 0-2,0 0-4,0 0-2,0 0-3,0 0-2,0 0-3,0 0-3,0 0 0,0 0-2,0 0-1,0 0 0,0 0-2,0 0-1,0 0-1,0 0-2,0 0 0,0 0-1,0 0-1,0 0 0,0 0-1,0 0 1,0 0 2,0 0 2,0 0-2,0 0 0,0 0-1,0 0 0,0 0 2,0 0-1,0 0 3,0 0-1,0 0 0,0 0 0,0 0 2,0 0-1,0 0 3,0 0-1,0 0 1,0 0 0,0 0-2,0 0-4,0 0 0,0 0 1,0 0-1,1 0 1,-1 0-1,0 0 1,2 0 1,-2 0-1,0 0 4,0 0 1,0 0 3,1 0-1,1 0 0,-2 0 3,1 0-1,-1 0-1,0 0 2,0 0 0,0 0-2,0 0 1,0 0-3,0 0 1,0 0 0,0 0-2,0 0-2,0 0 2,0 0-2,0 0 0,0 0 0,0 0 0,0 0 2,0 0 0,0 0 0,0 0 0,0 0 1,0 0-2,0 0 1,0 0 1,0 0-1,0 0 1,0 0-3,0 0 0,0 0-1,0 0-1,0 0-2,0 0-5,0 0-9,0 0-8,0 0-4,2 0-5,-2 0-30,3 0-69,2 0-92,11-7-433,-10 6 0,0-1 0,0-1 0</inkml:trace>
  <inkml:trace contextRef="#ctx0" brushRef="#br0" timeOffset="42575.8269">5342 7149 193,'1'0'-38,"4"0"0,-2 4 0,0-4 0</inkml:trace>
  <inkml:trace contextRef="#ctx0" brushRef="#br0" timeOffset="48627.5756">14578 6549 807,'0'0'9,"0"0"23,0 1 27,0 3 17,2 5 18,0 3 15,1 5 20,1 8 23,-1 6 27,3 5 13,0 8 8,0 8-7,4 6-14,-1 15-10,2 9-8,2 11-6,3 7-10,-1 13-19,0 5-20,7 14-12,1 7-4,5 9-14,9 11-9,-1 9-3,6 6-2,3 8-5,-1 11-7,-2 10 4,-2-2 2,3 7 0,-4 5-1,-3 2 7,1-2 2,-3 7 5,-4 0 4,0-3 2,-5 0-1,-2 5-2,-2-2-5,-4 2-6,-7 5-2,-1 2-9,-1-1-5,-4 6-3,-1 0-6,3-5-4,5 3 10,-4-4 1,9-4 4,0 4 11,0-3-1,6-2 0,-2 1 5,4-1-4,0-7-4,2 0-4,-2-6-8,-3-11-8,0-9-5,-4-9-9,-8-11-11,1-20 1,-7-10-6,-3-13-14,0-22-28,-3-15-51,-7-21-88,-7-19-114,11-22-710,-39-17 0,-13-22 0</inkml:trace>
  <inkml:trace contextRef="#ctx0" brushRef="#br0" timeOffset="50339.43">4805 7414 1810,'0'-10'91,"0"-1"21,0 0 27,3-1 14,-3 4 1,0 4 3,0 3 8,0 2 11,1 12 7,3 9-70,-1 14-16,-1 12-18,-2 11-27,0 4-13,-5 3 0,-3-2 1,-5-5-3,0-6-6,1-7-6,1-9-3,4-8 0,4-8 12,0-6 24,3-9 7,0-5-1,1-11-6,2-12-2,6-14-3,2-14-2,7-14 0,2-3-2,1 1-13,1 3-24,-2 6-8,-4 4-2,1 9 0,-5 8-1,-2 6-4,2 6-2,-4 11-5,-2 5-2,6 5 0,1 7 0,1 9 3,6 11 4,-1 16 0,-1 8 0,0 11 1,1 3 4,-2 3 4,3-1 3,-3-5-2,-3-8 1,-1-5-5,-6-10-21,2-6-76,-3-7-199,-4-19-477,1 7 0,-6-10 0,-11-8 0</inkml:trace>
  <inkml:trace contextRef="#ctx0" brushRef="#br0" timeOffset="50575.4084">4808 7790 1879,'-5'0'73,"0"-2"16,1-1 18,1 3 22,3 0 46,6 0 17,10 0 7,12-1 3,14-2 1,15-3-57,6-2-52,3-2-149,20-8-631,-29 11 0,-8-1 0,-9 2 0</inkml:trace>
  <inkml:trace contextRef="#ctx0" brushRef="#br0" timeOffset="50925.3252">4604 8449 2148,'0'2'92,"0"3"16,3-3 24,6 1 24,14-3 15,13-3 12,20-4 8,18-4 1,8 0 1,13-6-65,5 0-28,0 5-15,-4 3-35,-5 3-64,-10 3-161,-20-1-573,-21 3 0,-25 2 0</inkml:trace>
  <inkml:trace contextRef="#ctx0" brushRef="#br0" timeOffset="51698.2867">4856 8761 2126,'-2'4'60,"2"1"52,0 2 27,3 3 12,9 10 3,5 4 4,4 8 2,2 9 1,-1 4 1,-1 6-25,-9 2-34,-2 0-52,-5-2-27,-2-5-10,-3-9 17,0-9 36,0-15 3,0-7 4,0-12 0,0-14 1,0-6 1,0-8-1,-2-12 2,1 0 0,1-1-23,-2 1-38,4 8-7,6-1-6,7 8-1,10 4-5,9 3 2,6 7 2,4 3-4,-5 7-3,-3 3 2,-6 8-2,-18 9 4,-4 10 4,-18 6-1,-10 11 7,-15 6-4,-4 3 2,-9 0 4,7-8 3,8-5 4,12-12 13,10-7 4,8-6 2,5-7 6,7-4-2,7-2 2,2 1-1,9-3-1,11 1-2,2 1 0,3 2-15,5 2-6,-4 4-3,-4 3-8,-2 5-3,-14 6 1,-9 4 0,-9 2-1,-9 3 5,-9 3 2,-8 2 6,-8 0 2,-10 0 2,-11-1 2,-7-4 0,-4-5-6,1-7-29,3-12-96,10-2-138,62-16-702,-37-9 0,10-8 0,7-12 0</inkml:trace>
  <inkml:trace contextRef="#ctx0" brushRef="#br0" timeOffset="52164.5648">6048 7842 1788,'0'3'75,"0"-2"13,0 1 25,0 0 17,11 1 12,8-6 4,9 3 4,16 0 1,10-1-5,5-2-82,6-2-170,-5-19-471,-6 17 0,-9-3 0,-12 3 0</inkml:trace>
  <inkml:trace contextRef="#ctx0" brushRef="#br0" timeOffset="52365.962">6220 8041 1866,'0'8'79,"4"-3"12,5 2 8,12-1 2,15 0 1,15-6 1,9-3-12,8-2-81,16-11-518,-19 5 0,-7-4 0,-8-2 0</inkml:trace>
  <inkml:trace contextRef="#ctx0" brushRef="#br0" timeOffset="53135.3563">7519 7407 1843,'0'0'90,"0"-1"1,0-1 5,0-3 5,0-3 10,5 2 10,7-5 5,7-3 3,10 1 2,7 1-66,10 2-22,4 6 2,0 1-6,-3 6-6,-4 4-14,-13 5-8,-14 4-1,-8 2 0,-16 7 1,-12 0 0,-10 1 0,-4 1-1,-6-2 0,9-3 2,8-5 3,12-4-1,5-4 7,6-2-5,-1-5 11,7 0 7,5-1 3,9-1 0,12 2 0,9-1 1,4 4 2,-1 2-1,-4 6-9,-10 2 2,-10 3-9,-8 0-6,-9 5 3,-9 0 5,-14-2 1,-7 3 0,-4-1-1,-15-1 2,0-5 0,2 0 0,4-5-5,6-3-5,9-4-34,11-2-76,6-7-193,5-6-410,6 7 0,10-1 0,12-1 0</inkml:trace>
  <inkml:trace contextRef="#ctx0" brushRef="#br0" timeOffset="53480.2099">8510 7925 1850,'-5'6'70,"-4"-2"21,-6 6 13,-10-1 14,-5 4 16,-7 1 7,-8 3 7,-9 5 6,-3 5 6,-8 4-33,-8 2-25,-5 0-13,0 2-7,-3-3-14,10-3-13,8-4-6,18-4-7,15-4-23,12-5-92,12-7-126,7-8-467,9 3 0,3-3 0,7 1 0</inkml:trace>
  <inkml:trace contextRef="#ctx0" brushRef="#br0" timeOffset="54171.2129">7850 8567 1552,'0'7'137,"0"-5"19,0 3 15,2-1 13,2-4 11,7-3 14,5 2 6,4-9 2,9 0 3,2 1-83,-1-3-52,4 3-18,-3 6-16,-1 1-11,-1 2-12,-4 5-15,-4 3-5,-7 6-3,-5 7 5,-6 5 6,-9 7 8,-9 5 10,-6-1 6,-2 6 12,-10-7 16,-1 1 16,2-6 3,2 0 6,4-9-4,8-2 2,6-9 9,2-3-1,7-6 5,1-1-10,-1-4-11,1-2-10,2-1-6,0 0-2,0-3-3,2 3-11,1-3-15,2 1-10,5 0-10,4 0-3,5 1-4,2 1-3,5 2-1,4 0 0,-1 1 0,1 3 0,4 0-3,-1 3-1,1 1 0,1 3 1,-3 2-2,-5 2 1,-4-2 1,-4 0-3,-6-1-1,-2-5-3,-3 0-25,-2-2-94,-1 4-159,2-5-690,-4 0 0,-3 0 0,3 0 0</inkml:trace>
  <inkml:trace contextRef="#ctx0" brushRef="#br0" timeOffset="65130.3209">5739 7804 925,'0'-1'95,"-3"-2"26,0 2 29,0-3 17,0 2 18,-4-1 22,4-2 19,-2 1 19,-1-2 16,1-1-57,2 3-22,2 1-24,-2-1-27,6 3-18,-3 1-22,0 0-16,3-2-15,4 2-17,13 3-14,4 1-11,15 0-4,5 6 2,15 5-1,5 2 4,10 7 3,6 5-3,4-1-4,3 4 0,-1 0-2,-2-1 0,-4-1 0,0-5-3,-9-2 0,-8-3-4,-9-3-13,-10-4-39,-10 0-91,-13-7-133,-4-3-415,-13 3 0,-1-2 0,-4-4 0</inkml:trace>
  <inkml:trace contextRef="#ctx0" brushRef="#br0" timeOffset="65621.2495">6914 7611 768,'0'-3'96,"0"2"10,0-2 2,0 2 6,-1 1 10,-4 3 12,-5 5 13,-7 9 15,-7 6 11,-11 12-62,-10 8-14,-6 9 8,-11 0 14,-4 4 11,-1 1 0,-3-3-7,4 1-10,3-2-12,7-5-11,5 0-8,13-10-7,13-3-18,7-9-15,7-9-13,7-3-7,4-7-4,-2-4-4,2-1-42,2-2-82,1-5-112,9-7-396,-8 5 0,4-3 0</inkml:trace>
  <inkml:trace contextRef="#ctx0" brushRef="#br0" timeOffset="67536.4021">5072 10291 852,'0'-2'77,"0"1"11,0 0 7,0-1 8,0-1 4,0 3 2,0 0 0,0-1-1,0 1-3,0 0-56,0 0-17,0 0-13,0 0-5,0 0-8,0 0-3,0 0 6,0 0 7,0 0 8,0 0 9,0 0 12,0 0 10,0 0 7,0 0 2,0 0 3,0 0-1,0 0-4,0 0-6,0 0-5,0 0-3,0 0-8,0 0-10,0 0-3,0 0 0,0 0-2,0 0-1,0 0-2,0 0-2,0 0-2,0 0-3,0 0-5,0 0 1,0 0-4,0 1-3,0 2-2,0-3 3,0 0 4,0 0 4,0 0 2,0 2 2,0-2-2,0 0-3,0 1 4,0 0 4,-1 1-1,-2-1 0,1 1-5,-2 1-3,2-3 0,-1 4 0,-1-3 4,1-1 1,0 1-3,0-1-2,-2 0 3,-1 2-1,0-1 1,-1 1 1,4-2 1,0 1 3,0-1 8,3 0 6,-3 0 7,0 0 9,-2 0 14,2 0 14,-1-1 6,4-1 1,-2-2 0,6-1-1,6-4-10,2-1-6,12 0-6,6 1-10,6 1-19,3 1-11,2 4-9,-1 1-2,-3 5-7,0 4-4,-10 4-1,-7 5 2,-11 7 0,-5 8 1,-17 4 2,-4 8 0,-16 4 1,-1 2 2,-9 0 3,2-5-1,1 1 1,9-10-1,5-7 5,9-8 12,8-6 9,3-9 2,5-2 4,-1-4 0,2-2-4,3-3 2,6-2 0,5-1-2,11-1-7,10 1-18,13 5-30,2 1-32,4 3-37,-1 0-45,-2 3-77,-4-3-119,-4-3-414,-8 6 0,-2-3 0,-5-3 0</inkml:trace>
  <inkml:trace contextRef="#ctx0" brushRef="#br0" timeOffset="67995.9243">5658 10372 1539,'-3'-9'124,"3"1"0,-2 2 8,1 0 15,2 8 14,1 16 8,-2 11 4,3 6 1,-3 11 1,4 7-106,-4-1-17,0-4 1,0-7 3,0-14 38,0-7 19,0-12-4,0-11 3,0-13 2,0-8 0,0-16 2,3-8 1,0-11-1,2-5-20,2-3-46,4 11-35,1 5-7,-5 16-11,1 15-4,1 11 3,3 9-6,4 9 2,4 11 3,6 6 7,2 6-8,-1 6 2,0 5 1,2-3 7,-9 2-6,-2-4-17,-5-5-28,-2-2-81,-5-8-224,-3-2-394,-3-10 0,-6-5 0</inkml:trace>
  <inkml:trace contextRef="#ctx0" brushRef="#br0" timeOffset="68180.5292">5717 10493 2269,'1'0'10,"-1"-3"8,6 3 3,6 0 1,10-2-20,18 1-99,17-13-352,6 5 0,6-1 0</inkml:trace>
  <inkml:trace contextRef="#ctx0" brushRef="#br0" timeOffset="68481.2288">6517 10420 1745,'0'3'118,"-3"0"5,3-2 11,0 2 6,0-3 33,9 0 8,15 0 4,14 0 1,16-1-3,15-5-109,5-2-49,-5 2-86,-9-4-189,-21 6-341,-13 1 0,-20 3 0,-18 5 0</inkml:trace>
  <inkml:trace contextRef="#ctx0" brushRef="#br0" timeOffset="68669.4024">6637 10654 2468,'0'3'81,"0"-3"11,0 3 6,6-1 2,10 1 2,14-3-1,15-1-19,15-6-55,11-3-123,7-15-515,-7 10 0,-7-3 0</inkml:trace>
  <inkml:trace contextRef="#ctx0" brushRef="#br0" timeOffset="69948.4437">7713 10230 572,'-3'0'49,"0"0"26,2 0 22,-1 0 19,1 0 18,1 0 11,0 0 6,-2 0 5,1 0 12,1 0-14,0 0 13,0 0-9,0 0-15,0 0-16,0 0-15,0 0-13,0 0-6,0 0-7,0 0-8,1 0-18,2 0-18,6 0-13,8 0-2,3-3-1,11 1 2,4-1 5,2 0 3,-1-2 3,1 4-5,-6 0-5,-2-1-6,-5 2-4,-3 2-3,-9 0-3,-1 3-2,-4 4-4,-3 2 3,-2 3-2,-1 1-1,-2-1 1,-8 6 3,-6 2 0,-12 3-2,-8 0 3,-4 2-4,-5 1 0,10-6-3,8-4 1,13-4 1,6-7-1,5 0 2,2-3 5,4-3 2,4-1 1,2 0 2,10-1 0,4-2-1,3 0 1,-1 1-2,2-1-2,-2 1-2,1 2-5,-3 0-3,0 0-3,-6 2-2,-3 1 0,-7 1 1,-2 1-1,-3 0 0,0 2 1,-3-5 0,0 0 2,0-2 4,0 0 4,0 0 2,0 0 2,0 0 0,0 0 1,0 0 1,0 0 1,0 0-2,0 0-1,0 0-2,0 0-3,0 0-2,4 0-2,-4 0 1,0 0 0,0 0-1,0 0 1,0 0-1,0 0 1,0 0-2,0 0 1,0 0-1,0 0 0,0 0-3,0 0-1,0 0-2,0 0-6,0 0-10,0 0-21,0 0-27,0 0-63,3 0-159,-2-8-374,-1 5 0,2 1 0,0-1 0</inkml:trace>
  <inkml:trace contextRef="#ctx0" brushRef="#br0" timeOffset="70635.6718">8174 10526 1109,'0'0'10,"0"1"16,1 1 23,1 1 16,0 4 11,8 1 10,-3 3 5,3 1 3,0 5 2,-1 1 4,-6 0 12,-1 4-2,-2 0-4,-5-3-4,-4 0 1,-6 1 5,-3-5 13,-11-1 17,-1-4 10,-2-6-4,-3-3-14,0 2-12,2-6-18,6 2-11,4-6-18,6-3-33,8-6-52,5-1-103,5-4-196,-1 3-306,5 3 0,4 2 0,2 1 0</inkml:trace>
  <inkml:trace contextRef="#ctx0" brushRef="#br0" timeOffset="71503.1912">8597 10256 1024,'0'0'72,"0"0"10,0 3 26,1 6 34,2 3 12,6 13 4,-3 8 2,5 8 1,1 0 3,-6 3-72,-3-1 2,0-6-3,-3-3-17,0-8-8,0-8 32,0-7 28,0-7 4,0-2 0,0-8 1,-3-13 2,3-8-3,-3-12-4,-3-12-10,6-9-27,0-3-43,0-1-32,0 7-8,6 7 0,7 7-2,10 13-1,12 6-1,11 7 1,2 6 0,2 7 0,-5 5 3,-7 8-1,-12 6 2,-10 6-2,-12 3 1,-10 3 0,-16 2 2,-17 3 0,-12 1 1,-10-4 1,6 1-3,9-7 0,18-5-1,12-4 1,13-8-1,4 0 4,8-3 4,4-3 1,15 1-2,8-1 1,12 2 0,3 0 3,-1 5 1,-4 2-1,-7 5-2,-5 1-5,-11 5-3,-6 3 4,-10-3 11,-3 5 8,-9-4 12,-8 1 22,-10 0 16,-1-5 17,-13-1 15,-6-3 13,-3-6 1,2-3-4,-3-3-10,5-2-9,7 2-14,7-1-24,12 2-32,2 1-77,8-1-109,0 4-135,6-5-234,-6 4-364,-5 4 0,-7-3 0,-9 6 0</inkml:trace>
  <inkml:trace contextRef="#ctx0" brushRef="#br0" timeOffset="73412.2631">5044 11279 325,'0'-1'76,"0"1"26,0 0 19,4-1 13,8 2 13,8-2 7,12-1 9,17-4 5,13-2 2,19 0-32,15-5-35,11 2-26,5-3-17,-1 5-14,-13 0-14,-20 6-11,-18-1-29,-19 4-48,-20 0-57,-11 0-259,-8 7 0,-8-1 0</inkml:trace>
  <inkml:trace contextRef="#ctx0" brushRef="#br0" timeOffset="73978.3332">5268 11608 838,'0'1'98,"0"2"14,0-2 11,0 1 16,7-2 14,7 0 9,7-2 12,8-2 12,4 1 1,3 1-70,-4-1-24,-2 6-11,-3 2-4,-6 8-10,-14 3-5,-2 10-4,-10 0-8,-9 6-9,-11 0 5,-7-4 4,-8 1 4,-2-3-4,6-3-1,1-6-1,5-1-4,6-8 2,7-1 4,4-6 11,1-1 13,9 0 3,0-1-5,0 1 4,9 0-2,6-3-4,6-1-5,14 0-7,11 0-7,7-3-13,1 3-20,1-1-10,-3 3-7,-4-2-24,-3 1-49,2 0-93,1-2-183,-6 2-337,-2 0 0,-3-3 0,0-1 0</inkml:trace>
  <inkml:trace contextRef="#ctx0" brushRef="#br0" timeOffset="74572.1974">7808 11304 617,'3'0'43,"7"0"18,9-3 18,14 0 14,16-2 14,15-3 15,14-2 11,12-1 9,5-3 8,7 2-19,7 0-20,-4 0-17,-7 1-15,-9 2-15,-14 0-12,-20 2-17,-15 3-26,-16 1-75,-12 0-92,-8-4-221,-10 10 0,-12 1 0,-6 2 0</inkml:trace>
  <inkml:trace contextRef="#ctx0" brushRef="#br0" timeOffset="75096.742">8121 11652 493,'0'3'87,"-4"1"41,4 1 21,0 0 14,4-2 9,5-3 13,6 0 6,9-2 5,8 1 2,4 0-34,1 1-55,-3-1-45,-7 3-19,-8 8-12,-8 1-6,-5 9-9,-12 4-2,-11 4-2,-8 0 4,-2 1 6,-6-2 9,6-5 8,7-4 1,11-3 16,4-7 14,5-1 12,0-2 2,7-1 5,3-3-1,8 1-4,6-2-7,11 0-4,1-2 0,1 2-18,1 0-17,-5 0-13,-4 0-8,-4 0-8,-11 0-5,-4 0-12,-5 0-52,-5 0-58,1-3-174,-2 2-329,-9 2 0,-6-2 0,-9 4 0</inkml:trace>
  <inkml:trace contextRef="#ctx0" brushRef="#br0" timeOffset="75812.465">5202 12746 1022,'-3'0'46,"3"-3"6,0 3 7,-3 0 19,3 3 51,0 9 16,0 9 3,0 9 4,0 8 3,0 6-25,-3 6-17,0-3-4,-5-1-6,-2-4-7,1-10-32,1-8 28,5-9 42,0-8-2,3-7 1,0-8-2,1-10 1,6-13-5,3-11-3,13-13-10,5-4-17,8-3-49,5 10-45,0 8-1,-5 13-5,-8 13-3,-5 10 0,-6 8 3,0 12-1,-3 8 0,1 9-1,-4 5 4,-1 9 0,1 1-1,-4-1-11,-1-6-41,1-3-108,6-13-218,-10-4-265,0-6 0,-9-9 0,-6-7 0</inkml:trace>
  <inkml:trace contextRef="#ctx0" brushRef="#br0" timeOffset="76019.309">5268 12978 1688,'0'1'48,"3"0"18,4 2 8,16-1 3,15 0 2,17-1 0,16-2-27,15-6-129,-4-26-340,-9 23 0,-7-5 0,-7 2 0</inkml:trace>
  <inkml:trace contextRef="#ctx0" brushRef="#br0" timeOffset="76293.4326">6326 12852 1951,'0'2'126,"0"-2"25,0 1 10,0-1 8,0 0 7,9 0 2,8 0 1,13 0 3,15-1 0,10-3-109,4-3-43,-3 1-118,-7-4-163,-17-4-392,-14 10 0,-11 4 0,-7 4 0</inkml:trace>
  <inkml:trace contextRef="#ctx0" brushRef="#br0" timeOffset="76497.6333">6377 13087 2624,'0'2'91,"0"0"7,5-1 2,9 1 1,8-4 0,17-3-12,14-5-42,12 0-110,8-11-176,1 8-350,1-3 0,-1 6 0,-13 0 0</inkml:trace>
  <inkml:trace contextRef="#ctx0" brushRef="#br0" timeOffset="77153.687">7482 12841 1873,'4'-1'52,"4"-1"10,4-2 14,7 2 16,10-1 14,7-1 11,2 0 8,3 1 3,2 1 1,-8-1-43,-4 6-11,-8 6-12,-11 0-20,-9 4-13,-8 9-11,-10-2-10,-12 1-6,-5 3-4,-4-4 0,6 1 2,8-6 0,9-5 1,9-2 15,7-4 6,6-2 9,5-2-1,13 0 2,9 2 3,9-1-2,-4 3 1,1 0 0,-9 4 3,-10 0-9,-6 5-7,-10 1-5,-4 2 1,-9 1-1,-14 1 0,-6 1-1,-10 0 1,-9-1 1,-1-2-3,0-2-23,3-6-56,8 0-124,11-9-478,0 1 0,9-3 0</inkml:trace>
  <inkml:trace contextRef="#ctx0" brushRef="#br0" timeOffset="77490.1135">7313 13503 1658,'3'0'49,"8"-3"15,8 0 13,10-3 12,10 1 6,17-5 5,10 1-1,12-3 6,11 7 4,4-6-33,-1 5-15,-8 3-18,-10-1-30,-15 3-65,-17-1-138,-18 0-289,-12 3 0,-12 0 0,-12 2 0</inkml:trace>
  <inkml:trace contextRef="#ctx0" brushRef="#br0" timeOffset="77989.675">7524 13808 888,'0'2'108,"0"0"16,0 2 7,1-3 6,7 1 7,4-5 11,9-3 10,8 1 4,11-2 2,-1-1-76,0 3-21,-2 3-15,-6 4-2,-11 9-3,-8 5-3,-7 6-3,-12 10-6,-11 2 2,-9 4 7,-9-1 5,-6-3 7,0-3 5,4-5 1,1-5 5,11-10 5,5-4-3,6-5-2,9-5-5,3-3-8,3-3-8,6-1-11,13 2-8,5-4-5,11 3-8,6 5-9,5 1-8,-2 1-15,1 2-21,-1 0-66,5-1-192,-8-2-354,-6-1 0,1-2 0</inkml:trace>
  <inkml:trace contextRef="#ctx0" brushRef="#br0" timeOffset="78870.7064">8239 12987 882,'0'-8'126,"-2"0"-2,2-1 5,0 5 22,2 0 18,5 12 12,2 8 6,2 6 6,4 8 1,0 7-113,-3 1-10,-6 0 2,-5-2-6,1-7-10,-2-5 1,0-5 15,0-9 21,-2-5 0,-1-3 3,-1-6 0,-1-9 0,-2-11 0,7-7-4,-3-13-12,9-7-19,4-2-30,5 3-23,5 6-5,4 8-5,-1 9-1,1 12-2,0 8 1,0 4 4,3 6 1,-6 4-2,1 4 2,-4 2-6,-10 8-2,-5 2 5,-12 4 3,-15 4-6,-11 5 3,-8-4 2,-4-2 1,8-4 3,13-6 9,13-7 9,8-6 8,5-2-1,5-5-1,7 0 6,8 0-2,7 0-4,10 0 1,7 0-2,-2 1-9,0 2-7,-9 5-9,-6 3-5,-12 4-2,-9 3-1,-3 2 1,-7 1 2,-7 1 0,-5 0 2,-4-2 3,-9-2 2,-2 0 2,-4-4 5,-2 0 2,-2-6 2,-1-4-2,3-2 0,5-2-2,3-2 2,10 2-6,8 0-1,6 0-2,3 0-7,1 0-15,1 0-24,0 0-46,0 0-122,0-7-537,0 7 0,0 0 0,0-2 0</inkml:trace>
  <inkml:trace contextRef="#ctx0" brushRef="#br0" timeOffset="79642.2604">9737 13116 658,'0'0'110,"0"0"9,2 0 9,2-2 7,2 1 5,6 1 6,7-4 11,9 3 12,5-3 7,11-3-84,6 1-16,10 1-2,9-4-7,5 2-3,4-1-2,5 0 2,2-2 6,4 4-2,0-6-1,0 0-5,1 2-2,-3-1 0,2 1 2,-9 2 4,-5-1 7,-7-3-4,-14 8-15,-13-2-7,-11 1-4,-9 3-1,-9-1-4,0 1-1,-6 0-3,-3 1-8,0 1-10,-3 0-7,0 0-6,0-2-8,1 2-44,6 0-166,-1-23-419,2 19 0,0 0 0,6-5 0</inkml:trace>
  <inkml:trace contextRef="#ctx0" brushRef="#br0" timeOffset="79987.2909">11736 12702 1621,'-5'0'14,"4"0"1,-2 0 3,0 0 13,3 4 30,-2 6 23,4 4 14,5 5 6,7 4 7,-1 3-13,4 1 3,-3-2 0,-6 1-3,-6 1-10,-2-8-31,-5 6-29,-3-6-68,3-2-94,2-7-376,0-1 0,3-4 0,3-5 0</inkml:trace>
  <inkml:trace contextRef="#ctx0" brushRef="#br0" timeOffset="80451.557">11536 12407 1235,'0'-10'42,"-2"-1"18,-3 3 18,-2-4 13,-8 4 21,-7 7 20,-1 2 14,-4 7 16,-2 6 21,-3 8-18,1 8 5,1 13-10,3 6-10,4 7-10,8 6-19,-1 7-18,8-1-11,5 0-11,4-6-22,9-5-11,11-9-13,12-11-11,9-6-25,14-9-88,10-13-175,0-4-383,0-7 0,-4-9 0</inkml:trace>
  <inkml:trace contextRef="#ctx0" brushRef="#br0" timeOffset="80820.141">11852 12475 592,'0'0'70,"0"0"37,4 0 25,7 4 16,5 8 31,8 6 14,13 6 5,1 7 9,2 1 6,-6 6-32,-11 2-15,-12 5-26,-15 1-10,-12 1-7,-11 2-26,-8-2-7,-4-1-3,0-2-8,0-4-3,4-7-7,8-7-14,4-9-17,11-5-127,4-10-567,0-1 0,8-7 0,-3-6 0</inkml:trace>
  <inkml:trace contextRef="#ctx0" brushRef="#br0" timeOffset="80983.3081">11879 12891 3370,'0'-8'34,"0"-2"-70,-2 1-163,-1-28-434,-3 31 0,-6-3 0,-6 1 0</inkml:trace>
  <inkml:trace contextRef="#ctx0" brushRef="#br0" timeOffset="90915.3189">5652 14804 744,'0'0'76,"0"0"18,0 0 31,-2 0 37,2-2 27,-1 2 26,1-2 20,0-1 14,0 3 4,0-2-57,0 2-21,0 0-18,0 0-25,0 2-15,0 5-12,0 6-18,0 11-15,-2 10-14,2 12 0,0 4 2,-1 4 2,1-5 1,0-1-5,0-8-22,0-7-12,0-8-8,0-7 0,0-6 13,0-5 40,0-5 3,0-2 0,0-9 0,0-5 0,0-13-3,0-12-2,0-11 0,0-2-6,0-5-11,3 5-43,1 9-4,5 9-3,3 7 0,5 6-3,4 4 1,6 4 2,3 6-1,2 3 2,1 2-5,-3 2-3,-3 2-3,-6 2-2,-9 8-4,-6 2 2,-3 8 2,-9 5-2,-6 2 2,-12 7 0,-2 1 8,-5 0 2,4-7 1,8-3 4,8-8 5,3-6 4,8-4-2,0-3 7,2-6 4,4 0 0,7 0-3,7 0 0,4 0 2,9 0-1,-1 0-3,5 4-2,-4 3 0,-1 4-7,-8 4-7,-1 5-2,-9-1-1,-4 3-3,-7-2 3,-3 1 3,-7 0 4,-6-1 5,-2-2 3,-6 2 4,-4-3 5,0-5 2,0-5 3,-4-1 4,3-5-1,4-1-4,2-3-9,4-1-16,5 0-24,2-2-72,8 2-125,1 0-124,0-6-484,0 7 0,0 1 0,0-1 0</inkml:trace>
  <inkml:trace contextRef="#ctx0" brushRef="#br0" timeOffset="91294.6075">5470 15591 1119,'-2'0'160,"1"3"50,-1 0 29,1-2 10,2-1 9,7 0 8,11-3 5,11 2 4,16-2 3,14-6-104,13 2-56,6 2-48,6-2-30,3 2-10,2 2-10,-4 2-21,-12-1-43,-14 2-79,-17 0-135,-8-2-412,-28 2 0,-8 1 0,-14 5 0</inkml:trace>
  <inkml:trace contextRef="#ctx0" brushRef="#br0" timeOffset="91687.4118">5877 15971 1399,'0'-1'115,"0"1"45,-1 0 27,-5-1 6,-5 1 3,-8-3 5,-10 3 5,-7 0 6,-12 0 7,-5 8-67,-2 4-37,4 4-44,5 5-25,10 4-6,12 2 1,8 4-4,10-1-2,12 0-2,12-1-1,9-1-3,10-4 0,14-1-1,5-3-2,3-5-11,-2-3-55,-1-6-151,-2-17-526,-3 2 0,3-8 0,2-12 0</inkml:trace>
  <inkml:trace contextRef="#ctx0" brushRef="#br0" timeOffset="92102.4857">6922 15204 1683,'0'0'66,"0"0"40,0 0 22,0 0 11,3 0 7,4 0 7,10 0 2,16-2 1,11 1 0,13-3-39,2 1-42,-1-3-87,-10 2-103,-10-3-148,-16-5-275,-9 9 0,-7 3 0</inkml:trace>
  <inkml:trace contextRef="#ctx0" brushRef="#br0" timeOffset="92306.3425">6960 15401 1670,'0'3'43,"4"1"8,8-1 2,6-2 0,11 2-15,19-3-95,7-6-65,16-2-223,-3 2 0,-6-2 0,-8-4 0</inkml:trace>
  <inkml:trace contextRef="#ctx0" brushRef="#br0" timeOffset="92975.1922">8448 14754 412,'0'-4'52,"0"-1"20,0-3 24,0 5 26,0 0 15,-2 3 4,2 0 3,2 0 10,-4 0 12,1 3-8,1 6-4,0 8 1,0 6-6,0 11-15,3 7-9,0 8 2,1 3 6,1 1-2,1 0-9,3-6-16,-3-7-20,-2-4-18,1-4-16,-4-7-13,2-5-4,-4-6-15,2 1-54,-1-6-104,2-7-145,-2-4-284,0 3 0,-2 0 0</inkml:trace>
  <inkml:trace contextRef="#ctx0" brushRef="#br0" timeOffset="93333.3548">8157 15545 1678,'2'0'83,"-2"3"31,1-1 21,7-1 17,7-1 9,9-1 6,15-4 3,11 1 2,10-3-1,12-3-65,5 2-17,7-3-31,-3 3-22,-5 3-18,-13 3-15,-12 0-31,-13 2-50,-13 0-71,-7 0-86,-7 0-329,-7 3 0,-4 1 0,-4 3 0</inkml:trace>
  <inkml:trace contextRef="#ctx0" brushRef="#br0" timeOffset="94197.3366">8401 15963 996,'-10'8'108,"5"-1"63,-4 1 42,1-1 29,7-2 15,1-5 8,0-3 5,0-1 4,3-4 5,6-1-68,2-5-31,10-1-61,3 1-36,3-2-28,4 3-14,4 5-8,0 2-6,-1 4-3,-1 4-7,-6 6-3,-6 4-2,-10 5-3,-5 4-2,-7 8 1,-10 1 0,-3 3 1,-5 2 5,-7-1 4,-2-1 18,-1-4 11,1 0 9,-4-5 8,5-5 3,-3-1 3,4-4 0,-1-6 2,7-3-3,3 2-3,6-7-9,5 0 7,3 0 14,1 0 10,2 0 4,0 0-4,0 0-1,0 0-4,0-3 1,0 3-2,2-4-11,-1-3-15,8 2-24,5-1-19,1-5-10,9 4 0,0-1 0,0 2-1,2-2 1,1 5 1,5 1 4,-2 1-5,1 1 0,4 0 1,1 0-2,-3 0 2,0 0-1,-1 0 3,-7 1-5,-5 1-2,-5-2 2,-5 3 3,-3-3-2,-3 2-2,0-2 3,-2 1-2,-2-1-3,1 0-2,-1 0 6,0 2-6,2-1-24,1-1-70,2 2-170,1-16-775,-2 14 0,-1-6 0,-4 1 0</inkml:trace>
  <inkml:trace contextRef="#ctx0" brushRef="#br0" timeOffset="98811.3251">5831 16950 920,'0'-6'54,"0"3"14,0-2 10,0-2 8,0 2 16,-2 2 26,2 0 52,-1 2 23,1-1 2,-2 2-45,2 0-11,0 0-9,0 0-6,0 6-3,0 5-13,2 6-19,1 9-49,3 9-21,1 7 1,-4-3 8,3 4-2,-1-4-1,-2-7-3,-2-10 1,1-1 1,-2-8 4,0-5 17,1-2 14,-2-4 1,2-4 0,-1-4-1,-1-8-4,-1-14-1,-1-5 0,3-15-4,-1-2-6,1 2-15,4-1-2,3 11 9,0 6 3,3 4 0,6 6 1,5 5 2,3 4-4,6 4 0,3-1-4,5 6-6,-2 1-17,1 5-11,-5 3-9,-11 6-1,-6 2-2,-9 6 2,-6 6 0,-6 6-2,-12 1 2,-5 3 2,-4 0 3,-6-1-1,3-5 3,9-5 0,6-8 4,6-4 1,9-6 5,0-1 11,0-3 5,0-2 2,3-2 6,3 4-1,9-2-1,3 0 2,11 1-3,6 2-4,2 0-7,-1 6-12,2 4-7,-8 4-6,-6-1-8,-8 7 2,-8 0 1,-4 0-2,-4 3 3,-3 0 0,-6-3 6,-4-1 9,-4-1 8,-9-6 7,2-1 8,-1-4 5,-2-3 4,-2-7 1,1 2-3,-2-4 0,4 0-3,8-2-9,3 0-18,9 0-43,3 1-111,3 2-188,21-10-632,-17 8 0,4-6 0,4-3 0</inkml:trace>
  <inkml:trace contextRef="#ctx0" brushRef="#br0" timeOffset="100881.522">6520 17004 1156,'0'0'53,"0"0"9,0 0-3,0 0 6,0 0 14,1 0 13,9 6 18,9 6 9,6 8 2,9 6-45,6 5-8,0 1-13,0 0-4,-5-4-23,-5-4-29,-6-5-43,-3-9-132,-6-3-218,-1-5 0,-4-2 0,-4-5 0</inkml:trace>
  <inkml:trace contextRef="#ctx0" brushRef="#br0" timeOffset="101111.3931">6821 16944 1269,'-7'0'31,"-1"7"6,-7 12 8,-8 8 11,-2 12 6,-2 9 2,-3 8 1,4-1 0,5-4 2,3-3-24,4-6-19,4-8-64,10-12-317,0-3 0,4-12 0,10-10 0</inkml:trace>
  <inkml:trace contextRef="#ctx0" brushRef="#br0" timeOffset="101601.617">7020 16993 1413,'0'-1'80,"0"1"16,0-2 25,3-3 19,-2-2 26,11-1 31,5-4 23,8-2 17,5-1 8,7 4-50,-2 3-22,-1 6-16,-1 4-25,-5 9-19,-3 9-27,-7 7-30,-12 11-23,-8 8-15,-9 2-4,-9 1-3,-6 0 0,-3-6 5,1-7 12,2-7 26,5-9 48,5-6 14,8-10 4,3-4-2,4-8-1,1-4-2,1-5-11,6 0-5,6-3-8,2 6-29,9 2-55,5 6-33,5 3-37,3 3-50,2 4-68,3 1-143,1-5-547,2 4 0,-2-3 0,0-1 0</inkml:trace>
  <inkml:trace contextRef="#ctx0" brushRef="#br0" timeOffset="101926.0938">8105 17054 92,'-5'-2'56,"-3"2"36,3 0 39,-1 0 23,6 0 36,6 0 22,7 0 12,8-4 1,12 1-1,14-3-35,7 0-71,0-3-119,11-1-380,-24 6 0,-14 2 0,-11 4 0</inkml:trace>
  <inkml:trace contextRef="#ctx0" brushRef="#br0" timeOffset="102103.3669">8074 17316 2541,'0'3'122,"4"-1"4,5 0-1,15-1-15,10 1-37,16-7-79,15-1-109,7-10-480,8 4 0,-5 0 0,-3-2 0</inkml:trace>
  <inkml:trace contextRef="#ctx0" brushRef="#br0" timeOffset="102454.5891">9281 16915 1049,'-8'-5'28,"-5"-2"23,-5 2 30,-6-1 24,-3 3 29,-6 4 16,3 4 8,1 5 6,1 6 3,5 9-19,4 5-6,5 7-21,2 2-25,5 0-20,7 1-33,7-2-11,8-5-17,11-8-30,10-6-68,19-12-173,-2-4-225,4-6 0,-2-9 0,5-6 0</inkml:trace>
  <inkml:trace contextRef="#ctx0" brushRef="#br0" timeOffset="102664.3916">9530 16956 2522,'0'-3'31,"0"3"3,0-2 5,3 5 8,0 4 3,10 8 0,4 2-1,10 9-6,9 0-60,6-1-96,5-4-126,-4-8-260,-7 3 0,-7-5 0,-11-8 0</inkml:trace>
  <inkml:trace contextRef="#ctx0" brushRef="#br0" timeOffset="102880.7342">9800 16922 1059,'-11'-1'51,"-6"1"17,-10 8 14,-9 7 8,-6 14 5,-4 12 2,-3 12 0,7 3 0,7-2-8,8-4-53,18-8-73,3-13-80,12-8-224,6-10 0,12-10 0,6-9 0</inkml:trace>
  <inkml:trace contextRef="#ctx0" brushRef="#br0" timeOffset="103236.0257">10046 16745 827,'0'-2'43,"0"0"34,0 2 29,0 4 17,0 5 19,0 7 19,1 5 22,2 8 14,-1 8 4,2 4-26,1 2-4,-2 6-26,0-3-23,0-3-13,0-2-16,-3-4-16,0-2-19,0-8-13,0-5-4,0-5-5,0-5-31,0-5-76,9-4-223,-9-2-260,3-1 0,-3-1 0,-6-2 0</inkml:trace>
  <inkml:trace contextRef="#ctx0" brushRef="#br0" timeOffset="104395.24">6266 17948 649,'0'0'101,"0"0"22,0 0 16,0 0 24,0 0 35,0 0 23,-3 0 19,6-3 7,-3-1 36,0 0-69,7-4-24,1-2-16,5 2-16,7-1-22,4-3-35,6 2-22,3 3-16,2-5-7,2 7-34,0 2-4,-3 1-4,-4 7-2,-7 4-1,-5 8 5,-9 5 6,-6 7 2,-6 6 0,-9 3 0,-11 5 0,-2 0 0,-11-3 0,-4-2-2,4-6 0,-3-3-2,6-6 0,5-7 0,8-7 4,-1-4 0,7-7 5,7-6-1,2-4-5,7-5 2,7 1 1,7-2-3,10 6-7,2 3-10,7 4-14,3 3-17,0 4-22,-5 3-31,4 1-40,-7 0-80,-1 3-120,4-5-348,-15 8 0,3-8 0</inkml:trace>
  <inkml:trace contextRef="#ctx0" brushRef="#br0" timeOffset="105176.5414">6911 18008 1370,'0'-2'40,"0"-1"0,0-2 0,0 4 14,0 1 20,0 7 8,0 8 10,2 7 4,1 6 0,0 7-35,0 1 0,-2 0 2,1-5 4,-4-3 8,2-7 38,0-7 29,2-7-4,-2-3 0,0-8 2,0-6-3,0-9-1,0-10 0,0-9-5,0-10-22,3 2-55,3 2-31,3 1-4,3 8-4,6 3-1,2 5 1,4 3 0,3 3-1,0 5 2,1 7 1,1 4-2,-2 7-4,0 6-4,-10 7 2,-7 8-3,-4 2 2,-12 5 1,-9 1 2,-6 1 0,-4-3 0,-4-1 0,3-4-1,10-7 2,5-4 2,8-6 7,5-3-1,-2-2 7,1-2 6,8 0 0,5 0 2,5 0-2,5 3 1,8 0-2,-3 6-2,1 2-6,-5 3-2,-2 4-7,-8-1-2,-7 1 13,-5 1 14,-9 1 10,-10 1 5,-5-4 3,-7 5 1,-7-4 2,-1-1 1,3-6-1,-3-4-8,6-4-29,4-3-38,5-3-53,8 0-113,34-11-747,-17 7 0,13-4 0,10-6 0</inkml:trace>
  <inkml:trace contextRef="#ctx0" brushRef="#br0" timeOffset="105579.289">8339 18057 1864,'2'0'24,"4"0"1,5-3 4,6 1 4,3-1 12,10 0 13,5-2 12,-1-1 7,4 3 1,3-1-22,-2 2-26,-3 1-63,3 1-155,-7 3-245,-8 2 0,-8-1 0,-8 2 0</inkml:trace>
  <inkml:trace contextRef="#ctx0" brushRef="#br0" timeOffset="105788.5794">8469 18168 2084,'0'2'22,"-3"1"13,3 0 2,3 2 5,6-1 4,15-2 0,11 1-12,12-3-51,17-7-153,1 3-261,1-2 0,-1-4 0,-4-4 0</inkml:trace>
  <inkml:trace contextRef="#ctx0" brushRef="#br0" timeOffset="106445.3494">9631 17798 1157,'-8'0'77,"-8"0"25,-6 0 36,-9 3 34,-7-1 22,-1 7 16,0 3 16,1 1 13,1 4 9,7 2-45,4 1-15,2-1-17,6 5-20,9 0-27,0 3-9,4 1-4,4 1-3,2-1-5,4 0-5,1-4-2,1-1-9,6-3-6,3-4-5,5-3-3,2-3-1,7-3-10,6-5-11,3-1-4,-1-1-5,1-2-4,-5 1 1,-11-2-1,-7 0-9,-7 0-5,-5 1-10,-4 2-4,0 0 0,0 0-2,0 0-2,0 0 2,0 0-2,0 0 2,0 0-2,0 0 0,0 0 0,0 0-1,0 0-4,0 0-4,0 0-20,0 0-37,0 0-51,3 0-132,16-3-685,-14 3 0,-1-3 0,8-3 0</inkml:trace>
  <inkml:trace contextRef="#ctx0" brushRef="#br0" timeOffset="113871.1713">10828 17919 1074,'0'0'82,"0"0"40,2 0 17,1 0 30,3 0 29,-2 0 16,7-3 9,-1-1 12,6 0 5,3 0-42,10-1-36,7 0-35,10 1-18,13-1-30,9-7-31,9 2-16,5-2-8,6 1-12,-7 0-8,-6 2-18,-9 1-26,-5 1-46,-12 3-72,-3-4-134,-12-9-288,-8 14 0,-5-1 0,-2-6 0</inkml:trace>
  <inkml:trace contextRef="#ctx0" brushRef="#br0" timeOffset="114127.4794">12186 17575 1283,'0'2'21,"-3"6"13,-2 6 10,1 3 0,1 12-1,-7 7-7,6 1-13,1 1-22,2-1-53,1-8-243,0-2 0,0-2 0,1-9 0</inkml:trace>
  <inkml:trace contextRef="#ctx0" brushRef="#br0" timeOffset="114567.6818">12291 17488 1841,'-22'-22'54,"-9"-4"7,-6 4 3,-16-2 3,5 14 10,-8 14 19,-3 7 22,4 8 25,-1 3 22,4 7-16,8 10-2,8 6 2,7 3 3,11 9-4,12 3-5,3 1-19,8 0-20,8-2-23,2-8-20,8-7-25,7-6-14,1-9-7,4-9-4,0-8 0,-1-7-5,8-5-4,-2-8-2,2-6-5,3-5-3,-3-6 3,-7-6 0,-8 4-4,-6-2 1,-15 3-10,-3 2-31,-3 3-71,0 1-129,6-3-465,-8 8 0,-2 0 0,-2 1 0</inkml:trace>
  <inkml:trace contextRef="#ctx0" brushRef="#br0" timeOffset="123167.2612">17495 6749 685,'0'-9'-1,"1"-3"-1,4-5 2,1-6 2,-3 2 21,4 3 41,1 3 37,-2 1 33,-3 4 30,-2 4 20,-1 6 21,0-4 16,0 4 16,0-1 8,2 1-13,-2 0-34,0-3-34,0 3-32,0-3-34,0 3-23,0-1-6,0 5-6,0 4-6,0 5-2,0 12-5,-2 12-3,-2 9-3,-4 10 0,-1 5 6,2 1 2,-5 1-12,3-5-12,0-5-6,1-11-6,5-9 9,-3-12 28,6-8 38,0-8 6,-1-5-4,1-11 0,0-13 4,0-13-2,4-15-10,11-14-5,8-9-13,4 0-33,7 1-37,-2 10-9,-9 15-2,-7 13-3,-4 16-3,-6 11 4,2 9 6,2 10 6,7 8 0,1 10 0,3 10 0,4 10 3,6 6 4,-3 3 3,1 1-1,1-4-5,-9-4-30,-8-3-60,-5-9-69,-5-6-139,30-11-509,-37-2 0,-2-16 0,-1-3 0</inkml:trace>
  <inkml:trace contextRef="#ctx0" brushRef="#br0" timeOffset="123349.4543">17757 6895 1566,'0'0'91,"0"0"34,6 0 19,3 0 3,6 0-1,15 0-12,18-3-86,26-4-528,-5 2 0,8-5 0,-2-5 0</inkml:trace>
  <inkml:trace contextRef="#ctx0" brushRef="#br0" timeOffset="123575.411">18513 6745 3449,'0'-2'93,"0"-3"6,0-2 0,0 0-5,4-4-21,0 1-71,1 3-66,3 3-139,-2-2-525,-2 15 0,-4 4 0,0 9 0</inkml:trace>
  <inkml:trace contextRef="#ctx0" brushRef="#br0" timeOffset="123742.4192">18562 7093 2270,'0'0'127,"0"0"6,0-3 0,0-1-23,0-3-77,4-6-148,-2-13-423,4 9 0,1 2 0,11-5 0</inkml:trace>
  <inkml:trace contextRef="#ctx0" brushRef="#br0" timeOffset="124516.7769">19039 6675 1875,'0'-1'152,"0"-5"1,0 3 2,0 3 20,0 0 9,3 9 6,0 12 2,3 9 0,0 8 2,1 8-125,-1 0-31,1-2-1,-2-5-1,-3-5-20,1-7-12,-2-8-4,-2-5 4,1-7 2,1-6 0,-1-2 6,0-10 1,-1-10 0,1-10-2,0-11 0,0-11 4,3-4-2,6 2-7,4 0-2,7 8 0,6 5 1,4 10 0,0 10 1,-2 7 3,-1 8 2,-3 5 0,-4 9 0,-2 6-3,-6 3-2,-4 5-3,-2 2-1,-17 3-1,-7-4-1,-18 6-1,-11 0-1,-10-2-1,7 3 1,12-9-16,21-3 15,18-8 7,15-3 5,15-6 3,6 2 2,6-4 1,6 1 2,1 1 1,0 0 6,-3 3 19,-3 3-8,-3 6-3,-8 8-4,-10 3 5,-12 7 8,-11 2 8,-13 4 0,-14-1 2,-10 2 3,-11-2 1,-9-2-2,-4-4-2,7-11 1,4-5-10,13-9-17,5-6-48,14-9-64,10-7-154,16-17-615,13 4 0,11-10 0,10-2 0</inkml:trace>
  <inkml:trace contextRef="#ctx0" brushRef="#br0" timeOffset="124764.1239">20035 6706 3283,'0'-4'87,"0"-3"11,0 0 13,0 1 0,0-2-28,0 2-47,1 3-77,4-2-121,0-5-559,0 10 0,0 6 0,-1 9 0</inkml:trace>
  <inkml:trace contextRef="#ctx0" brushRef="#br0" timeOffset="124936.2309">20067 7032 2196,'0'2'148,"0"0"11,0-1 4,0-1 3,0-1-13,0-4-96,6-4-191,-6-2-447,4 4 0,0 2 0,5-3 0</inkml:trace>
  <inkml:trace contextRef="#ctx0" brushRef="#br0" timeOffset="125398.4726">20861 6579 1242,'-17'0'142,"-10"2"21,-6 2 48,-12 3 27,4 5 16,-2 5 21,1 10 10,2 4 11,10 3 13,10 5-99,6 5-36,8 0-18,5 0-44,8-4-22,2-5-3,3-4-10,6-3-3,3-7-6,3-3-11,5-1-1,3-5 0,-1-5-5,3 0-5,-4-4-13,-4 1-32,-5-3-36,-3 5-35,-9-3-29,1 3-51,-6-1-85,6-4-163,-7 2-357,1-1 0,-4-2 0,3 0 0</inkml:trace>
  <inkml:trace contextRef="#ctx0" brushRef="#br0" timeOffset="126534.2744">21976 6888 588,'-4'0'109,"-1"0"18,-2 0 18,1 0 18,3 0 19,0 0 16,-1 2 11,3-2 18,1 0 31,0 2-58,0 1-8,0-3 6,6 0 0,6 0-12,12 0-14,18 0-12,18-3-10,11-1-18,3 0-29,3 0-29,-9-3-15,-11 4-31,-17 2-22,-13-1-33,-9 2-40,-9 0-51,-7 0-94,1-2-158,-3 0-284,2 2 0,-2 0 0</inkml:trace>
  <inkml:trace contextRef="#ctx0" brushRef="#br0" timeOffset="127047.6668">22128 7074 1325,'-1'5'85,"-1"0"37,-1-1 31,1 2 32,2-3 21,0 0 22,2-3 38,4 0 16,12 0 6,12 0-56,15-2-22,17 1-37,6-2-31,7-1-29,-7 0-23,-10-3-16,-12 5-39,-10-1-18,-18 0-13,-8 3-6,-5-2-4,-4 2-2,-1 0 6,0 0-3,0-1 4,0 1-8,0 0 4,0 0 2,0 0 6,0 0 2,0 0-4,0 0-7,0 0-12,0 0-4,0 0-6,0 0-4,0 0-16,0 1-21,0 1-24,0-2-20,0 3-35,0-3-69,0 0-127,0-8-268,0 13 0,-3 1 0</inkml:trace>
  <inkml:trace contextRef="#ctx0" brushRef="#br0" timeOffset="132014.254">23395 6671 2017,'0'0'103,"0"0"22,0-3 22,0 2 22,0 1 18,0-2 15,0-3 18,0 1 16,0 1 9,3-5-62,6 1-31,9 0-19,11 0-12,15 0-15,8 0-15,7 1-14,-4 2-15,-11 4-20,-8 0-8,-12 4-9,-11 5 0,-6 3-4,-6 5-9,-8 6-8,-7-2-5,-10 4-1,-6 2 1,-9-1 4,3 1-5,4-5 3,14-7-4,6-2-3,12-5-2,0-5 9,3 0 0,9 0 6,9-2-2,6 1 0,10 3 4,3 1 0,2 0 2,-7 4 4,-3 4-1,-10 1-6,-7 2 1,-9-1-3,-6 4 6,-6-2 3,-6 1 1,-12-4 1,-5 3 0,-7-1 0,-1 0-1,-4-1-4,8-3-32,1-2-66,10-3-70,5-1-145,23-7-574,-15 3 0,2 2 0,-1 1 0</inkml:trace>
  <inkml:trace contextRef="#ctx0" brushRef="#br0" timeOffset="132330.978">23319 7450 2007,'0'3'162,"0"0"27,0-2 11,3 0 8,11-1 4,10 0 5,17-2 2,18-2 3,15-3 4,15-1-114,2-1-46,3-2-28,-7 4-26,-12 1-53,-21 4-102,-19 0-75,-17 1-94,-9 0-363,-15 3 0,-9 1 0,-5 4 0</inkml:trace>
  <inkml:trace contextRef="#ctx0" brushRef="#br0" timeOffset="132787.452">23444 7781 1730,'3'0'63,"8"0"26,3-3 24,12-2 27,1-3 18,7 0 8,3-2 2,1 3 2,-5 3-1,-3 7-45,-11 4-20,-9 8-28,-4 3-21,-12 10-23,-10 4-16,-10 0-5,-7 2 5,-3-4 5,-2-2 12,7-5 11,8-9 23,8-4 25,12-5-5,5-2-5,6-6-1,11-2-4,11-2-7,12-5-13,12-2-21,11-3-32,-2 3-67,-2 3-90,-2 1-153,-13-7-419,-10 12 0,-11-3 0,-4-2 0</inkml:trace>
  <inkml:trace contextRef="#ctx0" brushRef="#br0" timeOffset="133889.1643">24318 6721 1516,'0'0'40,"0"4"25,0 5 18,3 6 8,3 10 3,3 10 1,1 5 1,3 1 1,-2 5 0,-5-3-11,0-3-27,-4-2-18,0-7-3,-2-7 12,0-4 32,0-8 13,0-7 8,-2-1 3,0-11 3,-1-10-2,0-6-2,-3-9-5,3-11-17,3-6-16,0-2-32,0 0-5,3 3 3,6 4 3,2 6 1,5 8 3,8 4-4,2 6 7,4 5 1,0 4 0,0 4-4,-1 5-9,-5 1-13,-6 5-6,-4 7-4,-7 3 1,-10 8 7,-12 6-7,-10 4 3,-13 0-2,-8 0-1,-4 1 0,8-4 1,12-7-3,14-4 6,13-6 5,9-8 4,14-1 2,3-1 5,14-2-3,11 0 5,6-2 3,5 2 0,-3 0 4,-8 2-7,0 5-6,-9 0-11,-9 5 0,-6 5-5,-10 6 2,-7-3 1,-4 3 9,-6 3 9,-8 1 12,-6 0 9,-6-3 9,-7-1 14,-3-3 6,0-5 10,3-3 4,-2-2 2,5-7-8,2 1-5,4-5-14,-1-5-6,3 1-12,1-2-8,3 0-10,3 0-12,3 1-7,4 1-8,2 0-3,2 4-7,-1-2 4,4 3-3,-2 0 0,0 0-7,0 0-8,-2 0 0,1 0-2,1 0-4,-3 0-20,3 0-32,-2 0-41,4 0-51,-4 2-85,4-2-125,-1 0-142,5 0-264,3-4 0,11-9 0,10-6 0</inkml:trace>
  <inkml:trace contextRef="#ctx0" brushRef="#br0" timeOffset="134272.7925">25517 6815 2158,'0'0'205,"0"-2"40,0-2 28,0 1 21,0-4 17,0 3 9,0-3 6,0 3-4,0-2-11,0 2-218,0 1-117,1 2-117,2 1-211,-1-20-516,-2 22 0,3 3 0,-1 5 0</inkml:trace>
  <inkml:trace contextRef="#ctx0" brushRef="#br0" timeOffset="134673.6389">25531 7140 2348,'0'6'170,"0"1"35,0 0 39,0-2 46,0-2 31,0-3 21,0 0 8,0 0-1,0 0 0,0 0-132,0 0-31,0 4-36,0-4-38,0 3-45,0 0-29,0 0-20,0-1-8,0 0 0,0-1 1,0 0-6,0-1 3,0 2 0,0-2 0,0 0 0,0 0-7,0 0-5,0 0-17,1 0-16,-1 0-21,0 0-50,0 0-92,0 0-143,9-2-667,-9 2 0,4-1 0,-1-3 0</inkml:trace>
  <inkml:trace contextRef="#ctx0" brushRef="#br0" timeOffset="137924.0814">25987 6620 1308,'1'5'112,"4"4"30,-1 6 10,3 4 4,-2 4 3,3 3 13,-4 3 13,1 2 7,2-2 16,-7 2-60,3-1-27,-3-2-20,0-3-1,0-1 0,0-6 1,0-4 20,0-6 48,0-5-2,0-3-14,3-8-8,-3-6-12,3-11-7,-3-13-8,3-12-3,-3-11-6,0-6-29,5-1-54,1 8-5,4 9 1,2 9-5,8 13 1,4 5-3,7 9 1,2 5-2,2 6 1,-2 1-4,-1 9-11,-8 5 5,-9 4-5,-3 5-3,-7 8-1,-4-4 0,-7 7 2,-6-1 2,-6-2 5,-5 2 0,-4-3 5,3-1-7,9-6-1,6-4 2,8-4 7,8-5 0,8-4-1,9-1 2,8-2-5,7 0 0,-1-2 1,-1 2 3,-4 2 5,-1 3 3,-10 3-8,1 6-1,-6 3-1,-7 2 2,-3 2 9,-2 2 8,-9 0 3,-7 2 2,-5-1 1,-7-1 0,-9-2 4,-4 1 2,-4-6 1,4-6-2,4-4-6,5-4-16,5-4-22,9-7-32,7-5-75,3 0-140,12-10-792,8 4 0,6-1 0,11-6 0</inkml:trace>
  <inkml:trace contextRef="#ctx0" brushRef="#br0" timeOffset="138181.3143">27079 6599 2646,'0'-9'200,"0"-6"24,0 1 11,0-6 7,0 8-3,2 0-10,-2 2-23,0 6-39,1 1-64,2 3-322,2 0-635,-1 10 0,-3 5 0,1 9 0</inkml:trace>
  <inkml:trace contextRef="#ctx0" brushRef="#br0" timeOffset="138471.389">27148 6999 3036,'0'3'267,"0"-1"34,0-1 22,0 1 39,0-4 46,0-1 33,0-3 16,0 3 6,0-2-1,0-1-178,0 6-100,0-3-80,0 1-90,0 2-66,0 0-70,0 0-63,0 0-117,2-1-133,7-3-282,-6-3-341,-2 1 0,2-3 0,-1 3 0</inkml:trace>
  <inkml:trace contextRef="#ctx0" brushRef="#br0" timeOffset="141207.9234">27513 6639 881,'0'0'163,"1"0"16,-1 2 27,2-2 24,-4-5 21,4 0 16,-1-1 14,3 0 19,-1-4 12,0 1-130,2 1-12,0-2-8,2-1-22,3 1-19,1-4-18,7-1-9,0 1-2,5-1-12,1-5-4,1 3-6,1-2-5,-2 5-8,0 5-4,0 5-6,0 2 0,-1 9-6,-2 8-6,-5 4-8,-3 8-5,-7 9-6,-6 3-1,-5 4 1,-6-2-1,-10-2 7,-4 2-4,-7-2-2,2 0-5,3-8 2,9-6-3,6-6 7,8-9 12,2-3-1,2-7 5,2-3-8,2-2 3,2-4-4,9-2 2,4-3-5,7 2 4,10 0-11,3 9-24,7 0-30,6 4-41,-1 2-68,-1 4-87,1 0-146,-9-10-473,-7 11 0,-8-2 0,-6-6 0</inkml:trace>
  <inkml:trace contextRef="#ctx0" brushRef="#br0" timeOffset="142542.2614">28241 6585 1333,'0'-8'201,"0"1"4,0 0 2,0 0 19,0 2 13,0 10 14,3 3 9,3 10 6,1 7 1,4 9-162,2 4-37,-4 6-4,-2-5-1,-1-2-18,-5-8-11,1-5-13,-2-6-3,0-7 4,0-4 10,0-5 7,-3-2 2,-2-6 2,-3-9-1,2-9-2,-4-8-2,7-12-2,0-4-3,3-6-12,0 4-11,3 3 0,0 6 2,4 7 0,2 8-1,1 4 6,3 10 2,-1 4 2,6 5-2,0 2 2,3 1 1,3 1-14,-4 4-10,-1 7-3,-4 1-4,-9 3-5,-3 4-2,-1 3 4,-10-4 0,-5 3 5,-4 2 0,-4-2 11,-3-3 7,6 0 1,6-1 6,6-3 0,3-2 6,3-2-3,6-3 1,2-2 4,11-1 11,10-1 3,9-1 4,8 0-1,1 4 4,-1 0 5,-6 0-6,-7 5-1,-6 0-5,-8 0-5,-5 3-12,-6 2-5,-3-2-4,-3 3 2,-4 2 3,-7-5 5,0 3 10,-7-1 6,-4-3 12,-4-3 5,0-4 5,-6 1 4,-3-3 1,1-3 6,-4-2-4,1 2-7,1-4-7,1 1-5,6 0-8,1-1-7,7 1-4,8-1-4,6 2 8,2-3-1,3 3 7,0-3 11,-2 3-3,2 0 10,0 0 6,0 0 8,0 0 2,0 0 11,0 0 2,0 0-8,0 0-11,0 0-13,0 0 3,0 0-12,0 0-12,0 0-8,0 0-3,0 0-13,0 0-13,0-2 0,0 2 0,0 0 0,0 0-3,0 0 0,0 0 3,0 0 0,0 0-8,0 0 0,0 0 0,0 0 0,0 0 0,0 0 0,0 0 0,0 0 0,0 0 0,0 0-3,-2 0 11,2 0 0,0 0-3,0 0 3,0 0 0,0 0 0,0 0 5,0 0 0,0 0 1,0 0 2,0 0-20,0 0-23,0 0-60,0 0-49,0 0-59,0 0-86,0 0-195,0-4-680,0 3 0,-3-1 0,-1 2 0</inkml:trace>
  <inkml:trace contextRef="#ctx0" brushRef="#br0" timeOffset="153575.0079">22464 9240 1153,'0'0'83,"0"0"14,0 2 13,1 0 16,-2-2 22,-1 3 21,2-1 20,-1-2 18,-1 0 18,1 0-50,1 0-12,-3 0-6,3 0-5,0 0-7,0 0-10,0 0-9,0 0-7,0 0-12,0 0-12,0 0-4,0 0-7,0 0 2,3 0-4,0 0-5,7 0-13,5 0-12,5 0-9,2 0-10,2 0-5,-4 0-5,-2 0-4,-3 3-12,-3-3-4,-3 2-4,2-2-12,-4 0-18,1-2-25,-2 2-16,-2 0-19,1 0-24,-1 0-32,-1 0-38,0 0-58,2-1-98,-2-8-314,-3 8 0,3 0 0,-3 1 0</inkml:trace>
  <inkml:trace contextRef="#ctx0" brushRef="#br0" timeOffset="153849.889">22471 9467 2222,'0'2'171,"0"1"19,2-1 3,1 0 3,4-2 0,7-2 0,8 2-2,8-3-1,5 1-9,7-2-159,3-1-107,8-2-198,-5-6-439,5 6 0,-8 0 0,-1-5 0</inkml:trace>
  <inkml:trace contextRef="#ctx0" brushRef="#br0" timeOffset="154821.4625">23618 9053 917,'0'0'69,"-3"0"34,1 0 40,1 3 39,-1-3 36,1 3 34,2-2 16,-1-1 10,0 0 3,2 0-35,4-1-29,5-2-31,10 3-38,7-5-36,11 0-38,3 1-33,7 1-15,-4 3-11,-6 0-4,-11 0-3,-7 3-2,-12 1-1,-4 6-4,-6-1 1,-9 4 1,-9 3 0,-8 4-1,-8 0 0,-1-1 1,3 2-1,4-3 0,11-4 0,9 0-2,6-4 1,2-3 2,2-2-1,5 2 2,5-4-1,5 1 0,8-1 2,3-1 0,3 5 0,2-2-1,-3 3-3,-1 4-3,-6 0 0,-4 2 0,-9 0 1,-5 0-1,-2-2 1,-4-1 1,-7 1 4,-3 0 1,-8-1 2,-8-2 3,-4 3-1,-1-3 0,0-1 0,1 0-5,5-4-30,2-2-71,7-2-175,4-10-431,3 8 0,4-3 0,1 4 0</inkml:trace>
  <inkml:trace contextRef="#ctx0" brushRef="#br0" timeOffset="155165.1583">23538 9687 1564,'0'2'130,"2"-2"18,2 1 14,4-1 6,7-1 7,10-3 5,9 0 3,12-2 5,8-1-1,1 0-115,3-1-12,6 4-20,-6 2-14,-4 1-16,-7-1-41,-10 2-71,-10 2-92,-10-4-97,-10 2-244,-4 0 0,-6 3 0</inkml:trace>
  <inkml:trace contextRef="#ctx0" brushRef="#br0" timeOffset="155728.9165">23664 10029 1614,'0'4'136,"0"1"20,0-3 6,2 1 6,6-3 2,5-7 6,11-1 4,8-1 2,4-1 4,1 0-78,-2 5-56,-2 1-20,-3 0-6,-3 8-4,-4 3-6,-8 7-1,-9 1 3,-6 9 3,-11 7 3,-9 3 7,-11 0 7,-5 2 10,-9-2 18,6-4 17,4-8 14,7-2 4,10-8 9,7-4 31,5-5 1,6-1-5,3-4-7,5-3-8,10-2-17,7-3-19,11-1-9,5 0-10,6 0-13,-2 3-37,0 2-11,-3 3-7,-2 3-19,-5 3-33,-2 1-33,-10 3-42,-3-1-72,-7 0-128,-4-6-533,-6 2 0,-3-2 0,0-2 0</inkml:trace>
  <inkml:trace contextRef="#ctx0" brushRef="#br0" timeOffset="156253.6082">24796 9007 3119,'0'0'68,"0"-2"5,0 0 3,0 2-1,0-3-3,0-1-30,0 1-72,6-2-171,0-16-457,0 15 0,0 2 0,0 3 0</inkml:trace>
  <inkml:trace contextRef="#ctx0" brushRef="#br0" timeOffset="156480.9667">24867 9453 2230,'0'0'113,"0"0"9,0 0 4,0-2 2,0-1 3,0-2-10,3 1-50,2-2-150,0-16-513,0 18 0,1-2 0,0 1 0</inkml:trace>
  <inkml:trace contextRef="#ctx0" brushRef="#br0" timeOffset="157438.2851">25687 8956 313,'0'-4'41,"0"-1"17,0-2 25,0 2 33,0 0 44,0 0 35,0 1 33,0 1 36,0-2 28,-3 0-14,3 3 0,0-1-2,-3-1-10,3 1-17,0 0-34,0 0-31,0 2-31,0-2-36,0 3-29,0 0-11,0 0-10,0 3-4,0 3 0,0 7 3,0 9 3,0 9 2,0 7 5,3 4-2,0 4 6,0 1 0,0 0 5,1-1-3,-2-3-11,-2-3-15,0-6-12,0-5-4,0-3-2,0-6 0,0-6-5,0-4-1,0-3-7,0-3-7,0-1-3,0-3-4,0 0-13,0 0-33,0 0-84,1 0-95,10-2-266,-8-3-395,6-5 0,2-4 0,8-10 0</inkml:trace>
  <inkml:trace contextRef="#ctx0" brushRef="#br0" timeOffset="157748.0315">26487 8947 3005,'0'-3'101,"0"-2"9,0-2 4,0 0 2,0 0 1,2-3 0,-1 1-12,1 0-46,4 5-71,0-3-230,0-15-476,-3 22 0,-1 1 0</inkml:trace>
  <inkml:trace contextRef="#ctx0" brushRef="#br0" timeOffset="157948.2355">26544 9273 1875,'0'8'161,"0"-5"36,0 1 18,0 3 2,1-7-10,2 0-57,4-5-178,2-1-570,2-5 0,1-7 0,6-5 0</inkml:trace>
  <inkml:trace contextRef="#ctx0" brushRef="#br0" timeOffset="159045.0351">27095 8844 1160,'0'0'139,"0"-1"26,2-2 24,-2-1 20,0 0 16,3-2 14,3-2 9,2 1 11,10-3 12,7-4-99,10 2-24,7-2-17,9 2-20,-2 1-17,0 5-14,-4 2-10,-6 4-9,-6 3-8,-4 6-10,-7 5-10,-5 5-8,-4 9-4,-9 4-4,-6 4-2,-10 1 3,-9 1 2,-12 4 2,-9 0 2,-8 1 6,2-5 6,3-2 7,6-4 6,9-6 4,7-9 4,6-2 5,7-6 17,4-4 18,3-2 16,2-1 4,2-2-1,-1-2-6,0-1-3,3-2-9,10-1 5,3-2-11,9 0-22,10-1-16,3 5-24,5 1-9,2 0 0,0 3-4,1 0 1,-2 3 3,-4-3-6,-7 7-1,-1-2-2,-10 1-1,-1 0-1,-4 1 0,-1-2-5,-1 2 5,-4-4-10,-5 0 0,-5-2-1,-1-1 0,0 2-2,0-2 1,0 0 0,0 0 3,0 1 2,0-1-5,0 0 5,0 0 0,0 2-1,0-2 3,0 0 0,0 0-2,0 0 4,0 0-4,0 0-1,0 0 0,0 0 0,0 0 0,0 0-2,0 0-3,0 3-4,0-3-4,0 0-4,0-3-5,0 3-1,0 0-4,0 0-6,0 0-3,0 0-6,0 0-5,0 3-6,0-3-5,0 0-7,0 0-2,0 2-10,0-2-34,0 0-53,0 2-54,0-2-76,0 0-99,6 0-127,-7 0-231,-5-2 0,-8 0 0</inkml:trace>
  <inkml:trace contextRef="#ctx0" brushRef="#br1" timeOffset="173080.049">23112 9215 3384,'0'0'23,"0"0"4,0 0 8,0 0 15,0 0 20,0 3 14,2-1 13,2 4 5,5 0 2,5 6-16,5 3-8,5-1-2,-2 3-8,0 0-18,1 0-36,-5-2-41,-3 2-45,-3-8-57,-2 2-65,-4-7-101,-1-11-437,-3 6 0,-2-6 0,1 0 0</inkml:trace>
  <inkml:trace contextRef="#ctx0" brushRef="#br1" timeOffset="173265.9577">23320 9174 1522,'0'-5'82,"0"5"33,0 3 26,-1 2 21,-4 7 13,-3 8 6,-6 6-1,-3 8 0,-1 1 0,-5 5-95,0-4-65,3-2-163,-3-11-433,6 0 0,2-6 0</inkml:trace>
  <inkml:trace contextRef="#ctx0" brushRef="#br1" timeOffset="173843.1124">22757 8904 1836,'0'-1'137,"0"-3"18,0 1 6,3-4 4,3-1 5,8-1 6,8 2 4,4-1 2,4 1 2,2 6-108,-8 2-29,-2 6-15,-7 8-5,-7 3-3,-6 10-5,-4-2-4,-6 8-3,-7-5-2,-3 3 0,-3-6 0,1-4 0,4-4 1,8-4 4,5-5 3,6-6-1,8-3 0,8 0-2,12-3 1,16 3-4,11-4-29,13 1-91,19-4-618,-22 0 0,-10 3 0,-9 0 0</inkml:trace>
  <inkml:trace contextRef="#ctx0" brushRef="#br1" timeOffset="174510.0791">25222 8645 1679,'0'-3'126,"0"-2"5,0 5 0,2-1 11,-4 0 19,2 3 10,5 7 5,5 5 5,5 2 1,3 5-98,6 2-27,3-4-12,-3-5-32,0-4-93,-1-5-179,-6-3-329,-8-2 0,-5-5 0</inkml:trace>
  <inkml:trace contextRef="#ctx0" brushRef="#br1" timeOffset="174727.0819">25326 8606 1468,'-3'14'118,"-3"11"10,-5 6 3,-7 8 0,-3-1 2,-3-1 1,-2-1-2,2-7-7,5-5-46,11-10-248,4-8-313,4-4 0,4-2 0</inkml:trace>
  <inkml:trace contextRef="#ctx0" brushRef="#br1" timeOffset="175151.1039">25497 8516 1705,'0'-2'103,"3"-2"7,2-4 7,8 2 10,4-4 12,7 1 13,2-1 6,2 1 7,-6 4 2,-1 2-84,-5 2-15,-4 5-4,-7 7-4,-2 6-5,-5 1-10,-7 9-15,-3 3-4,-8-4-6,3 2 0,-2-3-2,9-8-2,4-1 2,3-2-1,3-6-1,6-2-2,4 0 1,7-3-1,8-2-5,10 1-29,9-2-92,4-1-571,-5 1 0,1 0 0,0-1 0</inkml:trace>
  <inkml:trace contextRef="#ctx0" brushRef="#br1" timeOffset="175799.1719">28260 8930 1746,'0'0'122,"0"0"14,2 0 10,-2 0 2,0 0 9,0 0 7,4 0 4,8 5 2,7 4 1,9 4-99,10 6-23,5 1-16,1 1-15,-2-2-14,-6 1-42,-3-6-115,-3-6-115,-14-4-301,-6 1 0,-6-5 0</inkml:trace>
  <inkml:trace contextRef="#ctx0" brushRef="#br1" timeOffset="176045.184">28501 8881 1081,'-6'5'98,"-3"8"23,-1 3 17,-6 7 8,0 5 1,-5 2 2,1 4 2,-1 1-1,-1-6 0,5 3-88,8-7-71,5-9-185,2 1-244,4-7 0,8-7 0</inkml:trace>
  <inkml:trace contextRef="#ctx0" brushRef="#br1" timeOffset="177264.161">28759 8843 1363,'-2'-5'137,"1"-2"33,-2 0 20,1-2 20,2 1 16,0 2 5,0-1 3,0 0 2,3 0 4,3-1-88,6 1-45,2-4-32,8 5-20,1-3-19,4 4-14,1 2-7,-2-2-1,-2 5-3,0 0-1,-3 2-6,-3 4 0,-4 1-1,-4 3 0,-5 4 1,-4-2-1,1 1 3,-4 0 0,1 3 2,-4 5 0,-5 4 1,-7 0 2,-5 3 0,-1-2 4,-3 0 7,2-6 7,2-3 7,1 0 3,3-5 0,0-5-2,7 1 4,0-3-2,3 1 0,5-3-5,-2 0-8,2-3-10,3 2-8,0-1-3,0-1-1,0 0 0,-3 0-1,6 0 6,-3 0 10,0 0 20,-3 0 22,6 0 11,-3 0 6,0 0 4,0 0 7,0 0 6,0 0 6,0 0 8,0 0 5,0 0-10,0 0-6,0 0-3,0 0 0,0-1-6,0 1-6,0 0-8,2 0-4,4-2-13,9 2-12,8 0-10,8-3-13,6 3-9,6 3-6,0-3-1,-5 3 1,-2 0 5,-7-2-6,-9 2-1,-7-3-1,-7 0-1,-5 0-2,-1 0-2,0 2 2,0 0 2,3-2-2,-3 0-2,0 0-1,1 0-1,-1 0 0,0 0 1,2 0-2,-2 3 2,0-3-4,3 2 0,-3-2-5,0 0-3,0 0 0,0 0-1,0 0-1,0 0 1,0 0 0,0 0-2,0 0-4,0 1-10,0-1-9,0 0-10,0 1-13,0 1-11,0-2-9,0 1 2,0 1 1,0-2 1,0 3 9,0-1 7,0 1 10,0 0 2,0-1-3,0 2 0,0-4-6,0 0-16,0 3-24,0-3-31,0 0-62,0 0-93,0 0-121,15-5-347,-13 5 0,-2-2 0,-2 1 0</inkml:trace>
  <inkml:trace contextRef="#ctx0" brushRef="#br1" timeOffset="178116.5974">22444 11497 2482,'3'3'76,"-3"-2"20,0-1 19,0 0 10,4 2 6,4-2 3,6 0 2,7 0 3,7 0-2,6-1-57,0-4-20,2 2-39,-2 1-80,-9 0-131,7-3-506,-21 3 0,-4-1 0,-3 3 0</inkml:trace>
  <inkml:trace contextRef="#ctx0" brushRef="#br1" timeOffset="178325.1161">22519 11670 2350,'0'3'122,"0"-1"8,6-1 3,2-1 0,5 0-3,7-4-19,7-1-54,6-1-104,8-11-576,-7 5 0,6 1 0,-4-5 0</inkml:trace>
  <inkml:trace contextRef="#ctx0" brushRef="#br1" timeOffset="178973.3629">24173 10006 1647,'0'-2'108,"0"2"11,-1 0 17,-7 2 23,-3 3 13,-5 12 7,-5 4 9,-3 9 4,-5 9 1,-4 7-94,-7 3-13,-3 3-11,4-3-18,0-3-25,9-7-24,12-9-55,5-10-105,29-8-498,-18-5 0,4-6 0,1-6 0</inkml:trace>
  <inkml:trace contextRef="#ctx0" brushRef="#br1" timeOffset="179625.4684">23303 8890 880,'-3'3'104,"-1"3"25,0 6 29,-4 7 22,-1 3 7,-2 5 7,-2 1 7,-4 1 6,-4 0 3,-1-3-65,-9 0-37,0 0-25,-2-3-30,-1 2-44,7-4-107,10-11-452,6 6 0,8-3 0</inkml:trace>
  <inkml:trace contextRef="#ctx0" brushRef="#br1" timeOffset="180957.9631">23759 11261 1475,'3'0'103,"-3"-1"32,0-2 23,0 1 17,0-3 13,0 4 14,0-2 5,0 0 4,3-1 4,3 0-61,11-2-31,10-2-24,12 1-18,11-3-9,7 0-12,0 5-12,-3 1-4,-6 1-6,-15 4-2,-10 5-6,-11 5-3,-6 3-9,-9 8-4,-7 3-5,-14 3-2,-10 4-2,-12-1-1,-8-1 1,2-2 0,8-2 1,12-6 0,14-8 0,4-2 0,13-3 2,2-5 2,8-1 2,11-1 3,7 0 4,12 0-1,9-1 1,2 1-2,1-2 1,-5 4-1,-2 1-2,-11 4-1,-4 6-4,-5 3-1,-9 4-1,-8 0-1,-3 0 4,-3 2 12,-2-5 13,-6 2 14,-6-2 14,-4 1 8,-7-1 12,-4-3 9,-4-2 9,1 0 5,-3-2 2,3-3-4,1-3-11,1-4-8,2 0-11,6-1-9,6-2-6,0 0-6,7 1-10,2-1-7,3-1-5,3 4-8,-4-2-4,-2 2-6,0-1-9,0-1-9,-2 1-30,4 1-42,4-1-81,-1 1-127,36-7-736,-26 1 0,8-5 0</inkml:trace>
  <inkml:trace contextRef="#ctx0" brushRef="#br1" timeOffset="181350.9297">25157 11247 2597,'0'0'157,"0"0"48,0 0 37,0 0 23,0-1 23,0 1 16,0 0 14,0-3 4,0 3 1,0 0-130,0-3-79,2 3-128,2-1-150,7-2-270,-1 3-509,-4 2 0,2 3 0,-5 7 0</inkml:trace>
  <inkml:trace contextRef="#ctx0" brushRef="#br1" timeOffset="181551.8825">25201 11625 3445,'0'0'109,"0"-2"13,0 0 5,2-4 3,-2 0-4,0 1-15,0-4-47,1 3-89,2-2-219,-1 4-549,2 2 0,-1-1 0</inkml:trace>
  <inkml:trace contextRef="#ctx0" brushRef="#br1" timeOffset="183408.0332">25771 11197 1593,'5'-4'85,"4"-6"27,7-2 22,11-5 20,11-2 23,6 2 15,-1-1 8,0 1 2,-6 6 1,-8 4-65,-7 4-16,-1 6-25,-4 10-20,-2 6-22,-6 6-24,-2 7-15,-4 7-6,-6-1 3,-7 6 12,-10 5 3,-10-2 2,-13 4 3,-6-2 7,-3-6 9,5-6 9,8-7 7,11-6 27,10-8 25,12-10-11,7-3-2,9-6-3,10-9-4,9 1-8,10-7-9,9-1-5,8 1-7,2 4-29,-1 5-31,0 3-3,-5 3-1,-4 3 0,-9 5-2,-6 2-6,-7 2-10,-8 0-32,-6 2-45,-3-3-44,-5-2-95,2-6-208,-3 3-356,2-3 0,3-6 0,8-8 0</inkml:trace>
  <inkml:trace contextRef="#ctx0" brushRef="#br1" timeOffset="183659.653">26953 11126 3610,'0'-7'92,"1"-1"12,-1-2 6,0-1 4,0 3 4,3-1-2,0 4-4,0-1-42,3 5-50,0 0-181,36 1-700,-34 1 0,-2 5 0</inkml:trace>
  <inkml:trace contextRef="#ctx0" brushRef="#br1" timeOffset="183865.8188">27007 11451 1584,'0'9'216,"1"-1"38,-1-2 4,2 0 4,-4-3 0,4-8-13,1-2-35,0 0-87,16-9-238,-16-1-552,3-4 0,-1-5 0</inkml:trace>
  <inkml:trace contextRef="#ctx0" brushRef="#br1" timeOffset="185030.4349">27516 10974 1635,'0'3'135,"-2"5"36,-1 1 26,-2 7 12,-4 4 14,-2 6 11,-5 4 4,-5 3 4,0 6 3,5-3-89,6 2-23,3-5-20,11-9-10,9-4 4,9-8-8,11-8-7,14-4-2,16-4-4,8-6-7,9-3-36,1 4-87,-5-3-132,-3 0-706,-31 7 0,-16 0 0</inkml:trace>
  <inkml:trace contextRef="#ctx0" brushRef="#br1" timeOffset="185430.4554">27950 11007 1801,'0'-6'183,"0"-2"6,0 1 14,-1 2 29,-2 0 24,-1 10 31,-1 3 17,3 7 18,-1 8 13,3 6-149,-3 8-24,3 6-4,-3 10-8,-3 4-20,-3 4-23,2 0-27,1 1-15,-2-5-18,5-7-11,3-7 0,0-10-5,0-6 0,0-8-5,0-6-4,0-5 0,0-5-6,0-2-11,0-1-35,0 0-68,0-1-68,-2 1-101,13-3-705,-22 3 0,-6 0 0,-4-1 0</inkml:trace>
  <inkml:trace contextRef="#ctx0" brushRef="#br1" timeOffset="186526.3982">18310 11332 1209,'0'-2'94,"0"2"37,0 0 29,-1 2 26,-5 7 16,0 14 13,-8 6 7,-4 10 6,0 9 2,-1 9-81,-1 3-11,1 1-38,3-4-28,1-5-26,6-9-14,5-13-4,1-10 18,3-7 0,0-9-1,0-4 1,3-6 0,-2-10 0,8-9 2,5-12-2,2-14-3,8-15-8,8-6-23,1-3-3,-1 4-2,-7 13 2,-4 14-1,-12 18 0,-4 11 0,-2 10-2,0 6 3,6 12-2,2 7-1,2 12-3,4 6 0,-1 16-2,-1 1 0,1 8 1,-2 2-1,-3-1 1,-1-4 0,-2-6-4,-3-8-26,-4-7-87,2-9-191,-4-9-402,-4-7 0,0-10 0,-2-8 0</inkml:trace>
  <inkml:trace contextRef="#ctx0" brushRef="#br1" timeOffset="186712.9972">18327 11725 1910,'0'0'122,"1"0"-8,-1-3 9,5 3 2,3 0-9,12 0-57,20-6-229,5 4-309,8-5 0,8-3 0,0-3 0</inkml:trace>
  <inkml:trace contextRef="#ctx0" brushRef="#br1" timeOffset="187025.1478">18963 11502 2867,'0'-5'123,"0"0"5,0 1 3,0 1 4,0-2 7,0 5 3,0 0-12,0 0-31,0 0-63,3-2-306,3-2-468,1 6 0,0 2 0,0 10 0</inkml:trace>
  <inkml:trace contextRef="#ctx0" brushRef="#br1" timeOffset="187196.4082">19003 11839 2011,'0'4'158,"0"-1"4,0-1 2,0 0-2,0-2-18,3-4-90,4-5-173,-4 2-428,4-1 0,0 0 0,2-1 0</inkml:trace>
  <inkml:trace contextRef="#ctx0" brushRef="#br1" timeOffset="187932.9519">19455 11403 1887,'0'0'105,"0"4"33,0 8 16,0 5 8,0 10 5,4 10 0,-1 6 3,0 3-2,1 2 1,3-1-63,-2-6-41,-2-7-33,-1-8-7,-2-7 19,0-9-1,0-6 0,0-4 0,0-10 1,0-8 0,0-10-5,0-8-2,1-14-1,2 0-6,8 1-23,5 3-1,7 7 1,7 10 0,4 8 0,0 7 1,0 8 4,-4 3-1,-7 11 0,-5 0-5,-8 5-10,-5 3-4,-7 8 1,-11 5-1,-11 0 0,-17 2 0,-9 1 1,-7-4 1,9-4 2,15-5-3,21-9 7,15-2 3,15-6 2,12-2 1,9 0 2,8-2 4,6 2-2,-1 2 3,1 2-1,-6 2 6,-8 6-5,-7 5-1,-8 3-3,-15 3-3,-5 0-2,-10 2 0,-9-2 0,-15 0-1,-12-2 4,-6 1 0,-7-6 0,1-4-4,6-7-14,3-3-27,12-12-84,18-9-228,7-5-365,22-9 0,16-10 0,21-6 0</inkml:trace>
  <inkml:trace contextRef="#ctx0" brushRef="#br1" timeOffset="188138.0889">20152 11446 2749,'3'-4'91,"3"-4"6,1 0 2,0-4 2,-1 3-7,1 0-66,1-2-209,-5 7-434,1-1 0,-1 5 0,-3 0 0</inkml:trace>
  <inkml:trace contextRef="#ctx0" brushRef="#br1" timeOffset="188317.2842">20228 11736 2290,'0'6'70,"0"0"26,0 0 22,0-1 14,0 3-3,0-8-70,5-5-188,-5 1-424,2-6 0,-1-1 0</inkml:trace>
  <inkml:trace contextRef="#ctx0" brushRef="#br1" timeOffset="189366.0011">21153 11355 2022,'-15'-3'119,"-2"1"20,-4 2 10,-7 0 10,4 0 5,5 9 4,-3 0 7,0 5 7,-1 7 7,-4 6-81,-3 3-20,-2 4-4,0 9 4,7-3 9,4 4 8,9-1 7,4 0 1,5-3 12,3-4 5,12-5 6,7-5 2,8-6-6,9-4-7,10-3-17,5-6-12,-1-3-10,-3-3-6,-7-1-19,-6 0-10,-14 0-8,-9-1-7,-5 1-4,-7 0-7,1 0 1,0 0 3,0 0-1,1 0-1,-1 0 0,0 0 0,0 0-7,0 0-5,0 0-5,0 0 0,0 0-3,0 0-3,0 0-1,0 0-2,0 0 1,0 0-2,0 0 0,0 0-3,0 0 0,0 0-2,0 0-1,0 0-2,0 0 2,0 0-1,0 0 1,0 0 1,0 0 2,0 0 6,0 0-1,0 0 5,0 0 2,0 0 3,0 0 0,0 0-2,0 0-2,0 0 0,0 0-2,0 0-4,0 0-4,0 0-3,0 0-2,0 0-2,3 0-2,-3 0 2,0 0-4,0 0-2,0 0-2,0 0-4,0 0-6,0 0-12,0 0-13,0 0-17,0 0-9,0 0-13,0 0-9,0 0-3,0 1 0,0 2 0,0 1 3,0-3 8,0 3 6,0-3-8,0-1-15,0 1-54,1-1-121,5-7-541,-4 7 0,-2-4 0,-2-3 0</inkml:trace>
  <inkml:trace contextRef="#ctx0" brushRef="#br1" timeOffset="206793.7883">16227 12900 134,'0'3'36,"0"-2"33,4 3 21,5-2 20,4 1 30,10-1 28,9-1 21,11-2 28,8 1 30,14-2 12,15-2-12,15 0-22,11-3-14,15 2-13,11-4-19,16 0-24,19-2-19,12-3-24,15-1-28,9 1-17,13-1-14,0 1-9,7-1-5,10 6-4,-1-1-4,5-2-5,10 0 3,12 0 1,0-6 4,10-1 2,8 2 2,0-3 1,4 0 0,-1 2 0,-3 1-1,0-3 2,0 0 5,-5 2 7,7 4 3,0 2-2,-5-2-1,11 8-1,-2-2-5,-2-1 0,5 5-5,-6-3-3,-3 1-6,1-3-11,-8 1-4,-7-4 1,5 0 6,-11 0 8,1-4 12,2 4 5,-3-4 8,-1 0 3,6 0 3,-5 2-2,-1-4 5,3 3-6,-10 3-4,-5-4-10,-1 10-10,-10 0-4,-3 0-8,-4 3-2,3 3-6,-8-2 0,0 0-8,0-1 2,2 2-2,-6-5-2,1-5 0,-4 2 3,-10-2 6,-10-6 4,-16 4 3,-9-1 3,-16 1-1,-10 1-2,-17 6-1,-8-3 1,-19 2 0,-15 0-2,-13 2-6,-17-2-7,-13 3-1,-15 1-3,-13 1 0,-7 0-5,-3 2 4,-6-1-4,-3 1-15,-3-2-43,-8 2-82,-8 0-83,-4 0-194,-5-32-505,-10 26 0,-3-4 0,-11-6 0</inkml:trace>
  <inkml:trace contextRef="#ctx0" brushRef="#br1" timeOffset="209759.1391">17776 13358 1669,'0'0'23,"0"0"9,0 0 15,0 1 30,0 1 33,0 4 31,0 5 28,0 7 29,-6 11 12,0 8-16,-5 9 4,-3 3-3,-2 3-12,3-3-26,-1-3-30,4-5-24,-1-7-26,5-5-23,3-12 2,0-3 37,3-6 1,0-6-1,2-6-3,-2-7-4,0-11-3,3-11-4,3-13-6,9-19-2,6-6-14,9-6-42,6 4-5,-4 8-3,-8 19-4,-3 15 3,-6 16-1,-8 9 0,3 9 3,3 8-3,1 5 0,0 4 0,5 10-2,2 5 4,-3 8 6,1 3 0,1 3 7,-3 4 3,-1 3-2,-2-10 2,-3-1 2,-3-6-2,-3-5-16,-4-7-57,1-5-100,-2-7-162,-3-44-603,-2 29 0,-4-8 0,-6-4 0</inkml:trace>
  <inkml:trace contextRef="#ctx0" brushRef="#br1" timeOffset="209943.9255">17889 13682 1966,'-3'-2'147,"2"-3"28,-2 2 8,1-1 2,4 2 6,7 2 0,9-2-2,12-1-28,12 2-141,14-41-701,8 33 0,4-3 0,-4-5 0</inkml:trace>
  <inkml:trace contextRef="#ctx0" brushRef="#br1" timeOffset="210184.0016">18688 13494 3639,'0'-3'87,"0"-5"9,0 1 1,0-5 2,1-1-3,-1 4-44,3 0-50,1 2-94,21-1-723,-19 8 0,2 4 0,-2 7 0</inkml:trace>
  <inkml:trace contextRef="#ctx0" brushRef="#br1" timeOffset="210347.0084">18726 13773 2426,'0'3'150,"0"0"5,0-3 1,0 2-8,1-2-77,46-10-692,-40 1 0,1 2 0,1-7 0</inkml:trace>
  <inkml:trace contextRef="#ctx0" brushRef="#br1" timeOffset="211091.0478">19243 13416 2227,'0'0'93,"0"0"31,0 0 29,0 3 17,-3 8 6,6 9 3,7 9 2,-4 12 1,4 3 3,-1 4-88,-4 0-4,-5-4-29,3-3-28,-3-7-17,-3-8 16,6-9 29,-3-8 0,0-6 2,0-9-2,0-7 0,0-14-4,0-11-5,0-13 2,7-7-2,8-3-21,4 3-30,9 5-10,5 17 3,-5 7 3,-2 14 2,-2 8 4,-1 7 2,-4 7-2,-4 8-4,2 4-6,-10 5-2,-2 8 4,-11 2-1,-11-1-2,-7 1 0,-5 0 0,-2-5 0,5-6 2,10-5 10,10-7 4,4-5 3,5-6 6,2 0-6,4 0-6,4-2 2,3 2-1,5 0 5,4 2-3,-2 4-2,4 5-1,-8 4-4,1 5-5,-5 3 1,-5 2 4,-7-4-7,-6 5 3,-10-1-7,-8-1 2,-9 2-1,-14-3-3,-3-4-27,-4-4-88,14-6-260,-1-9-445,12-9 0,12-11 0,12-9 0</inkml:trace>
  <inkml:trace contextRef="#ctx0" brushRef="#br1" timeOffset="211460.1874">20850 13528 2190,'0'0'172,"0"0"18,0 0 6,0 0 6,4 0 1,8 0 2,7-2 2,14 1 0,11-4-7,7 0-156,2 1-56,-2 1-85,-9-2-190,-10-19-437,-15 21 0,-7 1 0</inkml:trace>
  <inkml:trace contextRef="#ctx0" brushRef="#br1" timeOffset="211672.064">20986 13728 2588,'0'0'44,"9"0"3,5 0-1,10 0-5,6 0-41,18-7-202,3-1-310,8-4 0,1 0 0,0-5 0</inkml:trace>
  <inkml:trace contextRef="#ctx0" brushRef="#br1" timeOffset="212283.1274">21958 13307 1648,'-3'-2'168,"2"-1"37,-1 1 21,1-1 17,1 1 5,1-1 7,1 1 6,4 2 3,9-2 4,5 0-131,11 0-34,8 2-37,0-1-18,0 1-20,-6 1-7,-5 3-14,-14 4-10,-7 3-4,-6 4-6,-9 4-1,-13 5-3,-4 2-1,-5 4-1,-5-1 2,10-3 2,8-6 7,9-5 9,8-4 11,9-7 4,8-2 7,6 1 2,5-3 4,10 0 2,2 6-1,1 2 5,-2 4 1,-5 6-6,-9 4-11,-6 3 0,-12 5-3,-7-1 2,-8 0-1,-12-2 2,-8-2 5,-8-2 2,-14-5 1,2-4 5,-2-3-2,3-6 1,7-5-5,8-5-26,13-6-44,8-3-75,20-5-271,2-6-426,11-1 0,14-9 0,17-2 0</inkml:trace>
  <inkml:trace contextRef="#ctx0" brushRef="#br1" timeOffset="212496.9949">22781 13413 2819,'0'-5'153,"0"1"23,3-4 6,-3-4 5,2 6 1,1 0-19,0-2-47,1 3-103,9 1-222,-6 2-559,0 0 0,2 9 0,-2 7 0</inkml:trace>
  <inkml:trace contextRef="#ctx0" brushRef="#br1" timeOffset="212650.8407">22864 13670 2161,'0'7'113,"0"0"25,0 0 8,0 0 2,0-4 1,0-3 0,0 3-73,19-3-692,-15 0 0,0 0 0</inkml:trace>
  <inkml:trace contextRef="#ctx0" brushRef="#br1" timeOffset="213246.3025">23269 13278 1734,'-5'-2'151,"2"2"38,0-1 29,0-1 8,5-3 4,5 1 2,7-2 4,8-1 4,8-3 14,11 1-95,4 0-29,8 3-33,-4 2-24,3 4-6,-6 7-3,-8 2-5,-9 8-4,-10 5-1,-11 10-12,-11 2-11,-17 5-8,-13 7 2,-11 2 2,-7-5 3,-1-2 7,9-2 5,13-8 8,12-6 11,12-5 13,6-9 11,3-1 11,12-4-3,5 0-3,10-1-3,14 0-6,2-2-5,9-2-4,-3 2-15,-1 2-12,-2-3-17,-9 2-14,-13-1-4,-9 0-6,-9-1-4,-9 0-2,0-2-4,0 0-8,0 0-7,0 0-8,0 2-27,0 0-84,-3 2-74,-1 1-132,-5-9-638,-5 8 0,-4-2 0</inkml:trace>
  <inkml:trace contextRef="#ctx0" brushRef="#br1" timeOffset="214581.1395">17878 14745 1959,'0'0'91,"0"-2"11,0 2 23,4 2 13,-1 7 16,1 8 10,-1 9 2,3 12 1,-3 8 3,-2 3-86,-2 0-5,1-3-10,0-9-21,1-8-12,-1-8 2,0-7 1,2-11 1,-1-3 1,1-7-3,0-9 2,-1-10 0,-2-12 2,1-13-1,1-3 2,4-3-14,6 6-2,2 8 3,4 8 6,5 13-2,-3 8 0,4 7-2,-3 4 1,4 6-4,-7 4-3,0 5-9,-3 4-16,-8 7-9,-6 2-4,-6 4-2,-9 0-2,-8 2 1,0-4-1,-4-1 2,3-3 7,12-3 13,3-6 16,8-8 5,4-3 0,9-3 5,3 0 1,7-1 8,9-1-5,5 2 6,-2 0-5,-2 6-6,0 3-11,-5 2-2,-11 9-4,-8 6 0,-4-3 2,-11 3-7,-10 2 6,-3-4-6,-7-1 2,-6-2-2,-1-5 1,-4-7 2,7-3-5,2-5-34,5-9-46,7-6-97,14-8-242,6-2-387,17-5 0,11-3 0,12-4 0</inkml:trace>
  <inkml:trace contextRef="#ctx0" brushRef="#br1" timeOffset="214811.7699">18814 14734 3595,'-3'-3'145,"3"-1"13,-1-1 6,-1-2 2,2 0-13,0 0-59,0 1-74,2 2-114,-1-8-786,2 12 0,0 4 0,4 9 0</inkml:trace>
  <inkml:trace contextRef="#ctx0" brushRef="#br1" timeOffset="215000.0681">18848 15086 3273,'0'4'130,"0"-3"17,0 2 5,0-2 2,0 1 2,0-9-5,0-4-43,0-9-54,3-5-100,13-4-368,-5 6-359,2 0 0,10 5 0</inkml:trace>
  <inkml:trace contextRef="#ctx0" brushRef="#br1" timeOffset="215322.7222">19702 14754 2646,'-7'-3'134,"-8"2"26,-5 1 25,-7 0 13,-8 7 12,-5 4 10,1 7-1,1 11 3,3 6 3,8 6-106,14 5-24,7-1-25,7 0-26,13-3-9,4-3-17,11-3-16,10-8-43,12-5-88,18-9-247,0-7-475,5-7 0,6-9 0,1-14 0</inkml:trace>
  <inkml:trace contextRef="#ctx0" brushRef="#br1" timeOffset="215742.9717">21043 14795 2830,'0'0'54,"2"0"7,-2 0 9,4 0 16,5 0 8,6 0 5,12 2 0,10-2 2,11 0 1,3 0-51,2-2-46,10-4-275,-17 3-406,-11-4 0,-10 2 0,-14-1 0</inkml:trace>
  <inkml:trace contextRef="#ctx0" brushRef="#br1" timeOffset="215920.6833">21239 14916 2382,'0'4'53,"3"-1"2,6 2 1,10-3 0,14 1-25,21-3-149,10-17-385,7 8 0,3 0 0</inkml:trace>
  <inkml:trace contextRef="#ctx0" brushRef="#br1" timeOffset="216225.9619">22292 14525 1883,'0'-3'131,"-1"2"5,1-2 14,0 3 40,0 0 20,1 8 16,8 10 6,-3 8 6,5 9 4,2 11-110,-7 3-16,0 2-2,-6 2-12,0-2-41,0-2-19,0-9-50,0-2-152,0-37-647,3 15 0,0-11 0,9-7 0</inkml:trace>
  <inkml:trace contextRef="#ctx0" brushRef="#br1" timeOffset="216515.9137">23114 14562 3316,'0'0'143,"0"0"20,0 0 10,0-1 6,0 1 5,0-3-1,0 0 1,3 1-5,-2-1-45,2 1-219,8 1-322,-8 0-462,0 1 0,2 1 0,-1 10 0</inkml:trace>
  <inkml:trace contextRef="#ctx0" brushRef="#br1" timeOffset="216673.9573">23112 14912 2925,'2'1'71,"-2"2"4,3-3 0,1 0-31,11-7-275,-3-7-360,-3-4 0,5-4 0,4-4 0</inkml:trace>
  <inkml:trace contextRef="#ctx0" brushRef="#br1" timeOffset="217646.1716">23434 14514 1976,'0'0'166,"0"0"16,0 0 18,3-5 14,4 4 10,6 0 12,5-4 10,6 1 12,6-1 14,3-2-134,2 0-14,1 3-15,-3 1-12,-5 3-15,-5 4-5,-5 7-12,-4 7-12,-11 6-12,1 8-10,-4 4-14,-4 3-5,-8 0 1,-3 0-4,-9-2 5,-7-2 7,0-1 6,2-4 2,5-3 2,3-6-3,8-6 12,7-2 20,0-6 12,4-7 13,1 0 16,1 0 0,0 0 12,0-5 12,0 1 6,1-2 11,5 0-8,2 1-18,5-3-11,8 3-19,6 1-13,0 1-16,3 0-15,2 3-7,1 3-11,0 2-17,4 4 3,-6 3-5,-1 5-1,-6-3 14,-4-3-14,-5 0 3,-6-1-4,1-2-3,-4-4 2,-2-1 13,-4-3-4,0 0 6,0 0 0,0 0-12,0 0 8,0 0 1,0 0-1,0 0-8,0 0-1,0 0-7,0 0-5,0 0-5,0 2-4,0-2 0,0 0 4,0 0-4,0 0 1,0 0 7,0 0 9,0 0-3,0 0 8,0 0-4,0 0 5,0 0-10,0 0-16,0 0-8,0 0-5,0 0-3,0 0-9,0 0-13,0 0-11,0 0-4,0 0-9,0 0-3,0 0 2,0 0-14,0 0-33,0 3-71,0 0-85,3-3-171,-2 2-526,-1-4 0,-1-4 0,-9 0 0</inkml:trace>
  <inkml:trace contextRef="#ctx0" brushRef="#br1" timeOffset="222057.1181">22128 15257 1574,'-1'0'136,"-1"1"18,-3 0 19,1-1 17,1 2 20,2-2 23,1 0 21,-3 0 22,4 0 23,-4 0-87,3 0-12,-1 0-8,2 0-10,2 0-7,14 0-17,11-2-20,18 1-20,15-5-20,14-1-25,4-2-23,-6 1-13,-10-1-14,-16 3-27,-12 2-41,-16 4-54,-10 0-59,-6 0-147,-3-1-603,-1 2 0,-1-1 0,-2 4 0</inkml:trace>
  <inkml:trace contextRef="#ctx0" brushRef="#br1" timeOffset="222745.2408">22182 15444 1594,'0'0'149,"2"0"26,-2 1 19,0 0 16,-2-1 16,2 0 18,0 0 15,0 0 18,2 0 25,-2 0-94,0 0-11,0 0-14,0 0 1,3 0-16,4 0-9,11 0-19,5-1-14,14 0-17,3-2-23,6-5-27,1 4-19,-5-3-12,-6 1-19,-6 2-11,-10 1-11,-8 3-9,-8-1-10,3 1-9,-7 0-3,0 0-2,0 0 0,0 0 1,0 0 2,0 0 7,0 0 7,0 0 3,0 0 6,0 0 1,0 0-1,0 0 1,0 0 0,0 0-1,0 0-1,0 0-1,0 0 4,0 0 3,0 0 5,0 0-2,0 0-26,0 0-36,0 0-59,0 0-102,23-6-606,-18 5 0,-2 0 0,0-4 0</inkml:trace>
  <inkml:trace contextRef="#ctx0" brushRef="#br1" timeOffset="223500.7611">23507 13937 1777,'0'0'82,"0"0"4,1 0 10,-1 1 23,0-1 27,4 5 16,6-2 6,5-1 3,16-2 2,11 2-77,12-4-4,7 0-11,-4-1-21,-6-2-53,-7 1-147,-17-5-144,-12-7-294,-9 11 0,-4 1 0,-7 1 0</inkml:trace>
  <inkml:trace contextRef="#ctx0" brushRef="#br1" timeOffset="224050.1971">23600 14035 2205,'-1'2'78,"1"-1"17,0 2 20,0 0 20,0-1 27,4-2 13,2 1 8,8-2 5,13-1 0,7 1-64,8-4-11,7 0-18,-3 1-18,-4 0-21,-6-3-26,-10 3-16,-7-1-7,-9 4-4,-9-1-5,-1 2-5,0 0-3,0 0 0,0 0 1,0 0-1,0 0 1,0 0 1,0 0 0,0 0 2,0 0 2,0 0 3,0 0 0,0 0 0,0 0-2,0 0-1,0 0-2,0 0-1,0 0-2,0 0 0,0 0 1,0 0-2,0 0-3,0 0-8,0 0-15,0 0-51,3 0-159,2-5-453,-4 4 0,2-1 0,-2 1 0</inkml:trace>
  <inkml:trace contextRef="#ctx0" brushRef="#br1" timeOffset="231590.2012">24446 13063 520,'0'-6'62,"-2"-1"25,2-2 26,-1 1 30,-1 4 32,2 1 20,0 3 15,0-1 9,0 1 5,0 0-31,0 0-20,0 0-22,0 0-25,0 0-23,0 0-19,0 0-6,0 1-4,0 3 4,0 5 7,0 5 6,0 4 6,0 7 10,0 2 8,0 9-2,2 2-9,1 4-6,1 3-4,5 1-1,0 4 3,0 3 0,-2 2 2,3 0-8,-3 4 0,3 0-1,-2 1 0,1-2-2,-1 0 0,2-1-9,-1-1-9,-1-5-4,-2-2-9,1-1-2,-4 0-3,-3-1 1,0-2-1,3-3-1,-3-2-3,3 4 1,-3-4-3,2 2-4,1-2-2,2-1-3,1-2-3,1 0-5,-2-3-1,-1 0 1,-1-4-3,-3 4-3,0-4 0,0 4-2,0 0 0,0-1-2,0-4 0,0 4 2,0-4 0,0 2-4,0 0 5,0 1 1,0 0-2,0-2 0,0 2 1,0-1 1,0 1 4,2-3-1,-2 1-4,1-2 4,-1-1-2,2-3-2,-1-1-5,2-5 1,-1-3-1,-1-2-1,2-4-4,0-3 5,-3 1 0,0-3-2,0 3-4,2-6 5,-2 2 2,0-2-2,0 1 1,0-2-8,0-2-37,0-3-73,0-2-114,0-5-150,0-20-770,-2 1 0,-1-6 0,-4-9 0</inkml:trace>
  <inkml:trace contextRef="#ctx0" brushRef="#br1" timeOffset="232474.8201">23639 13706 1504,'1'-2'14,"-1"2"18,0 0 19,2 0 14,-2 0 4,0 0 0,1 0-2,2 0-68,1-8-373,-3 10 0,-1 1 0</inkml:trace>
  <inkml:trace contextRef="#ctx0" brushRef="#br1" timeOffset="232938.1018">22106 15340 1381,'0'0'24,"0"-3"-41,4-2-106,-1 2-130,-3-3 0,6-1 0</inkml:trace>
  <inkml:trace contextRef="#ctx0" brushRef="#br1" timeOffset="233370.1071">23495 13766 827,'0'0'15,"-2"0"-3,0 0-12,1 0-20,-1 0-46,-1-2-87,3 8 0,-3 3 0,-1 0 0</inkml:trace>
  <inkml:trace contextRef="#ctx0" brushRef="#br1" timeOffset="233893.233">22432 14941 1726,'0'3'0,"0"-3"4,0 0 18,0 1 42,0 4 39,0-2 21,0 0 13,0-1 9,0-2 8,0 0 6,0-2 3,0 2-1,0 0-14,0 0-41,0 0-38,0 0-21,0 0-10,0-1-11,0-1-5,0 2-5,0-1-6,0 1-3,0 0-4,0 0-2,0 0-2,0 0 0,0 0-2,2 1-6,-2 2-18,3 0-46,-2 0-96,5-3-105,-3-6-310,1 5 0,0-4 0,2 2 0</inkml:trace>
  <inkml:trace contextRef="#ctx0" brushRef="#br1" timeOffset="234993.7586">24771 13309 507,'-2'-2'36,"2"2"3,-1 0 0,-1 0-4,1 0-37,1 0-128,0 2 0,0 3 0,-4-3 0</inkml:trace>
  <inkml:trace contextRef="#ctx0" brushRef="#br1" timeOffset="239808.6354">24810 13397 2240,'-2'-1'91,"-1"1"20,0-5 15,2 5 14,1-2 11,0 0 4,0 2 3,1 0 3,-1 0 5,6-3-63,9 6-19,7-1-17,12 2-14,7 4-13,4-1-10,-2 3-4,-5-3-1,-8 3-5,-4-3-4,-13-2-6,-1 1-8,-4-2-17,-4-2-35,-2 1-67,1-1-207,-1-2-369,-2-2 0,-4-7 0,0-2 0</inkml:trace>
  <inkml:trace contextRef="#ctx0" brushRef="#br1" timeOffset="240102.0583">25021 13251 1013,'0'0'72,"0"0"1,0 0 8,0 0 9,-4 0 14,1 4 19,-6 4 11,-2 4 9,-6 8 6,-3 3-66,-4 7-2,1 6-1,-1 3-7,2 2-9,1 0-15,7-4-34,8-7-86,12-12-400,-6-4 0,6-9 0,2-5 0</inkml:trace>
  <inkml:trace contextRef="#ctx0" brushRef="#br1" timeOffset="240644.5327">25314 13232 1579,'0'0'105,"1"0"10,-1 0 4,0 0 1,0 0 1,0 0 8,0 0 10,0 7 18,0 0 17,0 8-70,2 7-6,-2 7-5,3 3-1,0 6 2,-3 3 4,3 0-3,-3-2-5,3-3-12,1-3-13,-4-3-5,2-8-15,-1 0-3,-1-7 0,2-1 1,-1-5-6,1-2-2,-2-5 0,0 0 1,0-1 0,1-2-3,-1 1 2,0 0-2,2 0-3,-2 0-2,0 0 0,0 0-1,0 0-6,0 0-13,0 0-27,0 0-48,0 0-112,9-3-209,-9 2-345,0 1 0,0-2 0,-6 4 0</inkml:trace>
  <inkml:trace contextRef="#ctx0" brushRef="#br1" timeOffset="241899.6762">22438 15234 364,'0'0'37,"0"0"4,0 0 3,0 0 2,0-1 5,0 0 7,0 1 6,0 0 9,0-3 13,0 3-16,0 0-2,0 0 1,0 0 2,0 0-1,0 0-6,0 0-7,0 0-7,0 0-8,0 0-14,0 0-12,0 0-6,0 0-5,0 0-3,0 0-2,0 0 0,0 0 1,0 0 2,0 0-1,0 0 1,0 0 0,0 3-1,0-2-1,0 0 1,0 1-1,0-1-1,-1-1 0,1 1 0,0-1 0,0 0 2,0 0-1,0 0 0,0 0 0,0 0 0,0 0 2,0 0 1,0 0 0,0 0-1,0 0 3,0 0-4,0 0-2,0 0 0,0 0 0,0 0 0,0 0-2,0 2-1,0-1-1,0 1-3,0-1-3,0 0 3,0-1-1,0 0-15,0 0-62,0-20-191,0 20 0,0 0 0,0 0 0</inkml:trace>
  <inkml:trace contextRef="#ctx0" brushRef="#br1" timeOffset="244025.0416">25079 14611 2098,'-6'-1'76,"-5"1"5,-3-2 4,1 2 10,2-1 11,4 2 8,4-1 9,0 0 14,6 2 9,2 2-64,8 4-3,6 6-1,9 0-3,5 3-9,9 1-11,-6 0-9,-1-1-10,-2 0-26,-6-4-53,-1-2-182,-11-25-439,-2 21 0,-3-10 0</inkml:trace>
  <inkml:trace contextRef="#ctx0" brushRef="#br1" timeOffset="244286.6804">25273 14541 1687,'0'0'31,"-4"0"10,-1 7 9,-1 7 5,-8 4 3,-2 13 3,-2 8 1,1 2 1,-2 2-3,2 3-26,2-3-20,5-4-44,5-14-175,2 1-191,3-9 0,5-8 0,7-9 0</inkml:trace>
  <inkml:trace contextRef="#ctx0" brushRef="#br1" timeOffset="244997.7957">25545 14543 1649,'-4'-2'86,"4"-1"28,-3-3 18,3 0 9,3 1 6,4-4 12,7 1 12,3-1 12,7 1 6,3 4-62,0 1-18,0 3-28,-1 7-15,-5 4-9,-6 7-5,-8 5-11,-5 8-11,-2 3-11,-14 5-5,-7 1-3,-4 2 2,-7-1 3,-1-1 5,4-5 5,11-4 4,9-5 8,5-8 13,7-4 19,6-7 12,7-5 3,8 0 2,6-6-2,8-3 0,7-2-1,-3-2-3,3-3-5,-7 0-16,-2 7-18,-10 1-12,-7-1-4,-10 6-7,-3-2-2,-4 3-7,-2 0 0,0 0-4,0 0 1,0 0 1,0 0-1,0 0-1,0 0 1,0 0 0,0 0 0,0 0 1,-2 3-2,2-2-1,0-1-3,-1 0 0,1 0 0,0 2 0,0 0 0,0-2 0,0 0 3,-2 0-5,2 0 0,-1 0-18,1 0-31,-2 0-45,1 0-71,-1 0-137,-4-8-535,-4 8 0,-2 3 0</inkml:trace>
  <inkml:trace contextRef="#ctx0" brushRef="#br1" timeOffset="246235.7664">17988 16140 879,'0'0'156,"0"0"44,2 0 38,-2 0 21,0 0 7,1 0 0,-1 0 1,0 0 3,0 8 3,2 6-105,-1 9-47,2 14-44,-3 7-37,3 7-22,-3 4-2,0 1 0,-3-10 0,3-5-2,-3-7 27,2-14 38,-1-8 7,2-9 2,0-4-4,2-12 2,-1-5-4,5-16 2,0-10 2,9-14-3,4-2-28,0-6-42,2 6-7,0 9-3,-4 12-1,-4 9-2,1 16 0,-7 10 1,3 11-3,4 13 1,-3 9 0,2 13-2,0 13-1,-4 9 2,2 2 2,-1 0 2,-3-3 0,5-8 0,-4-11-3,-5-6-32,0-14-68,-2-6-212,-1-11-483,0-6 0,-4-10 0,-2-12 0</inkml:trace>
  <inkml:trace contextRef="#ctx0" brushRef="#br1" timeOffset="246409.6794">18122 16411 1808,'2'-2'96,"-2"0"2,0 2 4,1-1 2,7-1-1,10 2-22,16 0-201,4-3-334,9-1 0,0-6 0,1-2 0</inkml:trace>
  <inkml:trace contextRef="#ctx0" brushRef="#br1" timeOffset="246610.6013">18638 16277 2855,'-3'-8'126,"0"0"5,3-3-1,-1-2 1,1 6-16,0 2-47,0-1-66,4 3-137,-1-2-549,-3 13 0,3 7 0,-3 8 0</inkml:trace>
  <inkml:trace contextRef="#ctx0" brushRef="#br1" timeOffset="246766.9674">18667 16595 2682,'2'0'36,"-2"-4"0,1-1-17,1-2-114,1-10-440,-2 9 0,2-1 0,0 1 0</inkml:trace>
  <inkml:trace contextRef="#ctx0" brushRef="#br1" timeOffset="247487.7974">19135 16194 2110,'-3'0'65,"-1"0"26,-4 4 23,2 2 10,3 6 6,-1 9 3,4 11 1,4 2 1,-3 8 1,1 3-50,-1-2-14,1 0-26,-2-7-20,0-7-9,-2-4-4,1-10 1,-1-5-1,1-6 1,-6-9-3,4-15-1,1-10 3,0-15 2,4-9 7,6 1 8,5 6 7,5 4 2,8 13 1,2 7-2,2 8 2,4 7 0,0 5-2,0 7-4,-3 6-9,-10 9-10,-6 3-8,-9 12-4,-9 3-3,-15 4 0,-11 1 3,-7-3 0,-8-2 0,1-5 3,11-9 3,12-9 3,13-8 0,7-4 6,17-5 2,4-2 9,9-6 6,10 4 15,16-3 14,7 3 4,11 6-3,12 5 2,7 9 1,4 6-7,-6 7-1,-6 8-5,-19 1-10,-23 1-14,-17-4-13,-19 0-5,-18 0-2,-15-3-26,-15-4-55,-6-10-78,-10-8-161,5-14-139,2-22-305,14-2 0,4-6 0,13-7 0</inkml:trace>
  <inkml:trace contextRef="#ctx0" brushRef="#br1" timeOffset="247855.8799">20899 16323 1993,'2'0'61,"6"2"21,4-1 14,14-1 6,10 0 3,10 0 0,9 0 2,-1 0 0,0 3-7,-6-1-68,-7 1-116,-6-5-477,-13 9 0,-13-1 0,-6 2 0</inkml:trace>
  <inkml:trace contextRef="#ctx0" brushRef="#br1" timeOffset="248121.7211">21141 16515 2853,'0'3'53,"0"2"14,-1 2 11,6 0 10,6 1 5,7-4 2,9-1 1,12-3 0,5 0 0,2-3-41,-2 3-20,-4 0-40,-9 0-153,-8-11-550,-9 11 0,-7 3 0,-7-2 0</inkml:trace>
  <inkml:trace contextRef="#ctx0" brushRef="#br1" timeOffset="250439.9907">22286 16087 1777,'0'0'81,"0"0"24,-4 0 19,1 3 10,0-3 9,-1 2 6,1 0 18,3-1 40,0 0 24,10-1-33,9 0-10,9 0-12,9 0-16,5 0-7,-3 0-8,0 3-6,-6 2-18,-9 6-38,-8 1-24,-6 5-17,-7 5-19,-4 2-8,-8 2-5,-12 3-6,-7 0 2,-8 2-2,-1-4-1,7-3 2,7-5 1,12-4-2,8-7 5,6-5-4,8-3 6,9-3 2,5-1 2,10 0 1,2 0 2,0 3 0,-2 1-2,-5 7-5,-10 7-1,-3 4 0,-10 5 0,-5 4 0,-10-3-1,-10 2 2,-7-1 5,-7-1 2,-9-4 4,-4-3 6,-3-5 0,0-4 0,7-5-1,4-5-2,7-7-3,12-6-11,12-4-21,2 0-77,12-1-129,12-4-737,-1 8 0,8 2 0,11-4 0</inkml:trace>
  <inkml:trace contextRef="#ctx0" brushRef="#br1" timeOffset="250690.6982">23024 16256 2736,'0'-4'109,"0"-1"6,2 0 2,-2 0 1,0 1-2,2 4-3,-2-2-12,3 2-36,1 0-170,-2-6-592,0 15 0,-1 5 0</inkml:trace>
  <inkml:trace contextRef="#ctx0" brushRef="#br1" timeOffset="250861.5916">23096 16509 3397,'0'0'74,"0"-1"3,0 1 3,0 0-5,-2 0-19,2-2-96,0-9-703,0 3 0,2-10 0,1-10 0</inkml:trace>
  <inkml:trace contextRef="#ctx0" brushRef="#br1" timeOffset="252521.0301">23562 16147 1749,'-1'3'79,"-2"3"21,0 3 12,-2-1 11,4-2 30,-1 0 50,1-3 30,2-1 9,2-2 13,5-2-50,14-2-9,5-3-11,9-1-8,5-3-9,4 1-27,-6 3-49,-1 2-31,-5 5-6,-6 4-11,-7 4-13,-10 10-9,-5 7-9,-3 11-3,-13 8-5,-9 5-1,-8 0-1,-7 2 4,-6-5-5,-2-6 0,2-6 5,14-8 10,6-9 27,11-7 7,7-6 4,3-4 2,1-2 0,1-5 0,5-2 0,3-1 1,4-4-6,7-1-8,3 2-28,-4 1-7,1 3-2,1 2-1,-2 3 3,-2 0-5,6 2 4,2 2 2,-2 1 4,3 4-1,0 6 1,0-1 0,-4 4-1,-1 1 1,-7-3 0,-1-3 1,-7-2-4,-1-2-2,-3-2-1,-3-3-2,0 0 5,3 0 1,-3 0 0,0 0 1,0 0-2,0 0 2,0 0 2,0 0-3,0 0-1,0 0 0,0 0-4,0 0-2,0 0 0,0 0-2,0 0 0,0 0-2,0 0-5,0 0-5,0 2-9,0-2-10,0 1-16,0 2-20,0 0-76,-3 0-66,0 1-133,-1-6-608,-7 4 0,-4-2 0</inkml:trace>
  <inkml:trace contextRef="#ctx0" brushRef="#br1" timeOffset="253760.9569">17929 17235 1912,'0'0'109,"0"0"0,0 0 4,0 2 4,0-1 5,0 7 14,4 4 12,5 10 12,-3 8 8,4 7-101,-4 6-2,-1 1 3,-5 3 2,0-4 2,0-4 2,-3-8 2,1-6 20,1-11 34,-2-6-1,3-4 1,0-9-2,0-7 0,1-15-8,4-9-2,5-14-9,8-9-15,11 1-30,2 2-46,1 9-9,0 13-2,-5 12-1,1 10-6,-6 9 5,2 6-1,-7 7 1,-3 5-4,-11 2 1,0 6 1,-9 4-1,-11 2 2,-11 4 0,-7 1 1,-10-2-1,1-5-1,7-2-1,14-5 0,10-8 1,8-3 0,8-7 1,11-2 0,6 0-2,5 0 2,8-1 0,14 1-1,-2 1 2,5 2 2,-4 6 0,-8 5-4,-10 5 1,-9 5-1,-13 1 1,-6 2 0,-11 0-2,-8 1 3,-7 1-3,-9-3 2,-5-1 0,-3-4 3,5-9-2,6-6-4,7-7-17,12-13-69,7-10-86,8-8-179,5-14-528,16 3 0,4 4 0</inkml:trace>
  <inkml:trace contextRef="#ctx0" brushRef="#br1" timeOffset="253991.228">18787 17388 3162,'0'-1'89,"0"0"5,0-1 3,0-1 0,0 1-1,0-3-23,3-2-63,4-1-171,0-11-550,0 12 0,2 3 0,-2 2 0</inkml:trace>
  <inkml:trace contextRef="#ctx0" brushRef="#br1" timeOffset="254188.1236">18827 17682 2814,'0'5'109,"-3"-1"21,3 0 3,0-1 1,0-3 1,0-4-8,0-3-33,3-3-58,0 2-154,0-12-600,2 14 0,0 1 0,3 1 0</inkml:trace>
  <inkml:trace contextRef="#ctx0" brushRef="#br1" timeOffset="254626.9081">19851 17434 1860,'-6'-2'147,"-4"-3"18,-8 1 19,-9 3 11,-11-3 14,-9 8 8,-4 4 11,-2 7 4,-2 6 5,8 7-123,7 5-15,9 3-14,14 5-9,9 2-2,8 1-6,9 0 0,11-1-9,3-2 0,12-6-4,8-3-1,4-7-7,4-8-15,-1-8-63,6-6-268,-6-6-547,-5-8 0,0-9 0,-3-9 0</inkml:trace>
  <inkml:trace contextRef="#ctx0" brushRef="#br1" timeOffset="254978.7429">21276 17448 2972,'0'1'1,"-3"2"5,3-1 9,0 3 9,6-2 13,7-1 9,8-1 4,13-1 3,16-1 1,5 1 0,7 0-10,-5 0-49,-1 0-289,-22 1-317,-17 0 0,-5 2 0,-18 2 0</inkml:trace>
  <inkml:trace contextRef="#ctx0" brushRef="#br1" timeOffset="255150.8731">21306 17650 3151,'-3'2'81,"3"-1"6,3 3 1,10-3-1,12 1-1,14-2-38,9-3-167,14-11-582,1 4 0,5-7 0,-2-5 0</inkml:trace>
  <inkml:trace contextRef="#ctx0" brushRef="#br1" timeOffset="257056.692">22334 17423 2350,'0'0'98,"-3"-1"20,3 1 18,0 0 12,0 0 2,0 0 6,6-3 2,6-1 6,8 0 6,8-5-65,10 1-21,7-4-16,0 3-13,-1 1-9,-5 5-2,-4 3-1,-11 10-4,-6 4-2,-8 8-8,-7 7-2,-3 11-6,-14 3-5,-8 5-4,-11 0-1,-9-3-2,-2-2-2,-2-6 2,7-5 5,2-12 10,12-3 26,6-8 12,8-6 6,8-6 1,3-4 1,7-6 3,11 0 1,8-4 1,11-3-7,6 3-10,3 0-29,-2 5-10,-2 3-8,-6 6-1,-3 3-1,-3 4-6,-5 4 0,-3 0-6,-4 3 3,-6 0-1,-5-3-7,-2-2-43,0 1-89,-1-5-195,1 0-577,-4-1 0,2-8 0,2-12 0</inkml:trace>
  <inkml:trace contextRef="#ctx0" brushRef="#br1" timeOffset="257299.6449">23228 17479 3920,'-3'0'86,"3"0"4,0 0-1,0 0 2,0-2 1,0 2-20,3 0-51,3 0-120,12-3-773,-12 3 0,0 5 0,0 4 0</inkml:trace>
  <inkml:trace contextRef="#ctx0" brushRef="#br1" timeOffset="257503.6828">23281 17723 2898,'0'1'131,"0"1"21,0-2 5,0 1 5,0-1 0,0 0 0,1-1-4,-1 1-22,0 0-50,5-3-301,-4-16-582,-1 14 0,2 1 0,0-1 0</inkml:trace>
  <inkml:trace contextRef="#ctx0" brushRef="#br1" timeOffset="258988.5841">23866 17333 1115,'3'-9'118,"0"-2"58,2-1 41,-4-2 15,1 8 4,-1 5 11,-1-2 10,2 6 10,-4 1 8,-2 6-50,-1 6-42,-5 7-50,-4 6-40,-7 7-11,-1 3-4,-1 3-11,3-1-9,7-7-5,8-6 3,4-11-4,14-4-9,7-9-3,9-4-1,12-2-1,14-6-5,1-1 0,2-1-36,-1-3-50,-6 4-91,-7 0-204,-12-2-431,-11 6 0,-11-1 0,-5 1 0</inkml:trace>
  <inkml:trace contextRef="#ctx0" brushRef="#br1" timeOffset="259762.9496">24157 17344 1763,'-4'-6'117,"4"1"19,0-2 9,0 0 7,0 4 9,0 2 8,0 1 10,0 0 19,0 0 24,0 4-87,0 3 4,-1 7-2,1 8 6,1 8 6,-1 8-4,0 9-9,0 5-6,-1 4-18,-5 2-22,2-2-8,-1-3-2,1-6-5,1-5-3,3-6-3,0-7 0,0-4 4,0-6 0,0-3 0,0-5-2,0-5-7,0 1-17,0-3-8,0-2-13,0-1-7,0-1-5,0 1-4,0-1-2,0 0-3,0 0 3,0 0-1,0 0 1,0 0-3,0 0 0,0 0-3,0 0 0,0 0 2,0 0 0,0 0 0,0 0-2,0 0 1,0 0 0,0 0-1,0 0 1,0 0-1,0-1-1,0 0-1,0-1 2,0-2 0,0 4-1,0-3 0,0 2-4,0 1 1,0 0-1,0 0 2,0 0-1,0 0-6,0 0-9,0 0-6,0 0-8,0 0-5,0 0-8,0 0-32,0 0-45,0 0-31,0-3-24,0 2-26,0-4-51,0-1-167,0-42-385,-4 37 0,1 1 0,3-5 0</inkml:trace>
  <inkml:trace contextRef="#ctx0" brushRef="#br1" timeOffset="260787.9583">26531 12404 1196,'0'3'83,"0"0"35,0 2 26,0 2 24,0 2 19,0 1 17,0 2 15,2 3 9,-1 6 3,2 11-45,0 9-26,6 13-32,0 15-24,2 12-20,7 15-14,0 8-10,2 13-5,-1 11 6,-1 11 7,-3 10 14,0 10 10,-4 14 17,-4 5 16,-1 13 11,-6 6 0,0 10 6,2 1-4,-2 2-7,0 5 5,5-1-10,-1-7-6,6 2-19,-2 4-12,1-12-8,1 0-7,-2 0-9,-3-11-4,-1-11-7,-1-11-12,-3-15-16,3-17-9,-3-17 1,0-21-25,4-19-71,-4-26-91,3-20-50,-3-22-37,0-14-36,0-19-98,0-14-498,0 5 0,-10-10 0,-13-2 0</inkml:trace>
  <inkml:trace contextRef="#ctx0" brushRef="#br1" timeOffset="261998.8753">23881 16544 1810,'0'-2'88,"0"1"12,0 0 10,0-1 8,0 1 4,0 1 0,0 0 0,0 0 2,0 0 1,0 0-69,0 0-20,0 1-29,2 1-134,-2-6-435,0 5 0,1 2 0,-4-2 0</inkml:trace>
  <inkml:trace contextRef="#ctx0" brushRef="#br1" timeOffset="262642.2835">22789 17681 994,'0'0'92,"0"1"9,1 1 5,-2 0 2,1-2 5,0 1 3,0 1-7,0-2-44,1-2-120,-1 1-294,3 1 0,0-5 0,3 0 0</inkml:trace>
  <inkml:trace contextRef="#ctx0" brushRef="#br1" timeOffset="264557.5096">19827 16695 1224,'2'0'82,"-2"0"10,1 2 16,1-2 20,-1-2 15,3 2 19,0 0 20,0 0 14,2 2 13,0-2-64,2 5-6,1-1-5,-2 2-12,0 2-16,0 3-10,-1 3-20,-2 3-17,-2-2-9,-2 2-6,0 1 0,0 0 8,-5-2 7,-3 2 4,-2-1 5,1 0 4,-6-5 11,3 2 2,1-3 4,-2 0-1,-5-1 3,2-4-2,-5-1 1,-5-4-3,-2 1-6,0-4-7,-6 2-7,-2-1 0,-1 1-5,1-3-6,-3 1-7,-1 1-11,3-2-9,0 3-3,4 0-1,2-2 0,8 0 0,2-1-2,2-1-1,4 1 3,2-4 1,-2 2 5,6 2 5,-5-4-2,1 6 0,0-2-3,-3 3-1,-2 0 1,1 0-2,0 0-2,-2 0-1,4-1-1,0-1-4,0-5 0,8 0 0,1-1 1,-1-2-3,7 2 2,0 2-1,0 1 0,0 2-5,0-1-5,0 1-1,0 3-1,0-5-1,0 2-1,0-2 1,0 1-2,0 0-2,0 0 1,0 1 0,0 2-2,0-1-1,2-1 0,-1-2 0,1-2 2,0-6-1,2 1 0,-2-1-2,-2-2 1,1 0 0,1-1 0,-2 3 1,-2-1 1,4 4-7,-2 2-34,0 2-77,0-1-99,3 2-200,-3-3-603,1-1 0,-1-4 0,3-2 0</inkml:trace>
  <inkml:trace contextRef="#ctx0" brushRef="#br1" timeOffset="265874.9752">19805 16826 442,'0'0'12,"-3"0"-2,3 0-41,-3 3-55,1 0 0,2 2 0,-3 1 0</inkml:trace>
  <inkml:trace contextRef="#ctx0" brushRef="#br1" timeOffset="267246.8787">23957 16477 241,'0'0'19,"0"0"2,0 0 4,0 0 3,0 0 2,0 0 1,0 0 5,0 0 11,0 0 4,0 0-14,1 0-13,2-1-66,-3 1-67,2 3 0,-1-1 0,-1 3 0</inkml:trace>
  <inkml:trace contextRef="#ctx0" brushRef="#br1" timeOffset="270797.0563">27311 13097 1303,'0'-5'152,"-2"0"34,1 0 31,-4-4 26,2 1 20,0 2 15,2 1 4,1 1-1,0 0 0,-2 4-113,2 4-34,0 5-30,0 11-29,0 9-23,0 11-18,0 8-13,0 7-3,-3-4 1,0 2 0,-6-4-2,0-3 0,0-8 3,1-8 16,5-11 33,0-5 6,3-9-1,0-7 3,0-10 2,0-10-1,0-12 2,3-9-1,4-11-6,2-6-19,7 0-33,-1 3-10,2 9-2,-4 7-3,-2 14-3,-4 8 0,1 9-2,0 5-1,2 5 1,-1 6 1,6 6-3,2 9-1,2 6 2,-1 10 4,0 3-3,-4 6 1,-2-5-1,-5-1 0,1-4-2,-2-5-3,0-4 2,-5-6-13,1-4-62,-2-2-66,0-8-129,0-11-629,-6 4 0,-1-6 0,-6-8 0</inkml:trace>
  <inkml:trace contextRef="#ctx0" brushRef="#br1" timeOffset="270976.1452">27331 13380 2186,'-7'0'126,"1"0"22,3 0 4,-1 0 8,5-2 4,5 2 2,8 0-2,10 0-6,6 0-38,13-5-254,4-18-548,3 14 0,-2-4 0</inkml:trace>
  <inkml:trace contextRef="#ctx0" brushRef="#br1" timeOffset="271211.059">27878 13196 3205,'0'0'70,"0"0"2,0-2 3,2-1-1,-4 0 1,5-2-11,3 1-31,-3 1-77,8 2-165,-5-22-474,-2 26 0,-1 6 0</inkml:trace>
  <inkml:trace contextRef="#ctx0" brushRef="#br1" timeOffset="271394.2898">27914 13486 2188,'0'2'110,"0"-1"8,2-1 3,-2 0 4,1 0-1,-1-4 0,3-2-15,3-2-153,-6-27-551,3 22 0,0 3 0</inkml:trace>
  <inkml:trace contextRef="#ctx0" brushRef="#br1" timeOffset="272184.9777">28152 13166 1942,'-1'0'102,"-2"1"24,3 4 14,-2 6 8,2 4 4,3 10 2,4 5 2,1 4 1,-2 1-1,0 2-74,-3-3-25,0-1-24,-3-4-13,-3-5-3,3-6 3,-3-5 4,0-8-3,-3-7 1,3-8 1,3-12 1,-2-8 0,2-11-2,0-7-1,2 0-1,1 2-4,3 7-2,-3 7 5,3 10 1,1 6 0,1 5 0,1 3-1,5 5 2,2 1-3,2 1-1,-1 4-4,2 3-3,-6 3-3,-5 6-4,-5 4-3,-4 4 0,-9 5 3,-6-4-1,-8 1 0,-3 1 0,0-5 2,7-1 3,4-6 1,13-8 8,3 1 9,0-7 6,6 0 0,7 0 3,1 0 1,3 0 0,4 2 0,0 0-3,-2 5-2,0 1-2,2 6-12,-2 3-6,-4 0-4,-4 4-3,-2 2 0,-6 0 2,-3-3 0,-6 3 1,-6-2 0,-2-4 0,-10-3 2,-5-2-2,1-7-1,1-2-14,1-6-38,3-6-82,13-8-213,7-6-417,3-8 0,15-2 0,8-9 0</inkml:trace>
  <inkml:trace contextRef="#ctx0" brushRef="#br1" timeOffset="272395.5194">28590 13241 3144,'0'-4'93,"0"1"9,0-4 5,0 1 4,0-3 2,1 2-2,2-4-8,2 3-27,3 2-108,3-2-753,-3 3 0,-2 5 0,-3 5 0</inkml:trace>
  <inkml:trace contextRef="#ctx0" brushRef="#br1" timeOffset="272576.6824">28642 13540 2885,'0'3'100,"0"1"9,3-2 5,-3 0 0,3-2 0,2-2-7,1-4-50,7 2-262,-5-1-474,1-3 0,-1 0 0</inkml:trace>
  <inkml:trace contextRef="#ctx0" brushRef="#br1" timeOffset="272900.9079">29133 13203 2768,'-13'0'82,"-4"2"11,-6 2 10,-5 4 4,9-2 2,0 8 5,1 3 0,1 4 4,3 6 2,0 4-64,4 6-13,7 3-13,1 1-9,4-1-1,8-5-1,4 0-4,3-10 1,6-9-5,8-9-22,4 0-94,41-14-663,-39-2 0,1-6 0,-1-6 0</inkml:trace>
  <inkml:trace contextRef="#ctx0" brushRef="#br1" timeOffset="273190.5899">29457 13329 2716,'0'0'104,"0"0"15,0 0 8,0-1 8,4 1 2,7-2 1,7 2 2,6-5-1,6 0-1,5 1-92,0 1-66,-3-4-193,-6-8-528,-3 11 0,-12-1 0,-8 0 0</inkml:trace>
  <inkml:trace contextRef="#ctx0" brushRef="#br1" timeOffset="273407.0512">29524 13508 2831,'-4'5'92,"1"-3"23,3 5 17,-1-3 13,5 1 5,3-2 3,6-3 0,9 3-15,2-3-17,11-3-165,32-6-753,-32 2 0,0-3 0,-2-1 0</inkml:trace>
  <inkml:trace contextRef="#ctx0" brushRef="#br1" timeOffset="275741.216">30242 13165 2471,'-3'-4'97,"0"0"15,3-1 9,0-1 11,0 2 11,0-4 6,6 2 4,6-1 5,5 0 2,13-2-74,8 1-21,5 0-12,4 3-10,-1 3-10,-8 0-10,-6 6-5,-13 6-5,-10 4-1,-6 4-4,-10 8 0,-11 2-1,-7 3 0,-5-1 1,-5-2-1,9-2 1,3-7 3,14-7 5,5-5 3,4-4 10,7-1 3,5-2 4,6 0 0,5-2 4,7 2 0,3 0 1,0 0-5,-3 3-5,-5 4-1,-3 5-9,-4 2-2,-9 5 0,-3 4 6,-6-1 5,-9 1 10,-7 1 8,-6 1 11,-8-2 9,-7 0 1,-1-5 0,-1-4-1,4-3-2,5-8-9,8-6-13,8-4-34,7-8-54,8-6-124,26-2-344,-6-5-384,11-1 0,7-2 0</inkml:trace>
  <inkml:trace contextRef="#ctx0" brushRef="#br1" timeOffset="275971.8052">31011 13135 3269,'0'-3'105,"0"-3"12,0 3 3,0-2-3,0 3 3,0 2-8,3 0-29,3 0-74,0 0-187,0-11-596,-1 19 0,-2 5 0,-2 6 0</inkml:trace>
  <inkml:trace contextRef="#ctx0" brushRef="#br1" timeOffset="276133.5913">31046 13447 2109,'0'0'110,"0"-2"7,0 2 3,0-3 0,0-2-6,1 1-58,11-11-605,-9 8 0,2 1 0,1 2 0</inkml:trace>
  <inkml:trace contextRef="#ctx0" brushRef="#br1" timeOffset="276750.8309">31321 13119 1635,'0'0'52,"0"0"35,0 0 39,0 0 22,0-1 16,0 1 5,0-2 4,3 2 2,2-7 4,4 2-33,6-3-6,3-1-30,6-2-25,-2 5-16,1 1-14,-5 3-2,0 7 0,-4 6 1,-1 7-4,-5 6-5,-5 10-2,-3 4 0,-6 6-8,-11-3 4,-1 2 9,-9-3 12,-6-2 5,4-7 12,1-4 12,7-5 16,7-10 18,6-4 3,4-4-2,4-6-5,0-2-13,4-4-10,3 1-12,6-3-13,4 0-12,4 1-17,6 3-24,0 4-6,0 0-7,0 2-3,-1 4-5,-4 2-15,-2 5-26,-4 4-66,-3-3-88,0 2-172,-7-5-553,3-5 0,-1-4 0,5-7 0</inkml:trace>
  <inkml:trace contextRef="#ctx0" brushRef="#br1" timeOffset="276978.6874">31849 13138 2752,'-1'-4'171,"-1"-1"31,1-1 12,-2 1 7,3 0 0,-2 3-4,4 2-7,-2-2-32,1 2-84,2 4-292,-1-25-658,-1 30 0,1 6 0,-2 6 0</inkml:trace>
  <inkml:trace contextRef="#ctx0" brushRef="#br1" timeOffset="277143.5323">31884 13435 3226,'0'1'75,"0"-1"3,0 0 3,0-3 1,2 0-12,3-2-69,12-6-287,-11 1-379,4 2 0,0-1 0,-3 0 0</inkml:trace>
  <inkml:trace contextRef="#ctx0" brushRef="#br1" timeOffset="277549.7647">32367 13008 1793,'0'0'104,"0"0"19,0 0 13,0 4 6,0 5 8,-1 4 3,-1 10 2,1 6 11,-4 3 17,-1 2-79,-3-2 3,0 1-4,0-7-6,0-3-1,3-5-1,3-5 9,1-8 1,7 0-8,5-3-15,7-2-15,13-4-15,12-1-18,8-2-18,10-2-28,-1-2-92,-4-1-220,-14 2-440,-9 2 0,-17 2 0,-11-2 0</inkml:trace>
  <inkml:trace contextRef="#ctx0" brushRef="#br1" timeOffset="278750.5228">32629 13054 1087,'-2'-6'101,"2"1"53,0 0 24,0 0 18,0 2 3,0 2 3,0 1 23,0 0 38,0 1 16,0 7-53,0-2-8,0 8-26,0 5-11,0 1-13,0 4 4,0 7 11,0 3-13,-3 6-29,-3 5-6,-1 0-13,2 7-12,1-2-24,-1 0-11,5-3 0,0 1-3,-3-5-6,0-3-6,-4-6-2,-2 0-9,1-4-4,-1-8-7,5-3-2,1-5 0,3-5 1,0-7-1,1 0-6,-1 1-5,0-3-4,0 0-2,0-3-3,0 3-2,0 0 0,0 0-4,0 0-4,0 0-6,0 0-7,0 0-2,0 0-4,0 0-7,0 0 0,0 3 0,0-3 0,0 0 0,0 0-1,0 0 1,0 0 4,0 0 2,0 0 4,0 0 7,0 0 0,0 0 1,0 0-4,0 0 3,0 0 2,0 0 0,0 0 1,0 0 0,0 0 0,0 0 0,0 0 0,0 0 0,0 0 3,0 0-3,0 0 0,0 0 1,0 0-1,0 0-3,0 0 0,0 0 0,0 1 1,0-1-1,0 1 3,0-1 0,0 0 0,0 0-1,0 0 1,0 2 2,0-4 1,0 4 0,0-2 0,0 0 0,0 0-3,0 0 0,0 0 1,0 0-1,0 0 1,0 0 0,0 0-1,0 0 0,0 0 0,0 0 1,0 0-1,0 0 0,0 0-1,0 0 1,2 0 0,-2 0-1,1 0 2,-1 1 0,3 1-2,-3-2 1,0 3 1,0-1 0,0-1 0,1-1-1,1 0-1,0 2-7,1-2-11,0 0-7,-2 0-13,2 0-19,-1 0-37,-1 0-63,1 0-61,1 0-66,0 0-117,19-5-457,-17 5 0,-2-3 0,-3-2 0</inkml:trace>
  <inkml:trace contextRef="#ctx0" brushRef="#br1" timeOffset="374290.4021">4064 2148 540,'-3'0'45,"-3"-4"16,-1 4 20,1-3 13,1 3 5,3 0 6,1 0 12,1 0 19,0 0 13,0 0-24,0 0 12,3 0 6,6 0-6,9 0-4,4 0 1,9-2-4,0 2-10,1 0-20,-4-1-12,-3 4-3,-4 0-29,-5 5-13,-5 4-14,-4 5 4,-4 5 2,-3 2 0,-9 1 3,-3 2 0,-10-1 3,-5 0 2,-3-3 1,1-4-6,2-3 2,10-4-12,5-4-2,8-3 0,2-1-1,2-4-5,2 0-1,-1 0 5,5 0-2,8 0 0,4 0 2,9 0-2,2 3-4,2-3-5,-5 6-4,-5 5 5,-6 6-3,-3 1-1,-6 5-1,-6 0-5,3 4 2,-6-5 5,-3 2 3,-6-3 1,-5-5 7,-4-2 4,-4-1 0,-2-4-2,2-3-3,-2-3 7,2-2-7,-2-4-6,6-2-5,4-2-10,4 1-42,5-2-62,5 0-208,3 1-367,1 0 0,6-4 0,6-3 0</inkml:trace>
  <inkml:trace contextRef="#ctx0" brushRef="#br1" timeOffset="374618.5144">4502 2084 1158,'0'0'55,"0"0"14,0 8 17,3 7 16,1 13 11,4 10 5,1 11 5,0 6 4,1-1 4,-3-5-44,-4-3-4,-3-8-11,0-1-18,-3-13-36,3-5-96,0-9-146,0-5-194,0-5 0,3-5 0,3-13 0</inkml:trace>
  <inkml:trace contextRef="#ctx0" brushRef="#br1" timeOffset="374870.6649">4761 2266 1013,'-6'5'71,"-9"7"11,-6 7 6,-9 10 3,-6 0 3,2 8 3,6-2 2,4-5 13,15-3 6,3-9-40,6-3 0,9-5 3,6-3-7,10-4-72,16-1-148,6-20-260,4 14 0,4-5 0,-5-1 0</inkml:trace>
  <inkml:trace contextRef="#ctx0" brushRef="#br1" timeOffset="375396.0796">4913 2351 1140,'-6'0'75,"-6"-5"7,0 10 15,-3-2 7,4 9 10,2 8 10,6 3 6,3 3 18,0-1 3,3-6-59,3-2 5,-1-9 33,4-2-1,1-6-1,2 0-7,2-7-7,-5-4-5,0-5-17,-3 0 0,0-1-14,-6 6-26,1 5-50,2 1-10,0 5-8,2 6 7,4 10-5,3 8 8,-2 7 2,1 10 14,1 8 10,-1 6 24,-5 4 14,-3-1 10,0 0 9,-9-3 2,-6-7 12,-9-2 7,-5-9 1,-9-7-8,2-8-4,0-7-1,2-12-4,5-6-12,2-9-20,6-9-26,4-5-44,7-4-69,4-1-88,18-1-261,-9-11-312,6 8 0,10-6 0,10-4 0</inkml:trace>
  <inkml:trace contextRef="#ctx0" brushRef="#br1" timeOffset="375700.9288">5480 2329 2398,'0'0'130,"0"-2"14,0 1 10,0-2 4,0 0-1,0-3-1,0-3-20,3 1-71,3-4-176,2-17-566,-2 20 0,0 1 0,0 8 0</inkml:trace>
  <inkml:trace contextRef="#ctx0" brushRef="#br1" timeOffset="375904.3481">5524 2642 1694,'0'3'39,"0"0"20,0 3 29,0 0 15,0-1 6,0-2-3,0-3-16,0 0-104,0-26-440,0 26 0,0-4 0,0 4 0</inkml:trace>
  <inkml:trace contextRef="#ctx0" brushRef="#br1" timeOffset="386917.4817">6073 2223 535,'0'0'48,"0"0"19,0 0 19,0 0 26,0 0 20,2 0 23,-2 0 22,0 0 18,1 0 12,-1 0-19,0 0-8,0 0-9,2 0-8,-2 0-15,0-1-16,0-2-18,3 3-22,-3-4-14,3 2-11,4-3-10,2 2-6,5-3-2,4 0-7,3-3-4,2 2-2,1 0 2,3 1 1,0-3 0,0-1 4,-3 4-1,-4-2 3,-7 4-8,-1 1-4,-4 0-9,0 3-2,0 0-5,3 3 0,0 6-4,-1 2-2,-1 5 1,3 9-6,-6 3 2,0-2 0,-3 6 6,-3 3-1,0 0 3,-3 1 1,-8-1 4,-4-3-2,-2-1 2,-5-3 3,0-4 1,2-1 0,0-5-1,5-1 4,5-6 3,1-2 11,4-4 6,2-4-2,-1-1-1,-2-1-2,0-4 1,3-1-1,-2-3 2,2-2-5,0 0-8,-1 2-11,1 0-9,3 1 2,-3 2-3,3 0-1,0 1-2,0 2-1,0 0 0,0 1 5,0-2-2,0 1-1,0 0 0,3-1 2,0 2 1,7-3 0,4 1-1,-1 1 2,4 3-2,4-2-2,0 2 2,2 0 2,2 2 1,1-2-4,-4 3 3,-2 1 5,2 1 2,-2 1-2,0 0 4,-2 0-2,-2 1-1,-2-1 1,-1-1-3,1 0 0,-5-3-2,3 1-5,0-1-2,-3 0 0,-2 0-3,1 1 1,-2-3-2,-2 3-1,0-3-1,-3 0 1,-1 0-1,0 0 2,0 0 1,2 0-1,-2 0-1,0 3 0,1-3-2,-1 0 0,2 0 0,0 0 0,0 0-2,-1 0-1,1 0 1,-2 0-1,0 0 0,0 0 1,0 0-5,0 0-8,1 0-7,-1 0-51,0 0-82,3 0-237,-3 0-477,2-3 0,-2-5 0,1-4 0</inkml:trace>
  <inkml:trace contextRef="#ctx0" brushRef="#br1" timeOffset="387568.3685">6963 2297 1706,'-16'3'102,"-2"2"22,-3 4 17,-6 6 5,8-1 12,5 6 7,-1 3 1,10 0 1,2 1 2,5 1-67,2-2-35,11-1-20,7-6-17,6 0-40,8-7-79,8-3-96,-2-12-137,-3 4-214,-4-3 0,-12-6 0,-9 2 0,-8 2 2390,-4-11-2075,-5 2 73,-2 4 37,1 0 32,1 6 34,0 0 41,-3 4 75,1 2 100,4 0 146,-1 5-19,1 2-61,1 4-65,1 6-27,4-2-27,4 2-30,0 0-9,5-2 3,2-7 9,4-4 6,1-2-4,3-4-7,4-6-7,-2-5-5,-3-3-6,-5-5-4,-9-2-2,-2 0-21,-4 5-48,-3 4-92,0 2-76,-3 7-176,6 2-185</inkml:trace>
  <inkml:trace contextRef="#ctx0" brushRef="#br1" timeOffset="388107.1981">7433 2404 1855,'2'2'26,"1"3"17,2 5 5,-1 4 6,3 9 5,-1 3 1,-3 5 2,-1 3 2,-1-2 2,-1 1-7,0-4-19,0-2-14,0-6 4,0-8 37,0-8 12,0-1 2,0-8 1,0-8-1,0-10 0,2-11 2,0-9 5,4-5 3,4-2 2,-1 5-35,-1 5-8,1 12-6,-2 5 1,1 7 1,2 4-1,2 11-2,3-3-3,2 3-5,-3 3-12,-1-3-12,-4 5-5,-4 1 11,-4 0 6,-4 3 5,-6 3 4,-7 4-2,-4 2 2,-7-1-1,1-1 4,5 0 3,4-4 1,6-7-7,8 0-36,-1-5-91,25-5-705,-16 2 0,3-9 0,11-2 0</inkml:trace>
  <inkml:trace contextRef="#ctx0" brushRef="#br1" timeOffset="388674.0583">7873 2288 1477,'-6'0'35,"-5"2"8,-2 2 8,-2 7 7,0 1 3,4 5 4,5 1 5,3-1 8,3-2 9,3-2-18,0-4 16,2 1 0,1-5-3,5 3-5,-4-2 2,0 2-1,1-1 1,-2 1 0,-5-2 0,1 5 6,-2-2-12,-8 3 7,-2-1 13,-4 1 15,-4-1 14,-3-2 26,3-4 9,2-2-2,3-3-5,2 0-10,3 0-11,3 0-16,2 0-17,3 0-16,0 0-18,0 0-24,0 0-16,0 0-1,0 0-4,0 0 4,0 0-4,0 0 3,0 0 2,0 0-3,0 0-3,0 0-9,0 0-7,0 0-30,0 0-77,3 0-268,-3-1-488,0-1 0,-3-3 0,-6 1 0</inkml:trace>
  <inkml:trace contextRef="#ctx0" brushRef="#br1" timeOffset="391241.5074">4357 4841 605,'0'0'79,"0"0"23,0-3 8,0 3 4,0 0 4,0 0 21,0 3 19,0 6 33,2 8 23,2 12-44,1 14-17,0 6-18,1 5-6,-3 3 0,0-4-4,1-9-17,-3-3-20,1-8-31,1-5-21,-1-8-6,-1-6-8,1-5-10,-2-5-41,1-4-90,4-9-156,-5 2-245,3-4 0,-3-2 0,3-4 0</inkml:trace>
  <inkml:trace contextRef="#ctx0" brushRef="#br1" timeOffset="391592.3479">4744 4996 1516,'-4'0'72,"-2"0"16,-2-1 14,-7 1 9,0 2 2,3 4 5,0 1 3,3 3 2,-1 7 3,3 2-55,4 0-8,2 3-17,1 2-11,1 1-9,6-1 2,2 1-10,9-4-29,7-4-66,22-9-460,-11-3 0,1-4 0,1-6 0</inkml:trace>
  <inkml:trace contextRef="#ctx0" brushRef="#br1" timeOffset="391945.1697">4949 5059 1515,'-3'0'80,"0"1"30,1 5 28,-2 5 13,2 1 12,2 5 6,0 5 5,3-1 2,2-2 4,4-1-59,-1-4-22,5-3-21,-2-4-9,2-4-10,-1-1-8,-1-7-4,1 0-5,0-7-4,-3-3-17,1-5-34,-2-8-38,-4 1-40,1-1-75,1 1-161,-3 8-239,-3 11 0,3 3 0,-3 1 0</inkml:trace>
  <inkml:trace contextRef="#ctx0" brushRef="#br1" timeOffset="392733.1751">5167 5024 1356,'0'3'44,"0"4"10,2 5 4,-1 5 2,1 7 0,1 1 2,2 1 0,-3 2 1,0 0 1,-1-2-23,-1-3-20,0 0-9,0-3-3,0-4 1,0-3 41,0-7 40,0-2 12,0 0 8,0-4 7,0-4 2,0-3 2,0-6 0,0-4 4,-3-9 0,-2-1-33,0-4-36,0 4-5,1-1-2,1 5 4,1 6 4,1-1-1,1 2 1,0 1 3,0 0-6,3 1-7,0-3-7,3 2-8,5 0-6,2 2-30,-1 3 6,0 3 1,-2 3-2,1 3-7,-2 1 2,0 1 5,-1 2 4,2 3 3,-6 6 2,3 1 19,-3 3-11,1 1 0,-4 0 8,2-5 19,-3 1 13,-3-1 12,-1-1 10,-4-2 10,-1 0 11,-7-3 5,0 0 6,1 2 5,3-7-8,2 1-15,4-2-13,0 1-14,0-1-14,6 0-10,-2 0-14,2 0-5,0 0-11,0 0-7,0 0-4,0 0-13,0 1-27,0-1-37,0 0-51,0 0-56,2 0-193,1 0-516,0 0 0,6-2 0</inkml:trace>
  <inkml:trace contextRef="#ctx0" brushRef="#br1" timeOffset="393398.1969">5924 5031 1799,'-1'0'36,"-1"0"3,-1 0 4,3 0 5,0 0-7,0 0-34,0-2-65,0-16-333,0 20 0,0-1 0</inkml:trace>
  <inkml:trace contextRef="#ctx0" brushRef="#br1" timeOffset="393592.4029">5893 5298 1915,'-2'2'47,"2"1"10,0-1-5,0 0-9,2-1-33,2-4-90,14-7-328,-7 6 0,3-1 0,2-2 0</inkml:trace>
  <inkml:trace contextRef="#ctx0" brushRef="#br1" timeOffset="394680.3275">6418 5229 1049,'-2'0'31,"2"0"2,0 0 12,0 0 16,0 0 11,0 0 18,2 0 27,2 0 15,4 0 9,4 0-22,10 0 1,4 0 0,5 0-11,4-1-17,0 0-8,1-2-15,7 2-22,1-2-14,6 3-7,-5-2-5,3 0-5,-6 2-2,-4 0-1,-5 0-1,-5 0-2,-8 0-10,-4 0-10,-6 0-3,-4 0-1,-3 0-4,-3 0-18,0 0-27,0 0-2,0-2-1,0 1 1,0 1 5,0-2 8,0 2 0,0 0 0,3 0 0,-3-1 18,0 1 28,0-1 4,1 1 0,-2 0 0,2 0 1,-1 0-2,0 0 0,0 0 3,0 0 3,0-1-1,0 1 2,0 0 0,0 0 0,0 0 0,0 0 0,0 0 0,0 0-1,0 0-2,0 0-3,0 0 0,0 0-1,0 0 1,0 0 1,0 0-2,0 0-1,0 0 1,3 0 2,-3 0 1,0 0 1,0 0 2,0 0-2,0 0 1,0 0-3,0-2 0,0 0-5,2 1-28,-1-2-25,-1 1-18,2-2-24,1 1-23,-3-1-33,1 3-39,1-1-57,1 2 0,-3 0 0,1 2 0</inkml:trace>
  <inkml:trace contextRef="#ctx0" brushRef="#br1" timeOffset="433764.1335">7173 6028 582,'0'-4'18,"0"4"4,0 0 1,0-3 0,0 3-3,0 0 0,0 0 2,0-2 4,0 2 6,0 0-10,0 0-4,0 0-4,0 0-9,0-1-31,0 0-36,0-2-89,0 1 0,0 1 0,0 1 0</inkml:trace>
  <inkml:trace contextRef="#ctx0" brushRef="#br1" timeOffset="458642.3462">27243 14208 1024,'0'0'80,"3"0"14,-3 0 15,1 0 28,2 0 19,-3 0 20,2 0 22,3 0 21,-1 0 10,2 0-48,6 0-3,0 0-4,0 0-7,6 0-23,0 0-12,4 0-17,6 0-18,7-1-17,8-2-6,10 1-6,8-3-14,7 1-5,9-2-2,3 2-5,1-1-5,-1 0-1,-3 2-4,-8 1-4,-3 2-2,-1-2-7,-1 2-3,-2 0-2,1-4-5,0 1 0,1-1-1,-6 0-2,-1-1-1,-3 0 2,-5 1-3,-7 0 0,-3 0 0,-9 2-2,0 0 4,-7 2-4,0-2 0,-1 1 0,4-2 2,-1-3-3,1 2 3,4-1 1,3-1-1,-7 1 0,-1 1-2,-4-1 0,-7 4 1,-2-3 1,-6 4-1,-3 0 1,-3 0-2,0 0-2,0 0 6,0 0-5,0 0 3,0 0-4,0 0-1,0 0 1,0 0-2,0 0 2,0 0 0,0 0 0,0 0-2,0 0 3,0 0-4,0 0 4,0 0 3,0 4-1,0-3 1,0-1 0,0 0 1,0 0 0,0 0 1,0 0 0,0 0-1,0 0 1,0 0-3,0 0-1,0 0 1,0 0-2,0 0 1,0 0-2,0 0 0,0 0 3,0 0-5,3 0 3,-3 0 1,3 0-1,0 0 0,0 0 0,-3 0 0,0 0-2,0 0-17,4 0-18,-4 0-3,0 3-16,0-3-11,0 0-19,0 2-37,2 0-76,5-2-179,-2 0-306,3 0 0,0 0 0,0 0 0</inkml:trace>
  <inkml:trace contextRef="#ctx0" brushRef="#br1" timeOffset="468630.8772">29337 4089 964,'0'24'113,"0"2"44,0 15 57,0 2 34,0-3 18,0-4 21,1 4 14,-1 1 8,3 3 11,1 5-80,-1 2-21,6 4-37,2 3-55,2 5-30,-2 8-15,4 5-13,0 5-4,-2 4-1,0 2-4,-3 4-4,4 1 0,-2 3-3,-2 9 8,-4 2 2,2 4 2,0 8-5,-4-2-9,9 5-3,-8 8 4,0 1 1,-1 1 2,3 7-1,-4-3-7,2 4 4,-4 1 3,1 2 3,0 3 8,-4 4 1,4-1-2,-2 6-1,0 4 1,0 0-4,0 0 2,0-4-5,-2 0 0,-1 0 14,-3 3 23,-10-1 27,-4 0 7,-6 1 2,-2-2-2,-4-1-4,2-3 9,1-8-3,5-5-11,3-8-20,6-15-28,5-12-35,5-14-45,-1-14-120,6-18-99,-1-19-125,2-16-241,1-23-595,1-26 0,3-31 0,9-31 0</inkml:trace>
  <inkml:trace contextRef="#ctx0" brushRef="#br1" timeOffset="469432.205">30065 5004 2519,'-2'0'70,"2"0"26,0 9 26,-3 7 11,3 9 7,-3 13 4,-1 11 4,-7 4 2,-1-4 2,-3 0-65,0-9 5,6-11 18,4-8 50,4-10 11,1-7-3,1-8-1,-1-10-4,5-12-2,4-15-6,9-17-6,6-12-5,6-3-44,0 4-82,0 11-24,-7 16-3,-5 18-2,-3 16 0,0 11-3,0 12 4,3 11 10,-1 8-2,-2 9 0,-2 5 2,-1 2-2,-4-2-21,-2-2-47,-6-8-37,4-3-65,-8-10-110,20-9-264,-16-3-304,-1-10 0,-2-7 0,-9-11 0</inkml:trace>
  <inkml:trace contextRef="#ctx0" brushRef="#br1" timeOffset="469580.0203">30114 5187 2471,'0'-3'92,"0"0"15,0-1 6,0-1-1,0 3 17,8 2-2,11-3-170,8-7-578,16 3 0,14-7 0,5-2 0</inkml:trace>
  <inkml:trace contextRef="#ctx0" brushRef="#br1" timeOffset="469790.0013">30561 5037 3202,'0'-1'126,"0"-4"20,0-1 1,0-2-11,0 5-39,0 0-36,3 2-184,-3 2-635,2 13 0,-1 3 0,1 7 0</inkml:trace>
  <inkml:trace contextRef="#ctx0" brushRef="#br1" timeOffset="469961.0289">30626 5303 3571,'0'0'54,"0"-1"1,0 1-7,0-2-83,3-3-239,-3-4-409,6-7 0,7-11 0,7-6 0</inkml:trace>
  <inkml:trace contextRef="#ctx0" brushRef="#br1" timeOffset="470653.9067">30898 4961 3116,'-1'-2'110,"1"-1"1,0 1 15,-2 2 16,4 8 13,-2 11 4,1 7 3,2 9 3,2 6 1,-2 1-98,0 1-10,0-7 2,-3-5-12,0-7-10,0-8 7,0-5 11,0-8 3,-3-6 8,0-9 2,0-10-3,0-9 6,0-11-2,1-5 10,2 2 7,0 3-14,0 5-20,0 8-8,5 9-8,1 6-1,9 4 0,3 5-4,9 3-5,0-1-24,0 8-36,0 3-39,-7-1-18,-8 4-10,-6 4-1,-6-1-1,-6 3 3,-9-2 3,-2 4 1,-4-1 14,3 1 22,3-3 33,8-1 21,5-2 14,2-5-19,0-1 10,2-3 1,5 1 1,6-3 4,1 1-2,9 3 2,2 0 0,1 4 2,-3 6-1,-2 1 17,-6 6-14,-5 3 1,-8 2-4,-7 1 2,-7-2-3,-6 0 2,-2-5 2,-5-3-2,4-5 1,6-7-18,-3-5-109,7-6-186,2-32-585,4 12 0,7-8 0,19-6 0</inkml:trace>
  <inkml:trace contextRef="#ctx0" brushRef="#br1" timeOffset="470875.8461">31338 5124 3168,'0'0'74,"0"0"28,3-1 38,0 1 16,1 1 9,7 1 13,5 1 4,3 0 0,4 0 1,6-2-61,4-1-105,-1-1-307,-4-2-585,-7 0 0,-4 2 0,-8-1 0</inkml:trace>
  <inkml:trace contextRef="#ctx0" brushRef="#br1" timeOffset="471070.032">31413 5286 3668,'0'0'201,"0"0"17,0-2 7,4 1 5,4 2-2,10-2-4,11-3-19,10 1-94,10 2-209,0-41-944,0 42 0,-5 4 0,-5 6 0</inkml:trace>
  <inkml:trace contextRef="#ctx0" brushRef="#br1" timeOffset="473817.8975">32098 4910 1787,'-2'3'109,"1"0"31,-1 1 36,2 0 39,0-3 50,0-1 45,0 0 20,0 0 9,0 0 1,5 0-70,5-3-37,7-1-30,7-1-38,7 2-40,1 0-49,0 0-46,-4 3-32,-5 6-19,-8 5-8,-3 3-6,-9 4 1,-3 7 0,-2-4 3,-9 2 2,-3 0 1,-6-2 4,-1 0 10,0-2 12,9-4 7,0-1 5,9-4 0,2-3-9,1-5 3,1 1 0,4-2 0,5 3-3,1 1 1,9 3 2,3 3-1,3 6-1,-2 3-1,0 3 5,-6 1-5,-11 4-2,-2-1 3,-10 2 4,-9 2 5,-9-3 1,-1 0 5,-8-4 4,2-7 7,3-5 5,3-8 3,5-4-3,3-10-24,6-10-79,4-3-159,9-15-730,7 4 0,7-5 0,9 1 0</inkml:trace>
  <inkml:trace contextRef="#ctx0" brushRef="#br1" timeOffset="474032.945">32581 5095 3694,'0'-3'123,"0"-4"6,0-3-1,0 1 0,0 0-32,3 1-77,6 4-238,-2 1-600,-1 6 0,2 1 0,2 8 0</inkml:trace>
  <inkml:trace contextRef="#ctx0" brushRef="#br1" timeOffset="474186.1663">32656 5425 2766,'0'-1'41,"0"0"-6,0-1-57,17-9-542,-16 8 0,8-8 0</inkml:trace>
  <inkml:trace contextRef="#ctx0" brushRef="#br1" timeOffset="474803.979">32892 5060 2556,'0'-6'164,"0"1"37,0-7 21,0 2 14,2 0 7,4 0 9,3-2 9,9-1 4,2 1 2,8-2-122,-1 3-38,0 4-42,0 2-19,0 4-14,-3 7-8,-4 9-12,-4 7-6,-8 8-8,-5 10 0,-9 2-3,-5 2 2,-8 0 6,-7-3 4,-7-3 0,3-1 8,0-7 6,9-7-3,6-4 7,7-7 14,3-5 26,3-4 25,2 0 62,0-3 91,0 0 27,0-3 15,0 3 6,0-3 0,2-1-3,0-1-17,7-2-24,5 0-28,10 2-66,5 2-94,5 2-29,1 0-20,-3 2-10,-4 0 0,1 4 0,-7 0-30,-4 0-31,-1 0-25,-6-1-63,-3 0-78,-5 0-53,-1-2-72,-2 3-139,47-3-812,-49-2 0,-1 1 0</inkml:trace>
  <inkml:trace contextRef="#ctx0" brushRef="#br1" timeOffset="477003.8365">27019 12835 1691,'0'0'22,"0"0"7,0-2 3,0 1 18,0-2 28,0-5 30,0 3 20,1-5 11,2 1 11,2-4-11,5-1 5,7-1 2,2 3 3,10-5-6,7 2-19,5-1-21,2 1-14,6 1-6,0 3-6,-5 1-5,-4 4-7,-6 4-7,-12 4-2,-10 7-2,-1 5-6,-4 4-7,-1 8-6,5 5-4,4-3 2,0-1 4,9-3 1,2-7 1,4-7-4,0-6-4,6-5-1,0-10 1,2-3 3,-1-1 0,-1-5-7,-4-3-1,-5 6-6,-7-3-1,-4 5-1,-2 1-3,-1 4-2,0 0-5,3 1-1,-1 1-2,0 4 1,-3 2-3,1-1 1,3 3-4,3 3 3,5-2-4,2-1-1,3 3 5,-1-2-2,-2 0 0,-5 1 0,-3-2-4,0 0-25,-6-2-28,-2 2-49,-4 0-42,-4 0-17,-2 0-44,0 0-103,6 0-405,-6 6 0,-1-1 0,2 1 0</inkml:trace>
  <inkml:trace contextRef="#ctx0" brushRef="#br1" timeOffset="478713.9881">30003 6222 2250,'0'0'109,"0"0"14,0-2 11,0 2 3,0 0 4,0 0 29,0 5 19,3 11 22,1 9 13,1 16-85,1 12-8,0 5-7,-3 2-5,-1-4 12,-2-7 12,0-11-8,0-10 2,0-10 21,0-6 37,0-12 3,0 0-1,0-8-5,0-10 3,0-10-23,0-14-34,0-16-29,1-6-13,6-3-35,1 1-58,1 12-18,8 11-7,-4 12-15,2 12-2,2 9-3,2 6 10,1 3 0,3 2-12,-1 6-16,-4 5 6,-9 4 5,-3 7-6,-9 5 12,-8 7-6,-11 1 9,-10 5 12,-1-5 8,2 0 4,8-7 6,8-9 4,9-6-9,6-8 11,3-2 0,4-2 3,9-4 2,5-1-6,7-1 1,4 1 1,1 3-1,-3-2 0,-6 4 9,-4 8-15,-4 5-5,-8 7-6,-5 6 0,-6 1 2,-3 3 0,-7-3 1,-3-8 2,-5 1 2,1-6 3,1-5 5,1-6-27,3-3-90,2-10-146,3-21-758,6-2 0,12-10 0</inkml:trace>
  <inkml:trace contextRef="#ctx0" brushRef="#br1" timeOffset="478912.9055">30528 6316 3352,'0'-7'138,"0"1"16,0-2-1,0 0-2,1 3-35,3 3-72,2 1-155,0-3-688,0 11 0,-2 6 0,-4 8 0</inkml:trace>
  <inkml:trace contextRef="#ctx0" brushRef="#br1" timeOffset="479082.1581">30539 6660 2850,'0'0'100,"0"0"3,1 0-1,-1-1-55,5-2-247,-4 0-400,1-9 0,5-5 0,2-7 0</inkml:trace>
  <inkml:trace contextRef="#ctx0" brushRef="#br1" timeOffset="479398.75">31062 6280 3050,'-13'-2'95,"-7"2"11,-7 0 7,-1 4 12,6 9 5,0 8 1,4 8 3,3 8 10,6 5 4,3 0-76,4 2-10,5-4-7,6 0-9,2-2-7,5-6-7,6-3-18,5-7-68,4-9-140,2-26-655,5 13 0,-1-11 0,9-7 0</inkml:trace>
  <inkml:trace contextRef="#ctx0" brushRef="#br1" timeOffset="479670.2632">31431 6481 3242,'0'-3'67,"-1"1"7,1 1 14,0-2 37,0 2 17,5 1 8,6 0 2,3-1 1,8 2-1,7-2-84,2 1-84,1 0-202,-3-13-617,-4 13 0,-8-7 0,-4 4 0</inkml:trace>
  <inkml:trace contextRef="#ctx0" brushRef="#br1" timeOffset="479869.8398">31465 6624 2092,'0'5'126,"0"0"36,2 0 22,1 1 7,3-2 3,8 0-1,7-4-35,12 0-194,0-24-616,5 19 0,-1-3 0,1-4 0</inkml:trace>
  <inkml:trace contextRef="#ctx0" brushRef="#br1" timeOffset="480652.8487">31956 6335 2034,'-1'0'142,"1"0"16,0-1 8,0 1 4,-2-1 7,2 1 7,0 0 7,-2 0 8,2 0 11,-2 0-90,4 0-6,-2 0 11,0-2 14,0 2 2,0-3 2,2 0-5,0-2 0,2-3 0,4 2-7,1-3-19,4 3-25,1-3-25,2 1-18,4 0-8,1 2-8,3 2-3,-1 2-5,-5 2-12,1 2-3,2 5-5,-4 3-9,-2 5-3,0 6-7,-3 1 0,-9 5 3,-3 6 4,-6 0 0,-6 4 4,-9 2 1,-2-3 6,-13 2 5,2-5 8,-1-2 4,5-6 0,5-6 2,9-7 9,6-4 16,4-4 1,6-2 0,0-2-2,0-3-2,6-3-2,7 1 2,7-1-4,6 0-4,8-1-13,1 6-36,-2-2-48,-2 3-94,-2 0-153,-2-6-725,-3 4 0,0-1 0,2-1 0</inkml:trace>
  <inkml:trace contextRef="#ctx0" brushRef="#br1" timeOffset="480872.6766">32525 6413 3474,'3'-5'103,"-3"-4"9,0 1 2,1-1 1,-1-1-21,2 5-56,2 0-125,3-5-705,-3 7 0,1 4 0,3 6 0</inkml:trace>
  <inkml:trace contextRef="#ctx0" brushRef="#br1" timeOffset="481040.3121">32567 6667 3277,'0'1'129,"2"-1"7,-2 0-3,0 0-20,0-1-62,4-6-167,1-20-628,1 16 0,3-1 0,3-2 0</inkml:trace>
  <inkml:trace contextRef="#ctx0" brushRef="#br1" timeOffset="481382.3199">32957 6303 2690,'0'-1'92,"-2"-1"18,2 5 19,-3 3 12,-1 6 3,1 10 2,-3 6 0,3 0 9,-3 2 7,3-2-82,0-7 8,-1-1-7,4-6-9,0-5-3,2-1 6,3-1-1,4-4 2,7 0-14,7-1-15,12-2-86,5-2-135,4-8-258,-4 7-366,-8-5 0,-9-1 0,-10-7 0</inkml:trace>
  <inkml:trace contextRef="#ctx0" brushRef="#br1" timeOffset="481766.0747">33157 6309 2770,'0'-2'136,"0"1"1,0-1-3,0 1 9,0 1 36,0 6 22,0 9 15,0 9 15,0 7 12,0 11-113,0 6 1,0 1 15,0 6 8,0-6-2,0 0-32,0-3-23,0-9-11,0-2-15,0-9-11,0-4-12,0-7-11,2-4-13,-2-4-8,0-4-5,0-1-4,0 1-6,0-3-32,0 0-75,0 0-141,4-3-294,-5 3-410,-1-2 0,-4 1 0,0-2 0</inkml:trace>
  <inkml:trace contextRef="#ctx0" brushRef="#br1" timeOffset="485629.2158">31368 7654 2740,'0'0'94,"0"0"24,3 0 20,-3 0 24,0 0 15,0 0 9,0 0 16,0 0 14,7 0 4,4 0-61,8 0-28,7 0-25,5 0-27,4-1-41,0-3-64,-4 0-65,-7-1-103,-2-2-152,13-1-475,-24 6 0,-5-1 0,-3 1 0</inkml:trace>
  <inkml:trace contextRef="#ctx0" brushRef="#br1" timeOffset="485880.8326">31422 7804 2324,'0'3'136,"0"0"21,0-2 19,5 4 5,5-4 3,8-2 1,6 1-9,8 0-30,4-2-106,10-5-304,-6 0-424,-4 0 0,-4-2 0,-1-4 0</inkml:trace>
  <inkml:trace contextRef="#ctx0" brushRef="#br1" timeOffset="491467.8371">32158 7407 761,'0'0'87,"0"0"21,0 0 13,0 0 14,0 0 19,0 0 16,0 0 14,0 0 11,0 0 10,0 0-57,0 0-12,0-1-15,0-1-2,0 0-3,0 0-11,0 1-6,0 1-4,0-1-8,0 2-5,0-1-7,0-1-4,0 1-7,0 0-12,0 0-10,0 0-8,0 0-11,0 0-8,0 0-4,0 0-2,0 0 5,0 0-1,0 0 6,0 0 9,0 0 13,0 4 7,0 0 12,0 3 11,0 4 17,0 1 11,0 1 12,0 4 1,0 5 6,0 1 2,0 2-5,0 2-4,0-3-5,0 0-8,0-2-12,0-5-10,0-2-11,0-1-2,0-1-9,0-3-10,0 1-6,0-3-2,0 3-6,0 1-2,0-2-7,0 0-3,0-1-5,0-4-4,0 1-2,0-2 1,0-2-2,0 1 0,0-1 1,0-1 2,0-1-1,0 0-1,0 0 0,0 3-1,0-3 0,0 0-1,0 1-1,0-1-2,0-1 0,0 2-2,0-1 1,0 0-7,0 0-3,0 0-3,0 3-5,0-3-5,0 0 2,0 0-6,0 1-2,0-1 0,0 3 1,0-3 2,0 3 4,0-3 3,0 3 5,0-3 3,0 1-7,0 1-4,0-1-15,0-1-24,0 2-21,0-2-20,0 1-28,0-2-44,0 2-92,7-4-635,-4 2 0,-3-1 0,2-1 0</inkml:trace>
  <inkml:trace contextRef="#ctx0" brushRef="#br1" timeOffset="491800.0677">32563 7456 3321,'-2'-6'116,"0"-2"19,1-1 9,-3-2 4,4 3 2,-2 1 0,2 2-9,0 2-17,0 2-29,0-1-149,2 6-179,-2-2-614,1 10 0,2 7 0,2 5 0</inkml:trace>
  <inkml:trace contextRef="#ctx0" brushRef="#br1" timeOffset="491979.6389">32584 7752 4120,'0'-2'155,"0"2"11,0 0 3,0-1-9,0-1-45,0-1-84,4-3-100,13-4-288,-14 0-541,0-4 0,7-1 0</inkml:trace>
  <inkml:trace contextRef="#ctx0" brushRef="#br1" timeOffset="492704.5857">32826 7433 2914,'-1'-2'173,"-1"-2"35,-1-3 25,2 1 27,1 2 25,0 1 15,0 0 6,0 1 5,3-2 0,4-1-123,5 0-50,5-2-32,2 0-26,5 4-29,-3 2-23,-1-2-15,-1 3-6,1 4-7,0 3-10,-3 4-16,-1 6-12,-6 8-23,-7 0-4,0 4 1,-9 1 0,-7 3 0,-4-3 6,-7-1 8,-6 0 16,0-3 19,1 1 14,5-5 25,5-4 5,7-3 6,7-6 11,3-5 20,2 0 7,2-4 6,6 0 5,1 0 13,10 0 19,5-5 21,5 3 12,2-2 2,7 1-1,0 2-18,4 1-10,-3-1-14,-6 2-20,-3-1-10,-6-1-20,-7 2-30,-4 0-19,-8 1-8,-2-2-9,-3 1-4,0-1-3,0 0 3,0 0-2,0 0-16,0 2-28,0-2-15,0 1-30,0 0-26,0 1-31,0-2-41,0 1-64,-2 0-95,1-1-169,-7-4-521,-5 4 0,-1-1 0,-2 0 0</inkml:trace>
  <inkml:trace contextRef="#ctx0" brushRef="#br1" timeOffset="493892.139">30155 7597 2310,'-1'-1'58,"1"1"19,0 0 38,0 6 19,0 6 22,1 9 9,2 9 6,1 9 4,-1 4 1,2 3-57,0-3 2,-4-8-18,2-6-37,-1-6 6,-1-11 30,1-4 25,-2-6-4,1-4-1,-1-6 0,0-11 0,0-10-2,-3-9-1,0-8-2,0-5-23,0 6-52,1 5-33,2 8-4,2 5 1,4 6-3,7 8-2,6 0 2,6 4-6,7 3-7,-2 3-9,-3 1-4,-5 4-2,-3 7 0,-9 2-2,-4 4-1,-6 4 5,-6 5 3,-9 4 9,-6-2 8,-5 3 8,-5 0 3,1-1 2,6-5 1,7-7-1,11-3-4,3-4-2,3-3-5,5-3 1,5-2 0,5 0 1,5-1 2,1-1 0,6 1-1,0 0 0,-1 4 3,-1 1-3,-7 7-7,-3 0-4,-9 8 0,-3 2 1,-1 2 1,-4-2 1,-7 2 2,-6-2 5,0-6 5,-9 1 2,2-9 5,3-4-7,-2-6-40,2-5-78,7-8-99,13-6-286,-2-4-351,1-9 0,9 1 0,10 0 0</inkml:trace>
  <inkml:trace contextRef="#ctx0" brushRef="#br1" timeOffset="494129.7849">30626 7661 3591,'0'0'213,"0"-3"34,0 2 10,0 1 0,0-4 0,0-2-21,3 2-56,0-3-116,3 3-134,4-1-976,-2 2 0,-2 3 0,0 7 0</inkml:trace>
  <inkml:trace contextRef="#ctx0" brushRef="#br1" timeOffset="494326.963">30683 7974 3778,'0'0'56,"3"-5"3,2-2 3,-2-6-7,1 2-30,2-2-71,3-1-194,-6 2-509,2 1 0,-4 5 0,2-2 0</inkml:trace>
  <inkml:trace contextRef="#ctx0" brushRef="#br1" timeOffset="494810.8757">31150 7571 2623,'-11'-1'111,"-4"1"17,-6 0 17,-5 0 23,4 2 24,-1 5 22,2 6 17,-1 6 15,7 3 16,1 6-79,6 1-10,1 6-6,7 4-10,0-3-17,4 3-23,7-4-18,6-6-19,2-1-12,8-8-14,0-5-12,3-4-9,0-8-9,2-2-9,-3-4-19,-4-1-18,-5-4-23,-4 2-14,-8-1-41,-2 3-53,-4 0-60,-1 2-126,8-7-608,-9 6 0,0 3 0,0-3 0</inkml:trace>
  <inkml:trace contextRef="#ctx0" brushRef="#br1" timeOffset="539279.1536">27410 14777 356,'0'-7'60,"0"-2"20,0-1 16,0-1 20,0 2 20,0 3 25,0 1 27,0-1 24,0 3 21,0 0-30,0-1-2,-1 3-7,1-1-6,0 1-10,0 1-11,0 0-13,0 0-10,0 0-11,0-1-14,0 1-7,0-2-6,0 1-10,0 1-7,-2-1-10,2 1-4,0 0 10,0 4 5,0 8 5,0 6 8,0 12 2,0 13-3,0 13 1,0 2 0,0 2 1,0-5-5,0-6-23,0-6-22,0-9-16,0-11-17,0-3-11,0-8-2,0-5-22,-2-6-30,1-1-38,-1-4-42,-5-4-72,7-3-146,-3-14-512,-3 10 0,3-2 0</inkml:trace>
  <inkml:trace contextRef="#ctx0" brushRef="#br1" timeOffset="539716.8472">27177 14669 1846,'-3'-2'178,"1"-1"38,-1-2 33,-3 2 35,5-3 44,1 1 25,-2 2 3,2 0 17,9 0 10,8 0-130,10 0-43,18 1-38,15-2-31,8-4-52,0 3-81,-5-1-105,-9 2-131,-9 2-246,-21-8-454,-12 10 0,-7 0 0</inkml:trace>
  <inkml:trace contextRef="#ctx0" brushRef="#br1" timeOffset="540074.5427">27610 14802 1984,'-3'10'182,"3"10"12,-1 6 10,-1 8 1,2 4 4,2-3 3,-1-1 2,8-4 2,3-5 5,3-9-140,4-7-38,1-8-11,1-2-7,-2-9-1,-3-8-6,-4-6-2,-6-7-4,-3-6-3,-6 4-2,-6-1-5,-3 8-1,-4 6-2,-1 9-4,-6 5-25,6 6-87,7 0-221,1 5-386,6 2 0,3 1 0</inkml:trace>
  <inkml:trace contextRef="#ctx0" brushRef="#br1" timeOffset="540351.581">27923 14650 1946,'-3'-8'181,"0"-1"5,-3 0 2,2 1 8,4 8 16,0 8 12,4 10 9,2 9 3,6 12 2,-1 7-155,5 6-34,-6 0-10,1-1-16,-3-5-36,-2-6-72,0-10-129,12-13-198,-13-1-250,-1-12 0,-2-5 0</inkml:trace>
  <inkml:trace contextRef="#ctx0" brushRef="#br1" timeOffset="540850.136">27920 14848 1684,'9'0'72,"4"0"1,9 0 3,8 0 7,6 0 3,3 0-3,-6 0-48,-6 0-28,-10 0 19,-9 0-54,-6 0-5,-4 0 15,-1 0 23,-3 0 10,-1 0 12,-3 0 20,-2 0 69,4 4 46,-1 5-10,6 0 0,-3 8-5,6 3-14,-1 3-23,1-3-13,1-3-12,1-1-6,5-8-12,-1-4-17,7-3-10,0-6-9,1-4-12,-1-11-15,-4-1-8,-3-7-4,-3-1 2,-3 3 4,0 4-8,0 10 1,0 6-1,0 6 5,0 7 10,0 7-16,0 2-71,3 4-110,4-4-141,1 5-270,1-5 0,8 0 0,2-8 0</inkml:trace>
  <inkml:trace contextRef="#ctx0" brushRef="#br1" timeOffset="541141.4333">28338 14495 1926,'0'0'171,"0"5"44,3 7 25,2 10 22,-2 12 12,6 12 3,-3 8 2,2 5-2,-5-3-4,-2 0-125,1-4-94,-1-6-96,5-7-184,-3-22-599,0 6 0,6-10 0,-1-12 0</inkml:trace>
  <inkml:trace contextRef="#ctx0" brushRef="#br1" timeOffset="541903.9519">28781 14793 1746,'0'2'112,"0"5"24,0 3 8,0 10 6,2 3 0,1 4 0,0 3 0,2-3 2,1-4 1,-1-6-78,-5-1 8,3-7-11,-3-5-5,0-8 2,0-7 6,-3-9 8,0-9 25,-2-3 39,-3-3 30,2 4 21,4 6-19,2 8-10,-3 8 0,8 0-8,8 6-26,5 3-43,8-4-89,4 3-95,3-2-96,-4-1-111,-7-3-59,-4 2 0,-7 3 22,-7-4 49,-4 5 36,0 1 55,0 0 80,0 0 72,-3 0 90,-3 0 110,-6 1 54,0 5 8,-4 1-23,0 4-48,2 3-15,4 1-18,4 6-17,6 2-18,0-1-25,3 3-28,2-2-14,4-2-10,1-7 1,6-5 4,0-4 0,2-7 0,-3-5 5,0-6-3,-4-4 2,-4-4 5,-5-4 0,-1 5-2,-1 1-17,0 8-4,0 5-3,0 6 0,0 8-7,0 4-15,0 8-41,2 1-71,-1 5-64,7 0 20,8-3-29,5-9-435,4 5 0,2-6 0,0-6 0</inkml:trace>
  <inkml:trace contextRef="#ctx0" brushRef="#br1" timeOffset="542192.5853">29185 14583 2000,'0'1'145,"1"7"25,3 7 13,2 11 9,2 3 2,1 10 2,0 3 0,-2 1-2,-2 3-14,-5-6-132,0-3-97,3-7-167,-3-22-470,0 10 0,0-9 0,0-9 0</inkml:trace>
  <inkml:trace contextRef="#ctx0" brushRef="#br1" timeOffset="542476.777">29148 14829 2560,'0'-5'164,"3"-1"17,2 0 17,8 0 5,1 4 2,10 0 1,3 2-6,5 0-19,-7 2-25,-1-2-158,-9 2-25,-3 1-21,-3 0-19,-6 5-6,-3-2 1,0 4 0,0 2 7,0 2 20,0 4 24,0 0 11,0 4-23,2 2-86,4-6-202,-3 2-334,6-7 0,3-7 0,12-5 0</inkml:trace>
  <inkml:trace contextRef="#ctx0" brushRef="#br1" timeOffset="542785.9746">29484 14770 2816,'0'2'62,"-2"4"5,2 2 4,0 8 4,0-3 4,2 7 3,4-2 7,1-2 10,2-3 15,2-3-47,5-7-7,-2 0-6,1-9-14,-3-4-19,-2-3-12,-5-7-7,-5-4-7,-3-1-9,-10 3-11,-1 5-5,-1 6-7,-2 6-88,4 3-589,1 5 0,6 0 0,4-2 0</inkml:trace>
  <inkml:trace contextRef="#ctx0" brushRef="#br1" timeOffset="543096.2024">29947 14740 3762,'-4'0'111,"4"0"6,0 0 3,0-1 8,0 2 8,0 1 9,0 1 17,4-2 13,-1 3 5,9 0-94,3-1-12,3-1-6,8-1 0,1-1-10,-1 0-16,1 0-40,-3-1-82,3-1-87,-1-1-144,-1-5-205,-11 4-356,-2-1 0,-8 2 0</inkml:trace>
  <inkml:trace contextRef="#ctx0" brushRef="#br1" timeOffset="543472.8688">29986 14913 2932,'-3'5'146,"0"1"52,0-2 62,-1 1 26,10 3 11,0-4 8,4 1 5,5 0-2,7-2 4,3-3-111,5 0-34,-1-2-52,2-1-72,-5 0-40,-2-3-28,-3 1-26,-3-1-21,-9 1-9,0 1-15,-4 3-24,-2-1-37,-3 2-30,0 0-24,1 0-36,-1 0-59,0 0-76,14-5-407,-12 5 0,2-3 0,-3 2 0</inkml:trace>
  <inkml:trace contextRef="#ctx0" brushRef="#br1" timeOffset="545625.0217">30817 14475 2043,'0'-2'142,"-1"2"27,1-3 21,-2 3 14,2-1 11,-1 1 16,-2 0 16,-2 0 8,2 0 13,0 0-87,1 0-16,2 0-1,8 0-16,4-3-11,9 3-11,5-2-16,1 2-17,1-1-7,-8 2-18,-2 3-25,-7 3-17,-7 2-25,-1 5-4,-4 4-3,-7 2 3,-4 2 0,-1 0 0,-4-2-3,-1-1 4,6-2-2,3-8-2,4 0-4,4-4 1,2-2 0,-1-3-3,5 2 1,2 1 2,4-2 3,5 0 0,3 2 2,-2 4 2,3 0 5,-2 4-5,-4 5-1,-1 2 1,-7 2-1,-3 4 0,-3-2 0,-6 2 3,-3 1 3,-9-2 3,-3-2 1,-5-4 5,-2-4-2,-1-6 4,1-4-1,-1-6-5,2-6-12,3-2-38,3-5-54,9 0-88,6 3-203,4-20-522,2 22 0,5-1 0</inkml:trace>
  <inkml:trace contextRef="#ctx0" brushRef="#br1" timeOffset="545925.468">31202 14454 2977,'0'-4'114,"0"0"36,0 1 26,0 6 24,3 10 15,2 15 10,-1 10 3,0 9 2,1 5 1,-3 0-107,-2 1-9,-2-5-54,2-7-69,2-4-91,-2-8-159,7-14-678,-7-4 0,0-8 0,0-12 0</inkml:trace>
  <inkml:trace contextRef="#ctx0" brushRef="#br1" timeOffset="546116.965">31097 14664 2580,'2'-2'157,"-2"2"18,0-3 25,4 3 12,3 0 0,7 0-13,13 0-61,11 0-79,16-3-270,0 1-533,0-5 0,0-3 0,-7-2 0</inkml:trace>
  <inkml:trace contextRef="#ctx0" brushRef="#br1" timeOffset="546578.0139">31488 14572 2820,'0'-2'150,"0"-1"43,0-2 14,2 1 18,3-3 14,5 2 9,5 0 2,9-2 2,3 3 0,2 3-113,-4 1-70,2 0-59,-4 4-35,-2 4-29,-6 6-17,-3 4-7,-9 6-2,-6 7 5,-11 3 5,-10 4 12,-6 1 28,-10 1 24,1-3 27,2-5 17,9-8 10,7-6 9,7-9 4,11-7-7,3-2-1,2-10-4,8-1-1,14-7-7,6-1-5,10 0-9,6 4-15,-1 8-36,-4 2-71,-4 3-109,6 2-292,-13 2-350,-6-2 0,-2 0 0,1 0 0</inkml:trace>
  <inkml:trace contextRef="#ctx0" brushRef="#br1" timeOffset="546879.878">32180 14469 1944,'0'-6'179,"0"0"1,0 0-1,0 2 19,0 3 18,0 12 15,5 7 4,1 7 3,1 8 2,1 7-147,-2 3-39,-1-1-14,-5-3-27,0-5-70,0-4-121,4-11-226,-5-2-276,-1-5 0,-1-9 0,0-6 0</inkml:trace>
  <inkml:trace contextRef="#ctx0" brushRef="#br1" timeOffset="547054.4618">32078 14654 2726,'0'-4'169,"0"-4"15,3-1 5,3 1 3,9 1-3,8 5-18,13 0-24,12-1-61,9 0-155,2-18-727,-1 14 0,-9-3 0,-9 1 0</inkml:trace>
  <inkml:trace contextRef="#ctx0" brushRef="#br1" timeOffset="547304.2922">32516 14507 2550,'0'7'170,"-3"4"31,-3 5 14,-9 8 9,0 3 2,-3 2 3,4 0 3,5-5 3,5-3 6,5-3-141,8-4-59,6-4-52,9-1-24,11-5-49,4-3-79,8-2-139,-6-12-511,-8 7 0,-8 0 0,-12-8 0</inkml:trace>
  <inkml:trace contextRef="#ctx0" brushRef="#br1" timeOffset="547599.2237">32695 14516 3448,'0'-2'120,"0"2"32,0 2 22,-3 4 19,3 10 19,0 10 7,0 9 4,0 13 2,0 5-1,0 4-58,0 1-60,3-1-32,-3-5-18,0-3-18,0-7-26,0-6-20,0-8-29,0-7-41,0-9-110,0-5-263,0-24-525,0 12 0,-3-2 0</inkml:trace>
  <inkml:trace contextRef="#ctx0" brushRef="#br1" timeOffset="548336.5515">30104 15698 2469,'-5'0'136,"-4"0"25,3 0 22,-1 2 28,5-2 28,1 1 30,7-2 7,6 1 2,15-2 0,15-5-107,9-1-57,8-4-72,-4 2-126,-8-1-187,-8-2-623,-16 8 0,-14 2 0,-6 4 0</inkml:trace>
  <inkml:trace contextRef="#ctx0" brushRef="#br1" timeOffset="548532.806">30182 15845 2155,'-4'9'118,"1"2"33,1-2 23,2 3 7,11-4 2,8-6-1,11-1-18,12 1-22,9-5-82,8-5-320,-8 2-390,-7 1 0,-8-4 0</inkml:trace>
  <inkml:trace contextRef="#ctx0" brushRef="#br1" timeOffset="550797.9958">31273 15476 1143,'3'0'171,"2"-1"41,0-1 37,0 2 28,-3-3 21,-1 1 24,-1-1 18,0 0 16,0 0 11,0-2-98,0-1-52,-3-1-38,-5-4-29,-5 1-30,-4-3-13,-5-1-20,-4 3-14,-1 2-12,0 5-9,0 1-10,0 6-9,3 1-2,4 2-7,7 3 2,2 4-6,5 3 1,0 3-4,3-1 1,3 1 3,0-1 4,0 2-1,9-5 2,-3-1 5,5-2 5,2-2 3,8-7-3,-1 0 0,4-6-2,0-3-3,0-2-5,-3-3 1,-1-5-7,-4 0-3,-7 0-4,-1 1-3,-5 3-2,-1 5-4,-2 3-8,0-1-4,0 5 9,0 0 3,0 0 6,0 6 5,0 2 7,0 6 10,0 6 14,0 5 39,0 8 19,0 6 13,0 7 5,0 0 2,0 3-5,0-4 1,-2-6 1,2-2-11,0-5-15,0-7-32,0-4-6,0-7-3,0-5 8,0-3 14,0-3 4,0-3-6,0 0-11,0 0-2,0-3-29,0 3-115,0-2-112,0 2-179,0-7-1016,0 2 0,0-3 0,0-2 0</inkml:trace>
  <inkml:trace contextRef="#ctx0" brushRef="#br1" timeOffset="556461.9939">30387 10610 734,'0'0'106,"-2"0"29,2 0 36,-3 0 32,0 0 23,0 0 24,0 0 17,3 0 22,0 0 25,0 0-50,0-2-12,0-1-7,0-1-20,9-3-19,3-5-3,12-2-8,8-1-8,7-2-14,0 0-21,-3 5-23,-3 3-15,-9 6-20,-7 3-13,-4 5-10,-5 5-19,-2 6-20,-6 2-8,3 6-8,-6 4-4,-6-1-1,-2 3-4,-8-2-2,-7-1-5,2-3-2,-1-2-3,3-4 6,6-5 0,5-4 1,5-1 9,6-6-1,0 1-1,0-3 2,2 0 2,2 1 3,7-2 2,5 1-3,6 0-1,0 0-1,2 0-6,-1 1-3,-6 8 1,-3 1-9,-3 6-1,-8 2-4,0 4-1,-6 1 2,-6-1-2,-6 2 0,-2-4-4,-8-2-4,-2 0-9,1-3-24,2-5-29,1-4-58,4-3-59,4-8-130,3-7-158,9-19-354,0 11 0,9-2 0</inkml:trace>
  <inkml:trace contextRef="#ctx0" brushRef="#br1" timeOffset="556878.6086">30897 10490 1258,'1'-3'164,"1"3"26,-2 0 32,-3 0 20,-6 6 18,-5 8 10,-8 12 9,-1 6 7,-4 13 6,3 0-133,5 5-12,6 1-12,10-4-22,3-6 0,11-2-5,5-8-3,4-5-4,6-8-1,2-7-4,1-6-6,-2-3-15,0-2-16,-9-4-18,-3-1-34,-7-4-31,-4-2-24,-10-5-36,-6 2-26,-1-1-32,-6 5-42,0 0-66,4 3-107,3-3-385,3 8 0,6-1 0,4-1 0</inkml:trace>
  <inkml:trace contextRef="#ctx0" brushRef="#br1" timeOffset="557261.893">31223 10633 1430,'-9'0'131,"0"2"25,-7 5 27,-4 4 13,2 5 15,1 9 11,4 1 9,7 5 6,3-4 6,9-2-77,0-4-39,7-5-18,1-3-22,6-5-10,2-5-14,1-3-12,-1-4-7,-2-5-11,-5-3-10,-7-3-9,-3-11-9,-10 0-8,-6-6-5,-7 2-4,-2 5-8,-4 5-26,5 8-54,5 6-135,7-4-488,5 10 0,-1 0 0</inkml:trace>
  <inkml:trace contextRef="#ctx0" brushRef="#br1" timeOffset="557522.5511">31435 10507 2084,'-1'-5'170,"-2"3"2,2-3 5,-1 3 24,2 4 9,0 10 4,0 7 0,0 13 3,0 7-3,0 7-141,0 0-35,0 4-14,0-9-41,0-3-112,6-10-204,-6-16-372,1 2 0,7-11 0,1-3 0</inkml:trace>
  <inkml:trace contextRef="#ctx0" brushRef="#br1" timeOffset="557710.8383">31517 10754 2606,'0'0'88,"0"2"16,0 3 11,0 6 5,0 2-1,0 6-3,0 8-23,0-7-60,3 1-125,9-8-568,-9 1 0,3-6 0,3-8 0</inkml:trace>
  <inkml:trace contextRef="#ctx0" brushRef="#br1" timeOffset="557970.5468">31684 10532 2084,'-2'-5'97,"1"2"26,-1 1 24,2 4 20,0 7 6,0 13 5,2 8-1,1 11-2,0 5-11,0 2-102,0-4-12,0 0-36,-3-13-47,0-5-85,0-9-78,3-9-161,-1-5-224,-1-3 0,-2-7 0,-1-10 0</inkml:trace>
  <inkml:trace contextRef="#ctx0" brushRef="#br1" timeOffset="558349.8184">31652 10714 1460,'0'-4'90,"2"-1"19,-2 1 28,0 2 32,1-3 15,5 5 9,5-5 5,5 5 0,1 0 4,4 0-80,-2 0-12,-2 0-28,-3 4-33,-2 0-32,-9 4-12,0 6-6,-3 2-5,3 1 0,-6-1 0,6 4 2,-3-6-1,0-2 12,0-4 5,0-3 3,0-1-2,0-3 3,0-1-3,0 0 0,0-6 0,0-3 4,0-5 14,0-3 9,0-1-2,0 4-5,0 4-4,4 6-34,5 3-148,8 1-532,9-2 0,7-3 0,4-8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4:08:46.932"/>
    </inkml:context>
    <inkml:brush xml:id="br0">
      <inkml:brushProperty name="width" value="0.05292" units="cm"/>
      <inkml:brushProperty name="height" value="0.05292" units="cm"/>
      <inkml:brushProperty name="color" value="#FF0000"/>
    </inkml:brush>
  </inkml:definitions>
  <inkml:trace contextRef="#ctx0" brushRef="#br0">2987 3520 1454,'0'2'98,"0"1"34,-3-2 29,-5 0 16,-4-1 11,-3 0 6,-2-1 2,-2 1 4,-2 1 2,-9 1-71,-8 0-24,-11 4-35,-16 0-24,-9 3-14,-1 5-13,-1 0-2,9 3-1,14-2 8,18-2 34,14-3 42,12-7 39,8-3 39,1 0 7,1 0-5,-1 0-13,0 0 3,5 0-1,4 0-9,7 10-34,3 9-43,2 14-37,-5 13-37,-5 17-13,-8 8 6,-2 9 13,-1 2-7,-1-6-1,1-2 1,1-14 0,-1-13-3,0-11 11,0-12 17,0-12 7,0-6-2,0-9-1,0-11-9,0-11-15,3-6-7,3-9-6,6 0-2,0 1-17,8 8-22,7 8-10,1 9-2,2 2-1,5 10 4,-5 1 13,-1 4 2,-5 10-1,-9 4 3,-6 11 6,-3 9 2,-6 6 6,0 0 1,-3 2 8,3-8 6,3-5 1,1-14 13,4-7 9,3-8 8,11-6 1,4-12-1,1-8-1,0-7-1,0-8-4,-12-5-20,-9 1 0,-4 1-13,-13 10-7,-11 3-11,-8 11-15,-4 10-7,-2 3-22,5 7-46,5 2-48,14 2-52,5 0-56,8 0 4,13-4-16,5-2-27,7-6-22,7-3 9,9-4 31,-1-1 67,-8 0 89,-6 6 125,-9 3 94,-9 2 31,0 4 38,1 6 47,1 5 41,-3 6 11,2 9 4,-4 6-13,-3 4-35,-1-1-51,-2-2-21,0-8-7,0-8 43,0-6 30,0-8 9,0-3-8,0-9-9,0-10-6,0-10-4,0-13-9,3-5-27,10-3-53,5 5-131,14 10-148,13 5-213,8-20-663,9 28 0,5 1 0,4 1 0</inkml:trace>
  <inkml:trace contextRef="#ctx0" brushRef="#br0" timeOffset="580.1605">4135 4118 2816,'0'-4'150,"-3"0"1,3-1 6,0 5 12,3 12 8,3 10-2,4 19 5,1 12 2,0 14-1,0 7-127,-3 4-38,0-6-4,-1-9-4,-4-12-16,1-10 12,-2-15 23,-2-14 4,0-9 3,0-11 3,-3-13 3,-2-15 11,0-13 6,-1-16-7,3-18 9,1-4-17,2 0-19,2 7-2,4 10-5,4 19 1,2 11 1,6 15-1,2 10-1,1 10-4,3 5-18,1 6-13,-3 6-18,-3 6-16,-8 4 0,-4 9-6,-11 3 2,-15 9 1,-8 2-4,-7 1-10,1-2-13,1-5-22,13-14-135,8-17-578,8-8 0,12-14 0,15-15 0</inkml:trace>
  <inkml:trace contextRef="#ctx0" brushRef="#br0" timeOffset="955.825">4740 4068 2306,'-26'5'93,"-4"3"14,-6 4 2,0 7 5,18 0 2,9 3 6,7 2 6,7-4-4,4 1 3,6-1-85,0-5 5,6-5 0,3-6 4,0-4 0,-1-7-1,1-3-2,-3-11-5,0-1 1,-9-5-5,-1-3-1,-10 5-25,2 7-42,-3 6-5,1 6-1,-2 12 0,2 8-6,2 7-33,5 9-106,0 2-135,11-7-308,-1 14 0,5-7 0,-2-3 0</inkml:trace>
  <inkml:trace contextRef="#ctx0" brushRef="#br0" timeOffset="1161.7186">5066 4067 2136,'0'1'112,"2"4"15,-1 6 4,4 8 2,-1 3-26,4 13-127,22-6-525,-24 11 0,0-9 0,3-5 0</inkml:trace>
  <inkml:trace contextRef="#ctx0" brushRef="#br0" timeOffset="1577.7691">5205 4050 2026,'0'-3'121,"0"-1"11,0 3 8,0 2 4,4 6 1,2 9-1,3 5-1,2 6-8,-2 1-16,0 0-119,-4-5-6,-2 0 29,-3-8 38,1-7 18,-2-2 22,1-9 9,0-6 15,0-10 20,-2-10 24,-1-6 0,3-8 3,2-2-40,8 3-45,2 6-23,6 16-25,5 8-12,1 8-19,-3 9-36,-3 10-35,-2 4-22,-5 4-29,1 8-27,-5-1-30,0 1-89,2-6-149,-2 1-287,-7-2 0,7-8 0,4-5 0</inkml:trace>
  <inkml:trace contextRef="#ctx0" brushRef="#br0" timeOffset="1820.8305">5700 3643 2408,'0'-2'101,"0"2"23,0 6 23,3 8 9,4 14 3,3 16-4,3 16-13,2 10-52,1 5-105,-3 0-146,-2-12-136,-6-10-304,-3-7 0,-2-16 0,-2-14 0</inkml:trace>
  <inkml:trace contextRef="#ctx0" brushRef="#br0" timeOffset="2000.1336">5619 3900 3047,'0'-4'109,"0"0"-1,0 0 15,6 0 7,12 2-19,13 0-61,25 2-168,33-6-594,22 2 0,20-6 0</inkml:trace>
  <inkml:trace contextRef="#ctx0" brushRef="#br0" timeOffset="2470.8957">6758 3721 2988,'0'0'59,"0"1"36,0 9 18,0 9 16,-8 15 5,1 19 4,-4 9-2,-2 8 0,-1-2 0,5-4-44,-1-12-12,5-10-9,2-12 43,-2-13 4,-2-10 4,0-12 2,0-11 2,4-16 3,0-7 0,9-17-1,11-16-7,6-13-30,11-6-61,4 4-18,1 9-13,-4 17-9,-2 17-3,-5 20-2,-1 18-1,2 12 4,3 17 9,1 10 1,0 15 1,-3 9-2,-5 4-1,-4 3-3,-5-1-20,-6-1-32,-1-8-73,-6-6-86,0-8-123,12-19-596,-14-1 0,-1-11 0,-4-9 0</inkml:trace>
  <inkml:trace contextRef="#ctx0" brushRef="#br0" timeOffset="2672.1171">6890 3920 3322,'-1'-4'62,"1"4"36,0 0 20,1-3 14,7 3 4,11 3 5,10 2-35,15-1-102,23-1-305,-1-1-462,1-2 0,-12-2 0,-13-2 0</inkml:trace>
  <inkml:trace contextRef="#ctx0" brushRef="#br0" timeOffset="7366.9213">3405 1337 2440,'-1'2'46,"-4"7"24,-3 14 15,-3 13 13,-6 14 17,-1 19 6,-5 8 2,4 5 3,-1 0 0,3-4-17,1-8-27,4-7-18,0-14-8,6-14 33,1-12 34,4-12 7,2-11 6,2-12 3,3-16 4,8-18 0,3-12 0,8-20-7,4-11-8,4-6-54,-5 3-46,-4 10-17,-5 17-17,-6 24-7,-2 21-2,2 19 0,2 20 0,6 16 3,3 16 8,-1 14 6,-4 6-5,1 4 1,-5-3 11,-3-7-14,-4-6-29,-4-13-67,-2-4-133,7-17-693,-17-7 0,-1-11 0,-7-12 0</inkml:trace>
  <inkml:trace contextRef="#ctx0" brushRef="#br0" timeOffset="7522.7741">3381 1751 2133,'0'-3'87,"0"0"24,3 2 22,4-1 10,7 1 4,12 1-3,16 0-77,42-11-660,-15 2 0,11-7 0</inkml:trace>
  <inkml:trace contextRef="#ctx0" brushRef="#br0" timeOffset="7708.9831">4028 1581 4472,'0'0'94,"0"0"2,0-1-7,0 1-67,0 0-145,0-3-136,7-3-619,-5 10 0,0 1 0,1 10 0</inkml:trace>
  <inkml:trace contextRef="#ctx0" brushRef="#br0" timeOffset="7859.7917">4048 1932 2406,'0'-1'0,"1"-10"-140,1-15-313,-2 6 0,10-1 0,7-11 0</inkml:trace>
  <inkml:trace contextRef="#ctx0" brushRef="#br0" timeOffset="8519.9918">4484 1376 2488,'0'3'148,"6"12"22,-3 12 40,2 12 16,-5 10 4,1 19 3,-1 6 0,2-3 0,4 3-1,2-13-120,3-8-27,0-14-13,-3-12-14,-1-14-8,-1-9 2,-3-14-3,-3-14 1,1-15 1,-2-14 3,-2-13-2,3-9 5,0-4-10,0 9-26,7 2-6,5 15-8,8 11-3,6 16 1,4 11-3,4 9-8,2 12-6,-6 10-15,-7 8-7,-4 5-8,-11 6 2,-8 5 2,-15 0 7,-12 1-3,-6-4 4,-4-1 3,2-5 8,10-7 14,13-11-4,6-4 19,14-6 5,5-1 4,6-4 2,11-3 2,6 3-1,3 0 1,0 4-2,-4 5-3,-4 10 5,-7 7-13,-13 10-9,-5 3 2,-15 3-9,-11-1-4,-10-1-2,-7-4-3,-4-7-2,-3-8-6,4-13-27,8-6-67,11-14-171,12-21-624,15-5 0,13-12 0,19-16 0</inkml:trace>
  <inkml:trace contextRef="#ctx0" brushRef="#br0" timeOffset="8701.6225">5196 1606 4309,'0'-1'141,"0"-1"5,0-3 3,0 0-1,3-2-13,-3 1-77,6-3-210,7-2-253,-4 6-500,-1 5 0,-1 6 0,-2 10 0</inkml:trace>
  <inkml:trace contextRef="#ctx0" brushRef="#br0" timeOffset="8866.7606">5248 1939 4368,'0'-4'62,"0"-4"-1,0-4-4,0-7-43,3-3-123,14-7-242,1-3-469,9-1 0,15 1 0,11 1 0</inkml:trace>
  <inkml:trace contextRef="#ctx0" brushRef="#br0" timeOffset="9121.7952">5899 1385 3479,'-44'-2'120,"-16"2"5,-8 9 2,-13 12 13,25 12 22,14 15 25,15 13 15,15 4 6,10-1 0,16-4-87,10-2-29,7-5-11,7-7-27,10-5-120,3-7-221,5-39-703,1 14 0,0-11 0,5-13 0</inkml:trace>
  <inkml:trace contextRef="#ctx0" brushRef="#br0" timeOffset="9437.9217">6759 1635 1859,'-1'0'259,"-1"0"43,-1 0 20,2 0 5,1 0-3,1 0 8,-1 0 13,11 2 1,2 0 4,13 1-200,9-1-73,9-2-114,6 0-177,0-7-734,-9 4 0,-8-1 0,-11-1 0</inkml:trace>
  <inkml:trace contextRef="#ctx0" brushRef="#br0" timeOffset="9621.0155">6789 1888 3034,'0'3'134,"0"0"3,0-2 2,8-1-11,13 0-45,16-6-154,27-14-645,24 8 0,18-5 0,16-5 0</inkml:trace>
  <inkml:trace contextRef="#ctx0" brushRef="#br0" timeOffset="10238.0189">7770 1532 3166,'-1'-4'128,"-2"-1"40,0 0 35,3 0 19,0 5 9,0-4 4,3 4 8,12 0 4,14-3-1,14-1-92,10-1-41,13 4-46,-7-1-62,-12 4-39,-11 2-19,-11 5-14,-17 8-11,-5 3-4,-12 6 1,-11 3 4,-13 5 3,-1 1 6,-3 0 27,6-6 21,11-1 3,13-8 11,7-6 10,7-2 6,11-4 6,8-3 0,7 0 3,9 3 2,2 1 4,-5 3-1,-6 7 4,-9 5 5,-13 3-6,-8 2 2,-9 2-9,-11 3 2,-10-2 4,-5-2 12,-11-2 0,-7-6 5,-4-5 6,-3-9-4,2-4 0,7-7-25,5-6-51,13-11-94,16-6-143,8-20-712,21 4 0,18-3 0,20-4 0</inkml:trace>
  <inkml:trace contextRef="#ctx0" brushRef="#br0" timeOffset="10441.7836">8732 1659 4792,'0'0'52,"0"0"28,1-3 16,-1 2 4,2 1-2,1-4-36,3-1-112,5 0-256,2-26-678,2 24 0,-1 2 0,-1 10 0</inkml:trace>
  <inkml:trace contextRef="#ctx0" brushRef="#br0" timeOffset="10632.7062">8854 2006 4457,'0'-3'147,"0"0"3,0-7 0,1 1-2,1 1-16,-1-8-27,1-2-33,1 4-70,2-1-189,-1-15-848,6 17 0,6-1 0,8-5 0</inkml:trace>
  <inkml:trace contextRef="#ctx0" brushRef="#br0" timeOffset="11111.941">9363 1569 2351,'-9'-8'111,"-1"2"46,-1-6 25,5 0 21,6 1 7,6 0 12,10-2 11,8-3 10,6 0 10,12-3-53,5 0-51,0 6-45,1 2-26,-3 6-22,-5 8-8,-6 11-10,-15 6-8,-7 17-4,-13 10-10,-14 15-3,-15 2 0,-6 2 0,-2 0-2,0-9 3,4-10 6,12-10 2,6-10 5,7-11 19,3-5 5,3-8 0,1-3 1,-2-3 3,4-4 1,-1 0-6,9-3 0,6 2-14,12 0-37,10 4-79,12 2-90,9 0-107,17-1-261,-6 3-346,-4-2 0,-5-6 0,-3-3 0</inkml:trace>
  <inkml:trace contextRef="#ctx0" brushRef="#br0" timeOffset="11301.9448">10252 1504 3420,'0'-7'79,"0"2"10,0-5 2,0 0 2,0 1-25,0 3-53,3 2-205,3 5-543,0 5 0,6 9 0</inkml:trace>
  <inkml:trace contextRef="#ctx0" brushRef="#br0" timeOffset="11470.7386">10294 1883 3881,'-1'-2'126,"-1"1"2,1-2 1,-1-3-15,4-1-62,-1-4-99,8-7-185,1-21-598,9 19 0,5 0 0,10-2 0</inkml:trace>
  <inkml:trace contextRef="#ctx0" brushRef="#br0" timeOffset="11783.8341">10880 1434 2896,'-3'0'12,"-7"5"25,-7 10 36,-8 11 29,-9 10 9,-4 14 12,2-1 17,4 2 22,8-5 15,11-12 11,8-6 13,3-10-3,15-5-30,14-5-26,11-5-9,16-1-27,16-6-29,5 0-51,-4-2-72,-7-4-89,-13-2-148,-12-7-638,-21 1 0,-11 0 0,-4-2 0</inkml:trace>
  <inkml:trace contextRef="#ctx0" brushRef="#br0" timeOffset="12328.7407">11062 1339 1532,'0'-2'41,"0"0"6,0 0 40,0 2 42,0 6 33,0 11 28,4 9 40,-1 11 13,0 12 3,0 9-35,0 5 5,-1 3 4,-2-2-25,0-5-37,0-6-28,0-7-23,1-3-41,-1-6-12,3-1-1,0-5-6,2-2-4,0-5-10,2 0-13,-4-6-8,1-2-3,-1-7-5,-1 0 0,-1-5 3,-1 1 1,0-3 7,2-2-2,-2 3 0,0-3-1,0 0 3,0 0-1,0 0 3,0 0 0,0 0-4,0 0-1,0 0-6,0 0 0,0 0-1,0 0-7,0 0-16,0 0-22,0 0-30,0 0-46,0 0-114,10-7-607,-8 4 0,-2-2 0,3-3 0</inkml:trace>
  <inkml:trace contextRef="#ctx0" brushRef="#br0" timeOffset="13504.697">4296 2786 3122,'0'-2'26,"0"2"-2,0 0 2,0 0 4,0 11 12,1 11 17,1 13 7,4 15 3,3 13 1,-3 6-27,7-2 2,-2-4-1,-6-8-4,-1-14-10,0-12-18,-2-9-74,-4-12-172,19-12-456,-17-2 0,-4-9 0,-6-7 0</inkml:trace>
  <inkml:trace contextRef="#ctx0" brushRef="#br0" timeOffset="13799.1982">4090 2810 1964,'-5'-3'181,"1"1"29,1-2 18,0 1 17,3-1 25,0 4 48,6-2 43,10 2 13,16 0 11,20-1-138,18-4-33,11 0-25,-4 1-17,-2-4-19,-14 5-25,-18 0-66,-13 3-86,-11 0-90,-8 0-138,30-4-810,-31 0 0,-4-2 0,2-3 0</inkml:trace>
  <inkml:trace contextRef="#ctx0" brushRef="#br0" timeOffset="14556.6636">4819 3005 3037,'-1'0'126,"-1"0"14,2 0 10,0 0 11,0 0 9,0 0 9,0 0 6,0 0 2,0 0 0,0 1-142,0 0-82,0 2-138,0-9-696,0 4 0,0-4 0</inkml:trace>
  <inkml:trace contextRef="#ctx0" brushRef="#br0" timeOffset="15132.1581">5077 2803 3352,'0'0'42,"-2"4"17,2 7 16,0 12 13,0 7 4,0 13 2,2 5 1,-2 4 2,0 1 2,1-4-32,1-8-9,0-7-14,-2-12 20,1-8 14,-1-10-5,0-4 3,0-7 1,0-8-1,-1-9 3,-4-10 2,3-14-3,1-8-7,-1-7-34,8 0-27,8 5 1,0 12-7,8 13-3,2 15 1,1 7-5,0 11-11,3 7-8,-4 3-1,-3 12-6,-5 4 12,-9 6-3,-11 3 9,-9 0-1,-9 5-1,-8-5 2,-3 2 10,4-7 10,9-5 7,9-9-6,9-9-6,10-6 1,10-4-3,6-1-2,9-3-2,9 2-11,6 0-42,2 3-47,7 2-171,3-5-628,4 8 0,0-4 0</inkml:trace>
  <inkml:trace contextRef="#ctx0" brushRef="#br0" timeOffset="15376.0201">6404 2815 2114,'2'2'139,"-2"1"9,7 1 3,8 2-2,2 2 1,8 1 5,10-1-6,4-1-99,5-6-244,-5-1-408,-9 0 0,-8-4 0,-12 0 0</inkml:trace>
  <inkml:trace contextRef="#ctx0" brushRef="#br0" timeOffset="15567.6853">6469 2980 2108,'-2'8'82,"2"-2"12,0 4 9,6 0 7,9-1 2,14-6 3,16-1-19,25-5-114,18-10-148,13-5-361,7 1 0,-1-10 0,-8-4 0</inkml:trace>
  <inkml:trace contextRef="#ctx0" brushRef="#br0" timeOffset="16023.0878">7399 2648 3030,'-17'-10'114,"0"-3"14,-6 2 2,-5 2 4,8 6 3,4 9 1,0 5 4,7 4 1,4 2 1,4 9-89,2-1-17,7-1-14,10 5 0,2-7-3,7-1-2,1-4 2,-2-5 0,-2-9 1,-3-3 3,0-9 4,-5-5-5,-3-2 7,-4-3 6,-4-1 10,-3 3 1,-1 5-5,-1 7-3,0 5 2,0 7-2,2 11-1,-2 11-1,0 9 2,0 11-4,0 5-10,0-3 4,0-1 0,0-5 0,0-6-4,-2-9 0,1-3-5,-1-8-16,-2-5-55,3-4-103,12-6-854,-11-4 0,-3 0 0</inkml:trace>
  <inkml:trace contextRef="#ctx0" brushRef="#br0" timeOffset="18152.7946">3244 5744 2682,'-3'0'126,"0"-2"14,3-2 15,-3-3 30,3 0 9,0-5 9,3-3 9,6-2 8,5 0 5,8-5-93,11 1-25,9-1-13,5 2-15,1 4-29,4 3-8,-1 9-10,-2 2-8,-1 9-6,-4 9-1,-5 9-5,-10 7 6,-10 14 8,-13 6 6,-12 6 5,-13 5 7,-11-2 8,-11 4 5,-13-4 5,-3-4 11,-2-10 13,3-6-1,8-12-3,4-8-1,10-11-1,7-7 8,7-6 4,5-6 11,6-5 7,6-2-21,1-5-16,4 6-10,4-4 5,3 6-12,-1-1 3,5 4-16,2 2-12,5 0-15,-1 3-16,-1 1 9,5 1 1,-2 2 4,2 1-15,-2 1 12,1 2-11,1 1 6,-2 1 0,8 4 0,1-2 1,4 1-1,4-1 8,-2 0-7,3-2 10,-1 1-7,-5 0 2,-1-3-3,0 2 5,-6-1 2,-2-2-8,-3-1 4,-7 1-8,-4-2 6,-4 0-6,-3 0 2,-3 0 1,2 0-2,-2 0-7,0 0 0,0 0 6,0 0-4,0 0 0,0 0 0,0 0 0,0 0 0,0 0 0,1 0 0,-1 0 0,2 0 0,-1 0 8,-1 0-8,2 0 12,-2 0-7,0 0 8,0 0-2,3 0-3,0 2 0,3 3 0,0-1-5,1 0-3,3 1 8,-3 2-13,2 2 0,-1-1-11,-4 6 2,1 3 0,-1 2 6,-1 2-2,-3 2 6,0 1-3,0 3 7,-3-3-3,-1 1 9,-5-4 24,-5-2 13,-6-9 22,-8-3 14,-11 0 8,-6-6-2,-8-1 4,-3-3-9,7-2 8,5-2-3,6 1-14,14-3-14,6 2-16,6 2-21,2 1-4,7-1-5,0 3-6,1-1 2,-1 0-14,0 3-6,1 0-28,-2 0-35,1 0-65,0 0-60,2 0-63,1 0-89,0 0-170,0-12-722,0 8 0,-2 3 0,-1 1 0</inkml:trace>
  <inkml:trace contextRef="#ctx0" brushRef="#br0" timeOffset="18583.6899">2935 6835 3599,'-1'0'40,"1"0"11,0 0 27,0 2 38,7-2 31,9-2 12,18 2 11,14 0 8,23-3 4,24-1-28,12-1-7,10-1-12,14 2-26,3 1-38,1 3-28,-8 3-11,-5-1-13,-16 0-8,-15 1-14,-16-3-22,-13 1-33,-17 1-56,-15-2-81,-16 1-66,-10 2-107,-8-3-515,-13 7 0,-12 3 0,-11 1 0</inkml:trace>
  <inkml:trace contextRef="#ctx0" brushRef="#br0" timeOffset="19868.1909">3730 7320 2442,'0'-7'129,"0"1"23,-3-5 17,-2 0 35,-8 0 34,-2 0 31,-12-2 23,-2 6 15,-4 2 6,-9 3-98,3 2-19,-5 7-23,1 6-14,3 6-33,6 5-29,7 9-32,6 2-23,12-2-11,6 0-4,3-1-3,6 0-5,7-4 0,10-3 4,5-4-1,7-9 0,1-5 1,-2-7 1,-2-7-2,-5-4-1,-4-7-2,-2-4-2,-7-4 1,-4-1-6,-5 2-1,-2 4-3,-2 5 1,-1 5-3,0 3-6,2 3-3,-2 3-1,0 1-1,0 2 4,0 6 0,0 1 2,1 3 3,-1 1 1,0 4 4,0-4 9,0-1 7,0 2 8,0-4 13,0 0 5,0-4-1,0-1 5,0-1-1,0-2 4,0-1-3,0 3-5,0-3 3,0 2-9,0 2-12,0 0-9,0 2 1,0-1 5,0 4-4,0-2-4,0 2 0,0 1 4,0 2 6,2 5 15,-2 6-1,0 1 16,0 6 2,-3 4-14,0 1-1,0 1 2,0 1-1,1 0 4,2-1-9,0 0-9,0-1-3,0 0-6,0-1 0,0-1-4,0-1 8,0-2-1,0 1 1,0 0-12,0-2-3,0-2-1,0-1 2,0-3-11,0-2-6,0-1 9,0-6-12,0-2 0,0-5 4,0-1 7,0-4 0,0 0-5,0-2 0,0 3 3,0-3 3,0 0-3,0-3 9,0 3-1,0 0-8,0 0-21,0 0-13,0 0-22,0 0-8,0 0-8,0 0-5,0 0-2,0 0-12,0 0-7,0 0 5,0 0 8,0 0-3,0 0 9,0 0-12,0 0-4,0 0-2,0 0 4,0 0 0,0 0-6,0 0-44,0 3-58,0-3-76,0 0-150,18-6-623,-16 6 0,2-7 0,-7-1 0</inkml:trace>
  <inkml:trace contextRef="#ctx0" brushRef="#br0" timeOffset="20452.4937">4970 5801 2736,'-3'-8'175,"-3"-3"30,0 1 17,3-1 2,0 5 1,3 6 8,0 0 2,6 8 6,10 8 2,10 10-136,9 6-37,8 10-44,10-1-47,-4-4-98,0-4-187,-7-19-593,-6 1 0,-11-6 0,-6-8 0</inkml:trace>
  <inkml:trace contextRef="#ctx0" brushRef="#br0" timeOffset="20729.1115">5251 5615 3269,'-1'0'47,"-4"5"27,-1 13 6,-3 11 16,-3 14 7,-7 17 4,-3 8 0,-6 6-6,-4 1-27,1-4-52,2-8-58,7-13-71,7-14-120,12-21-515,0-5 0,3-8 0</inkml:trace>
  <inkml:trace contextRef="#ctx0" brushRef="#br0" timeOffset="21294.1912">5641 5726 2962,'5'-5'73,"1"0"5,7-2 8,4 0 6,4 0 7,6 2 5,3 0 0,0 4 2,-1-2 0,-4 3-62,-4 6-11,-6 6-2,-7 5-8,-5 8-3,-8 7-7,-11 8-3,-10 1 1,-7 3-2,-1-1 4,4-4-2,13-8-2,5-10 1,9-6 13,6-9 7,9-4 10,2 0 4,5-2 2,6-2 4,1 2 0,0 0-1,-4 5 6,-2 2 0,-3 8-12,-4 6-9,-4 6-11,-7 5-4,-2 1 3,-8 0-5,-8-1 0,-4-3 4,-9-1-5,-10-4-2,2-7 0,-4-4-3,5-7-36,1-11-78,11-5-162,5-23-604,14 7 0,7-11 0,14-9 0</inkml:trace>
  <inkml:trace contextRef="#ctx0" brushRef="#br0" timeOffset="21728.7156">6588 5571 2485,'-8'3'110,"-13"7"39,-9 9 26,-11 10 15,-8 10 33,-1 14 11,8 5 6,10 8 1,13 0 4,11-2-52,11 1-44,11-5-37,9-6-21,12-8-12,3-7-31,6-10-7,-4-9-2,-4-12 0,-4-5-2,-11-10-3,-7-9-9,-8-4-7,-5-5-9,-11-7-6,-8 1-8,-11 0-19,-7 7-22,-8 7-27,-1 8-43,6 5-51,12 8-104,15 2-194,5-3-343,14 5 0,8-2 0,12-6 0</inkml:trace>
  <inkml:trace contextRef="#ctx0" brushRef="#br0" timeOffset="22586.7306">6988 5799 2238,'-12'0'87,"-6"3"44,-6 11 33,-6 4 22,5 9 15,8 9 16,9 4 14,6 1 13,10 0 7,6-2-37,7-1-38,3-6-37,6-4-28,3-6-13,0-9-6,-1-8-14,1-3-11,0-9-12,-3-10-5,-3-3-6,-7-7-2,-7-8 2,-7-4 3,-6 0-4,-7-2-7,-5 4 4,-8 1 6,-2 10 2,-4 4 5,0 8-3,5 8-2,2 4-8,4 0-9,2 4-1,2 0-3,1 0-4,4 1-8,-1 2-3,3-2-4,-1 3 4,2-3 1,-3 2 0,3 1 2,0 0-4,-3-1 4,5 2 1,-1-4-2,-1 4 1,1-6-3,2 2 0,0-3-1,0 0 2,0 0 4,0 0-1,0 0-2,0 0-4,0 0 0,0 0 1,0 0 2,0 0-5,0 0-2,0 0-2,0 0-2,0 1-1,0 1 0,0 1 0,0-1 2,0 2-2,0-1-2,-1-1 3,1-1 0,0-1 0,-2 2 0,1-2 0,1 0-1,-2 0 1,2 0-2,0 0 1,0 3 1,0-3-2,0 3 2,0 0-5,0 0-6,0-3-29,0 3-28,0 2-54,0-2-97,0 1-119,26-2-719,-23-2 0,-3 0 0</inkml:trace>
  <inkml:trace contextRef="#ctx0" brushRef="#br0" timeOffset="23521.2164">2046 6496 2820,'0'2'41,"0"2"19,-1 0 21,1 2 29,0-3 14,0 0 13,7 0 4,4-2-10,6-1-72,11-1-230,2-20-535,0 13 0,-1 0 0,-7-1 0</inkml:trace>
  <inkml:trace contextRef="#ctx0" brushRef="#br0" timeOffset="23737.6152">2132 6616 1679,'-3'6'117,"0"5"12,0-1 16,0 1 16,3 0 15,3-5 4,8 2 5,3-5-20,12-1-95,32-7-671,-18 5 0,1-8 0,5 2 0</inkml:trace>
  <inkml:trace contextRef="#ctx0" brushRef="#br0" timeOffset="24380.023">2053 9137 3328,'0'0'86,"-1"1"5,-1-1 4,2 0 14,0 5 15,3-3 7,10-1 4,5 2 1,13-1 0,10-2-81,5 0-38,3 0-61,0-2-118,-3-4-235,-16 1-371,-6-2 0,-12 4 0</inkml:trace>
  <inkml:trace contextRef="#ctx0" brushRef="#br0" timeOffset="24659.8571">2099 9370 3139,'0'5'32,"-3"0"19,3 0 20,-3 0 11,3 2 4,6-5 3,7 1 2,1 0 0,10-1-11,11-2-38,2 0-68,5-5-132,3-1-194,-8-1-311,-10 0 0,-5-2 0,-7 1 0</inkml:trace>
  <inkml:trace contextRef="#ctx0" brushRef="#br0" timeOffset="35466.6161">3384 8918 2708,'0'-7'103,"-3"0"24,0-1 17,0-2 26,0 3 22,0 2 3,1 0 1,2 3-1,0 2 5,0 5-67,0 12-17,0 9-20,0 11-15,2 11-26,-1 5-20,1 1-4,1 1 0,2-4-2,-2-6-1,-2-5-11,-1-5-12,0-9-42,0-3-87,0-6-105,3-17-670,-3 2 0,1-10 0,1-13 0</inkml:trace>
  <inkml:trace contextRef="#ctx0" brushRef="#br0" timeOffset="35909.7804">3655 8982 1936,'-5'0'108,"2"0"61,2 0 40,-2 0 7,7-1 4,4-4 7,7-4 13,4-4 8,7-2 7,6 0-71,5 1-31,-1 5-61,-1 4-43,1 5-6,-7 12-3,-5 10-7,-12 7-13,-3 8-6,-18 13-6,-9 3-3,-11 5-8,-7 0 5,-8-1 1,8-10 2,6-8 3,11-12 8,11-11 2,3-9 1,5-7-1,5-4-4,4-4-3,14-3-26,10 2-43,15 1-103,12-2-228,0-29-402,2 30 0,3-3 0,-2-2 0</inkml:trace>
  <inkml:trace contextRef="#ctx0" brushRef="#br0" timeOffset="36269.9374">4325 9010 1787,'-14'0'141,"-4"0"22,0 6 22,-3 6 17,13 8 12,5 6 8,3 11 8,9-2 7,11 3 6,1-7-95,9-4-12,6-8-12,2-7-12,-4-7-16,-1-10-8,-1-7-6,-8-7-7,0-8-32,-10-8-36,-8-5-62,-8-1-41,-8-2-29,-11 0-18,-3 9-7,-2 7-14,-3 11-11,7 10-80,19 6-419,-9 6 0,6 7 0,9-1 0</inkml:trace>
  <inkml:trace contextRef="#ctx0" brushRef="#br0" timeOffset="36555.6907">4987 8640 1838,'0'0'96,"0"5"50,0 6 23,3 11 16,4 12 6,2 15 3,2 8 0,2 4 2,-2 2-1,-4-2-35,-2-1-61,-1-9-62,-1-5-109,3-8-239,-4-10-352,1-10 0,1-8 0,4-12 0</inkml:trace>
  <inkml:trace contextRef="#ctx0" brushRef="#br0" timeOffset="36748.7478">5274 8996 1278,'0'9'63,"0"8"3,0 7 2,0 8 1,0 6 0,0 3-5,0-1-73,0-14-324,4 2 0,3-7 0,3-15 0</inkml:trace>
  <inkml:trace contextRef="#ctx0" brushRef="#br0" timeOffset="37005.7535">5456 8679 1364,'0'-3'45,"0"3"24,1 5 19,4 7 14,1 7 9,6 18 2,5 8 0,4 10-2,-6 0-15,3 2-40,-6-4-23,-3-4-74,3-11-167,-9-2-202,0-10 0,-3-8 0,0-8 0</inkml:trace>
  <inkml:trace contextRef="#ctx0" brushRef="#br0" timeOffset="37589.7608">5494 9013 1206,'7'-3'26,"10"0"6,4-1 16,13 0 12,2-2 4,5 3 1,-3 3 2,-6-2 1,-10 4 22,-6 7-4,-10 2 2,-4 9-6,-2 6-15,0 0-10,0-1-4,0-1-1,0-4-1,0-4 18,0-3 50,0-7-3,0-1 13,0-5 23,-2-8 12,-1-8 2,-3-6 0,1-7 3,2-5 2,0 3-15,7 4-68,11 6-14,6 11-19,9 2-24,14 4-11,7 1-7,2-1 1,-2-3-2,-9-3-4,-13 0-5,-13-1 0,-11-1-1,-5-1 0,-6 1 6,-5-1-1,-4 2 6,0 5-1,-6 2 2,0 2 0,4 8 3,1 6-4,-1 8 3,2 9-3,9 5-4,1 5-3,4-1-8,7-1-30,8-1-74,10-12-154,3-19-521,11 3 0,5-7 0,5-8 0</inkml:trace>
  <inkml:trace contextRef="#ctx0" brushRef="#br0" timeOffset="37933.8889">6244 8930 1934,'-10'6'95,"3"7"25,2 5 6,-1 5 7,6-6 11,9 4 17,0-3 18,11-2 5,-1-4 4,8 1-81,-1 1-12,-2 1-26,-3 3-6,-6-1 1,-8 6 11,-2-2 13,-14 4 10,-6-1 5,-12 4 9,-11-3 6,-11-3 4,-4 0 2,-1-7-13,0-7-80,6-4-141,7-2-254,5-4-470,7-1 0,5-4 0</inkml:trace>
  <inkml:trace contextRef="#ctx0" brushRef="#br0" timeOffset="41334.5102">1455 10423 1796,'1'0'82,"-1"0"33,0 0 31,0 0 35,2 0 32,-2 0 21,0 0 20,0-1 15,-3-1 18,-5 0-54,-10-1-22,-9 1-33,-11 2-29,-8 7-34,-3 5-32,3 8-22,7 8-20,7 4-13,8 7-18,12 3-2,9-2-9,4 1 2,13-4-5,10-6-6,8-4-12,16-4-44,5-5-62,9-9-185,-4-32-517,-2 16 0,-4-6 0,-6-9 0</inkml:trace>
  <inkml:trace contextRef="#ctx0" brushRef="#br0" timeOffset="41663.1391">1659 10562 2423,'-10'6'90,"1"6"17,-3 9 5,-2 6 8,8 5 12,3 2 14,6 0 9,6-6 8,6-8 21,0-7-48,11-8-18,-1-5-11,1-6 0,-2-10-8,-1-5-8,-7-7-27,-4-6-28,-4 2-34,-7-3-28,-11 7-23,-4 2-12,-7 9-9,-1 10-13,-3 2-35,9 9-89,8 0-182,4 4-288,4-1 0,10-4 0,16 0 0</inkml:trace>
  <inkml:trace contextRef="#ctx0" brushRef="#br0" timeOffset="42025.776">2189 10403 2156,'-22'0'169,"-7"3"11,-10 4 4,-2 4 2,8 5 1,6 5 3,9 2 3,10 0 5,5-3 9,8 0-128,4-5-20,6 1-6,5-3 4,4 0 2,3-3 0,0 2-3,0 2-11,-5 0-12,-2 6-13,-8 0-11,-6 1-5,-8 1-4,-8 2-5,-10-2-7,-2 0-3,-5-3-14,-2-8-16,9-7-68,7-7-160,4-25-505,6 5 0,6-13 0,11-12 0</inkml:trace>
  <inkml:trace contextRef="#ctx0" brushRef="#br0" timeOffset="42229.6499">2410 10190 2018,'5'5'102,"-1"5"25,1 9 14,4 13 9,4 3 4,-2 17 0,-2 6-3,1 5-26,-4 0-80,0-3-185,5-12-465,-5 0 0,-5-12 0,2-11 0</inkml:trace>
  <inkml:trace contextRef="#ctx0" brushRef="#br0" timeOffset="42402.7136">2392 10580 2321,'0'-1'52,"3"1"0,8 0-18,8 0-43,10-3-43,22-3-158,12 4-227,11-2 0,15-5 0,9-2 0</inkml:trace>
  <inkml:trace contextRef="#ctx0" brushRef="#br0" timeOffset="42704.6963">3182 10514 2915,'-16'8'80,"2"6"12,-5 5 10,3 6 7,9 2 17,6-4 26,5 1 11,6-4 12,4-5 17,6-3-67,5-5 0,2-5-8,2-9-7,-5-2-12,2-9-45,-7-4-51,-10-6-38,-3-1-26,-10 0-30,-13 0-33,-7 4-43,-1 4-41,-3 8-76,27 3-466,-10 9 0,8 2 0,8-1 0</inkml:trace>
  <inkml:trace contextRef="#ctx0" brushRef="#br0" timeOffset="43047.9031">3578 10171 2089,'-15'0'135,"-5"2"15,-2 6 20,-4 6 12,17 10 7,5 13 6,5 6 3,4 7 3,4 0 2,3 2-117,-3-5-18,3-1-13,-3-3-16,-6-7 5,-2-6 18,-1-9 30,-1-6 12,-1-10 4,-1-5-2,-1-9-1,-2-8-8,3-8-31,3 1-48,9-5-79,15 4-171,11-7-661,8 14 0,19 1 0,4-1 0</inkml:trace>
  <inkml:trace contextRef="#ctx0" brushRef="#br0" timeOffset="43595.8628">4504 10424 1515,'-2'6'28,"-1"8"27,0 0 63,0 4 64,0 1 52,3 4 20,3 6 16,0 9 14,2 10 6,-1 8-21,3 9-6,-4 2-34,0-3-68,-3-6-61,0-11-37,-1-12 24,-2-13-6,0-13-2,-3-16 3,2-12 0,1-18 6,1-14 2,-1-14 9,0-12-4,3-3-20,-3 3-44,3 10-12,3 10-20,0 16-20,3 7 0,10 14-3,1 9 4,9 7-14,1 7 0,-2 7 1,-4 6 1,-6 7-6,-8 3 10,-4 6 5,-9 4-3,-11 0 0,-3-1-18,-5-4-29,-8-3-21,7-12-44,9-9-157,19-14-548,-2-9 0,15-12 0,20-7 0</inkml:trace>
  <inkml:trace contextRef="#ctx0" brushRef="#br0" timeOffset="43948.9792">4800 10454 1758,'-9'1'181,"-9"5"42,-8 3 21,-5 5 3,-1 0 2,1 10 1,9 2 8,14-2 4,3 0-5,10-6-136,5 1-46,3-7-34,4-2-12,1-8 7,3 1 3,3-9-4,-3-5-22,2-2-44,-1-6-46,-6-7-90,0 0-87,-8 3-24,-2 2-9,-3 7 18,-3 8 10,0 6 5,0 10 15,0 7 29,4 3 24,-1 2 61,3-1-1,2 1-185,3-3 0,3-3 0,6-10 0</inkml:trace>
  <inkml:trace contextRef="#ctx0" brushRef="#br0" timeOffset="44136.8455">5092 10430 2070,'0'7'87,"-3"3"6,3 4 2,0 8 0,0 0-1,0 7-26,3 2-90,36-7-494,-33 5 0,6-7 0</inkml:trace>
  <inkml:trace contextRef="#ctx0" brushRef="#br0" timeOffset="44560.8566">5318 10430 3026,'-3'0'14,"1"0"6,-1 5 10,3 4 4,3 5 1,0 6-2,9 4-4,-3 3-3,0-3 1,0-4-9,0-3 4,-7-6 44,-2-5 5,3-5 3,-6-2 11,3-7 19,0-6 12,-2-7 4,2-7 0,-1-10-4,4 1-20,3 3-39,6 8-19,3 8-16,3 11-36,5 7-39,-1 8-28,-1 7-14,-1 6-6,-2 6-16,-6 2-5,0 5-73,0-2-200,-6 2-250,-1 0 0,5-7 0,2-7 0</inkml:trace>
  <inkml:trace contextRef="#ctx0" brushRef="#br0" timeOffset="44807.0762">5763 10178 1166,'-2'-5'71,"2"3"30,0 2 45,3 7 21,4 8 4,3 14 4,4 5-2,-2 11-3,0 3-14,-3 1-83,-6 0-59,3-3-160,-6 0-341,3-5 0,-3-11 0,0-10 0</inkml:trace>
  <inkml:trace contextRef="#ctx0" brushRef="#br0" timeOffset="44983.2065">5750 10405 1570,'-8'-14'179,"-1"-3"10,0 3 7,0-1 13,6 8 14,4 7 3,10 0 10,10 5-6,12-1-64,20-2-281,53 1-546,-19-2 0,16-3 0,0-6 0</inkml:trace>
  <inkml:trace contextRef="#ctx0" brushRef="#br0" timeOffset="45391.9034">6532 10200 2555,'0'3'114,"0"4"12,0 10 7,0 9 1,0 9 3,0 12 0,0 3 0,0 3 0,0-7 2,0-3-76,0-11-37,0-6 2,0-14 26,0-5 0,0-7 1,0-10 1,0-12 0,0-7 2,2-13-3,1-12-5,1-8-14,5-3-24,3 2-36,5 9-3,-4 15-1,5 14 1,2 18 1,2 13 1,5 13 3,1 12 7,-1 8 11,-2 10 4,-7 5-26,-4 0-67,-2-3-131,-6-13-538,-4 8 0,-1-10 0,1-11 0</inkml:trace>
  <inkml:trace contextRef="#ctx0" brushRef="#br0" timeOffset="45593.3292">6618 10334 2493,'-3'-4'87,"0"0"26,3 4 15,3-2 13,9 2 4,9 9 2,9-4-5,11 2-43,24-1-260,-1-2-505,-1-2 0,-4-4 0,-11-2 0</inkml:trace>
  <inkml:trace contextRef="#ctx0" brushRef="#br0" timeOffset="46150.6364">2505 11729 2210,'-12'-2'139,"1"2"17,1-1 19,4 1 13,6 1 18,9 2 11,6 0 7,9 1 0,9 1 0,13-4-131,6 0-61,2-1-136,-3-5-222,-10-5-405,-11 7 0,-12-1 0,-12 4 0</inkml:trace>
  <inkml:trace contextRef="#ctx0" brushRef="#br0" timeOffset="46339.6597">2580 11922 2641,'0'4'67,"0"0"25,3 1 9,8 2 1,10-5-33,18 0-56,23-5-120,16-18-488,11 14 0,0-4 0,-2-4 0</inkml:trace>
  <inkml:trace contextRef="#ctx0" brushRef="#br0" timeOffset="46643.8327">3786 11640 2481,'0'0'89,"1"0"36,-1 4 23,3 7 11,3 7 4,2 9 4,5 10 1,-1 9 2,0 4 0,-4 6-48,-5-1-42,-3 1-36,0-6-36,0-6-47,0-9-166,27-17-565,-21-5 0,0-13 0</inkml:trace>
  <inkml:trace contextRef="#ctx0" brushRef="#br0" timeOffset="47190.9982">4078 11758 2302,'0'0'113,"0"0"44,1-3 29,-1 3 13,0-4 15,7-1 13,3-5 8,5-1 12,6-6 4,6-1-81,1 3-25,3-1-42,2 1-30,-2 6-11,1 6-16,-2 3-12,-8 8-9,-3 7-9,-7 9-3,-6 5-6,-5 10 0,-4 3-3,-8 6-3,-6 1 2,-12 7 1,-13-2 1,-2-4 19,2-9 27,3-12 25,9-9 14,6-13 14,7-9 4,7-13 3,8-4-2,4-6 1,8-4 0,16-1-17,7 7-33,9 4-33,5 9-25,-2 4-26,0 6-20,-2 7-10,1 4-21,-3 4-36,2 5-82,-3 2-134,8 1-245,-17-1-332,1-2 0,-4-10 0,3-4 0</inkml:trace>
  <inkml:trace contextRef="#ctx0" brushRef="#br0" timeOffset="47715.8393">4798 11797 1852,'-4'-5'144,"-4"0"22,-2 3 27,1 0 20,1 4 23,2 13 9,5 4 4,-2 5 5,6 6 5,1 5-118,4 0-5,4-2-17,3 1-24,2-1-18,2-7-17,2-2-9,-1-7-3,2-11 1,1-1-6,1-10-15,-3-4-15,2-10-11,-7-3-13,-4-5-5,-4-5-4,-8 0 3,-3-1 8,-8-1 26,-8 2 33,-7 2 37,-10 6 29,0 7 12,4 8 15,4 5-1,7 4-1,7 4-3,2 1-9,6 2-30,3-1-34,0 5-34,3-3-28,0-1-16,0 0-27,0-1-35,0-1-50,3 0-107,-3 0-180,6-25-586,-3 19 0,4-3 0,2-2 0</inkml:trace>
  <inkml:trace contextRef="#ctx0" brushRef="#br0" timeOffset="48304.8382">5316 11754 2533,'-3'-3'99,"-3"3"20,0 0 21,-3 0 16,3 0 18,3 0 26,-2 3 27,2 1 22,3 0 20,0 2-66,0 5-7,6 2-15,4 0-17,6 4-15,11 0-16,5 4-25,7 1-23,2 1-22,2 4-21,-4 1-21,-2-2-11,-3 5-21,-1-2-27,-10-3-32,1 0-45,-6-3-46,-5-6-49,-3-5-84,0-4-229,-7-5-296,0-4 0,0-4 0,-3-6 0</inkml:trace>
  <inkml:trace contextRef="#ctx0" brushRef="#br0" timeOffset="49289.2997">5632 11736 947,'0'0'169,"0"0"33,0 0 18,0 0 4,0 0 3,0 0 3,0 0 3,0 0 6,0 3 10,-4 2-98,1 6-34,-3 7-19,-4 10 3,-7 5 6,-6 8-1,-10 6 1,-6 3 4,-5 5 13,-1-4 4,6-3-10,9-9-10,7-7-7,8-6-13,3-2-8,4-7 2,1-1 0,1-3-1,6-5-15,-4-1-9,4-5-5,0-1-1,0-1 1,0 0-7,0 0-1,0 1-3,0-2-5,0 2-5,0-1-4,0 0-7,0 0-6,0 0-4,0 0-6,0 2-3,0-1-1,0-1 0,0 0 0,0 0 0,0 0 0,0 0 1,0 0 1,0 0-2,0 0 0,0 0-2,0 0 0,0 3-1,0-1 0,0-2 0,0 2 0,-2-2-3,2 0-6,0 0-6,0 0-3,0 0 1,0 0 1,0 0 4,0 0-4,0 0 1,0 0-4,0 0-7,0 0-6,0 0 1,0 0-5,0 3-14,0-2-20,0-1-24,0 2-9,0 1-5,0-3-2,0 1-3,0 2-16,0 1-42,0-4-75,0 0-90,2 0-102,-2-2-170,4 0 0,-4 1 0,0-5 0</inkml:trace>
  <inkml:trace contextRef="#ctx0" brushRef="#br0" timeOffset="51175.8217">6106 11584 2257,'0'-1'195,"0"-1"10,0 1 8,-1 0 7,-1 1 16,-2 5 30,2 9 19,-1 9 8,3 6 3,0 11-156,0 7-36,0 1-9,0 0-8,0-2-7,0-6-17,0-5-28,0-10-23,0-3-21,0-8-29,0-4-65,0-6-149,8-7-238,-7-2-348,1-8 0,1-9 0</inkml:trace>
  <inkml:trace contextRef="#ctx0" brushRef="#br0" timeOffset="51727.837">6487 11621 2767,'0'-9'135,"-2"-5"28,-5 2 18,-2-5 10,-5 10 11,-10 3 11,-3 4 5,0 7 0,0 7 5,3 5-98,4 4-32,5 7-28,9-1-12,5 1-15,2-3-11,7-5-11,7-2-2,2-3 1,5-5-2,5-1-2,0 0-2,-1 2-2,-5 1-9,-2 5-2,-8 5-5,-4 1 0,-4 5-4,-3 3-2,-3-2-4,-4-3 1,-1-2 9,-4-7 14,-4-9 24,-4-5 28,2-5 18,-1-11 5,2-10 6,1-8 2,8-10-2,5-7 0,0 3-6,9 1-14,2 6-26,5 7-31,2 7-49,9 6-65,2 7-106,8 0-257,-2 5-504,1-1 0,-1-4 0,2-1 0</inkml:trace>
  <inkml:trace contextRef="#ctx0" brushRef="#br0" timeOffset="52935.0071">6932 11658 2567,'-7'1'103,"-5"1"27,-2 6 18,-4 3 21,2 5 18,5 3 9,1 9 10,2 4 2,7 7 4,1 1-86,3 2-14,3-5-22,7-2-18,1-6-13,5-7-12,-1-9 1,3-8 3,-3-5 3,1-8-10,2-8-8,-4-6-5,-7-5-9,-4-11-8,-5-3-8,-10-5-6,-7 3-11,-4 2-11,-4 11-6,-3 7 7,3 8 3,9 8 5,0 3 7,9 4 7,3 0 5,3-1 4,0-2 9,6 0 0,5-2 5,18-4 1,16-2 6,14 2 1,9 1-2,-3 4 0,-11 2-3,-12 6-4,-18 6-5,-9 6 7,-11 5 2,-4 8 3,-7 6 2,-3 2-3,-1 4 1,2-2 2,0 1-1,6-3 3,4-3 0,8-7-4,0-5 4,4-5-3,4-8 2,4-8 2,1-2 0,3-8-3,1-6-2,-5-9-6,-5-2-4,-2-9-2,-8-1-15,-6-4-7,-3-2-8,-10-2-3,-7 3-3,-3 3 1,-7 3 2,5 4-1,4 9 4,7 5 0,6 5 0,5 6 0,3 3 3,2 2 4,4-1 5,13 2 0,16 0 1,10 2 4,14-1-2,0 5 2,-5 4-2,-10 3 3,-11 3 1,-9 2 0,-11 3-5,-4 5 3,-7-1 0,1 4 0,0 2 1,0 0-2,3-1 12,6-6 5,3 2 9,3-6 9,6-8 9,4-5 3,-1-4 6,4-6 5,0-4 9,-1-8 3,-1-3-7,-9-9-2,-4-2-4,-7-3-14,-7-1-6,-10-4 1,-10 3-12,-10 1 0,-7 2-7,-12 8 9,-2 6-1,5 8 3,3 6-6,10 3 7,7 0-9,12 3-7,2 0 1,6 0-23,-2 4-48,5-3-35,-2 2-40,3 1-75,-2-2-90,1 1-167,-4-4-648,-10 5 0,-9 1 0,-17 1 0</inkml:trace>
  <inkml:trace contextRef="#ctx0" brushRef="#br0" timeOffset="53680.0969">2506 13215 2818,'-1'6'98,"-3"0"19,1 4 20,1-1 40,2-4 42,3 0 28,12-3 12,9-1 2,12-1 6,17-1-75,11-3-30,0 1-48,-1-2-66,-10 0-144,-11 3-174,-14 2-181,-15-10-408,-6 13 0,-11-1 0,-5 5 0</inkml:trace>
  <inkml:trace contextRef="#ctx0" brushRef="#br0" timeOffset="53915.6808">2636 13428 1928,'-6'5'168,"3"4"25,-1-1 24,-1-3 37,10 2 23,5-5 10,8 1 3,12-3-4,14 0-12,10-3-156,2-2-74,4-1-172,13-8-713,-24 5 0,-13 2 0,-15 3 0</inkml:trace>
  <inkml:trace contextRef="#ctx0" brushRef="#br0" timeOffset="54724.4797">3989 13138 1547,'-8'0'172,"-4"0"43,2 2 35,-2-2 28,4-2 34,5 2 40,3 0 32,0 0 21,2-1 4,7-3-119,10-4-46,11-4-40,11-4-34,8-1-28,0 0-32,-6 7-40,-5 3-33,-6 5-18,-4 11-2,-2 9-5,-6 8-5,-6 10-2,-9 11 1,-2 5-3,-12 2-1,-9-2 2,-2-3-2,-8-6-2,-11-6 4,6-7 5,1-7 5,5-12 5,7-8-2,4-3 2,10-9 0,1-8-1,10-2 3,8-3 0,13 0-6,7 2 1,9 3-5,2 5-10,1 3-3,-5 6-8,-3 6-13,-4 6-23,-5 6-33,-2 4-62,-2 6-112,1-1-283,-8 2-420,-4-9 0,-6-8 0,2-6 0</inkml:trace>
  <inkml:trace contextRef="#ctx0" brushRef="#br0" timeOffset="55031.8047">4869 13072 2818,'0'0'81,"0"7"26,2 8 15,0 7 4,3 13 2,-2 12 0,2 6 1,-1 1 0,-2 3 1,-1-3-49,-1-6-39,0-4-44,0-13-97,6-9-255,-4-8-359,2-9 0,-2-11 0,4-14 0</inkml:trace>
  <inkml:trace contextRef="#ctx0" brushRef="#br0" timeOffset="55511.9305">5459 12975 1962,'-9'-2'150,"-3"0"32,-9 2 30,-5 2 34,-2 8 31,-6 7 13,-1 5 9,2 9 8,4 5 14,2 5-115,7 4-4,4 2-24,5 3-21,5 4-30,4-2-27,2 0-10,5-1-3,3-6 0,4-5 0,6-11-9,10-12-10,5-9-6,2-4-8,1-11-7,2-8-11,-8-4-14,-12-3-21,-3-5-22,-11 4-21,-8 0-10,-8 2-8,-6 1-6,-3 6-19,-5 4-46,2 6-89,6 4-179,2-18-572,2 21 0,8 0 0,-1-2 0</inkml:trace>
  <inkml:trace contextRef="#ctx0" brushRef="#br0" timeOffset="56205.9444">5834 13142 1129,'-3'0'167,"3"0"36,-5 0 21,-2 0 18,-5 0 23,0 0 17,-8 3 18,0 3 8,-2 7 20,-1 4-99,4 10-40,4 4-26,7 5-7,2-2-7,9 5-5,6-3 1,8-1 4,7-7 8,11-4-13,7-7-10,3-8-7,-5-6-4,1-4-4,-12-7-7,1-4-14,-9-10-15,-3 0-20,-3-8-13,-9 1 2,-5-4-6,-10-1-15,-7-2-16,-11 2-20,0 0-17,-5 4-12,4 6-26,6 6-52,7 6-65,6 9-109,6 4-165,2 1-544,2 10 0,5 2 0,5 0 0</inkml:trace>
  <inkml:trace contextRef="#ctx0" brushRef="#br0" timeOffset="56503.6738">6254 13419 1881,'3'9'131,"0"2"21,0 5 7,-3 5 4,3 4 3,-6 0 4,-3 3 5,0-2 1,-8 0 0,4-1-114,-6-3-77,9-9-125,13-7-193,-6-1-251,3-7 0,1-7 0,3-5 0</inkml:trace>
  <inkml:trace contextRef="#ctx0" brushRef="#br0" timeOffset="57970.6596">6634 13065 2324,'-2'0'108,"-6"2"30,-1 1 24,-2 3 22,-4 5 27,5 7 15,-1 6 5,5 6 6,3 5 2,2 3-79,5-1-25,2 3-28,8-2-19,-1-3-22,10-6-20,2-4-11,1-8 0,-3-8-1,1-7 0,-2-7 0,-1-4 2,-4-11-4,-2-6-2,-9-5 0,-3-3-8,-9-3-2,-8-1-7,-7-1-3,-6 2-3,-3 4-1,3 7-1,8 6 1,6 8-1,7 4 0,5 3 6,1 3-10,1-1 6,5 0 8,10-1 2,14-1 4,16-3-3,16 2 3,3-1 0,-2 5-2,-9 2-5,-18 6 10,-13 4 1,-14 7-4,-6 6 1,-3 5 2,-3 6 0,0 4 4,3 1-3,0 5 5,3-5 3,6 1-3,7-6-2,2-4 1,5-6 8,-1-12 3,1-6 2,-6-6-5,-1-9 3,1-5-4,-5-13-3,-3-4-3,-6-9-9,-3-5-10,-9 2-13,-9 1-13,-7 0-5,-7 2-3,-6 6-1,2 5 0,6 5-1,6 9 3,11 4 6,6 3 5,3 5-5,4-1 2,5 1 4,9-1 3,15-2 0,16-4 1,14-1 1,13 0 1,5 0 0,-5 2-2,-9 6 7,-13 3 0,-8 2-4,-14 5-2,-2 3 0,-9 3 0,-3 8 4,-3 3 5,-5 4 0,4 4 8,0 1 2,0 4 4,7-2 6,1 2 4,4-4 9,7-4 10,6-7 17,8-3 8,7-11 8,4-4 17,-3-4 14,-3-7 3,-6-5 10,-10-6 7,-12-5 0,-8-4 3,-8-4-8,-8-3 0,-11-1 18,-8-2 2,-11 1-15,-10 3-6,-6 5-12,0 3-13,1 6-8,10 9-12,2 3-13,6 6-16,2-1-25,5 2-26,2 3 0,8 0 0,1 5 0,2-4 0,3 3 0,3-4 0,0 0 0,4 0 0,1-2 0,1-1 0,-1 1 0,0-1 0,0 0 0,0 0-55,0 1-168,-1 1-70,-2 4-183,-2-5-952,-7 9 0,-15 0 0,-20-2 0</inkml:trace>
  <inkml:trace contextRef="#ctx0" brushRef="#br0" timeOffset="59919.7369">3220 13058 2190,'-2'0'84,"-1"0"24,2 1 27,-2 3 28,0 6 18,1 4 18,2 7 13,0 4 6,0 6 6,2-1-67,-1 3-6,2-4-22,2-1-23,1-5-20,0-4-10,0-7-1,0-6 5,0-3 5,5-3-8,0-6-7,3-7-8,1-6-14,-1-3-6,0-9-13,-1 1-12,-4 0-18,-6 5-18,1 4-10,-4 6-6,0 6-14,0 4-7,0 3 2,0 2-8,0-1-22,0 1-52,0 0-115,5-2-202,-4 0-302,1 2 0,-1-1 0</inkml:trace>
  <inkml:trace contextRef="#ctx0" brushRef="#br0" timeOffset="60717.6939">3498 13129 1433,'0'0'169,"0"0"40,-1 0 28,-2 0 26,-3 0 13,-4-1 15,-1 1 4,0 0 10,-1 1 7,0 4-114,0 6-36,0 3-31,1 6-21,4 4-22,1 2-11,5 0-11,1 3-1,0-4-8,1-2-9,3-5-11,1-9 7,2-4 1,6-2-3,0-8-9,-1-4-21,3-3-29,-4 1-27,-2-3-11,-2 0-8,-4 7-11,-3 0-18,0 6-7,0 2-2,0 6 5,0 3 22,0 3 26,0 5 25,2 1 9,-1 2 12,1-1 11,1-2-8,0-2-26,0-4-27,-2-4-163,13-13-569,-13 5 0,1-6 0,-4-7 0</inkml:trace>
  <inkml:trace contextRef="#ctx0" brushRef="#br0" timeOffset="60982.8931">3427 13287 2198,'0'-1'96,"2"-1"43,-2 2 30,3-1 15,2-2 6,5 1 6,2 0 11,2 1 4,1 1 3,-3-2-74,1 2-24,-5 0-47,4 2-37,-3 3-17,0-1-11,0 7-12,1-1-18,1 1-15,-3 2-37,-2-1-61,4-5-94,10-2-498,-13 0 0,-1-5 0</inkml:trace>
  <inkml:trace contextRef="#ctx0" brushRef="#br0" timeOffset="61159.9051">3592 13261 1154,'-3'11'81,"3"5"2,-5 3-4,4 4-118,-4 2-232,2-2 0,-2 0 0,-2-1 0</inkml:trace>
  <inkml:trace contextRef="#ctx0" brushRef="#br0" timeOffset="62899.0742">9682 3721 1964,'0'-3'119,"0"2"24,0-3 19,-3 1 9,3 1 2,0 2 12,0 0 13,-4 5 10,3 6 0,-4 7-74,0 11-21,-1 11-20,1 6-16,2 10-7,-3 11 11,1 3-5,-5 10-1,-1 7 0,4 7 9,-3 1-10,6 8-5,3 1-3,1 3 0,0 5 7,1-2-11,1 5-5,3-2-12,2 3-10,0 2-6,3 6 8,-3-1 5,-1 3 12,-3 4 3,0-1-1,0 9 9,-1-3 5,1 3 11,1 3 4,1-1 1,-2 2-2,2-1 2,-3 2 5,-1-1 13,-1-1 5,0 5-2,0 0 4,4-1-9,0 3 6,4-5-5,-1 4-5,1-1-8,-2-1-18,0 1-12,-6 1-15,0-2 1,0-2-6,0 0 18,0 1-2,-3 0 11,-3-1 15,-2 1 0,-1-3 13,2 4 1,1-5 4,2 1-2,1 0-7,-2-2-18,0 1-8,-1-4-11,0 3-20,0-5-3,-1 0-13,1-1-11,-1-2 3,3-9-10,1-2 0,-3-5 0,2-4 0,-2-8 0,2-7 0,1-9 0,2-4 0,-1-6 0,2-7 0,-1 2 0,-2-11 0,0 1 0,1-10 0,1-6 0,-2-7 0,0-8 0,3-9 0,-2-7-41,1-6-157,1-9-83,-2-2-94,1-8-142,25-19-838,-23-5 0,1-26 0,-2-19 0</inkml:trace>
  <inkml:trace contextRef="#ctx0" brushRef="#br0" timeOffset="64483.7386">11026 3820 3106,'-4'-3'124,"4"-3"21,-6 0 5,-4 0 6,-7-1 4,-11 0 5,-12 4 0,-7 2 2,-6 3 3,2 6-96,-2 1-26,8 4-20,9 1-3,10-3-5,8-3-3,10-1 3,4-4 11,4-2 2,1-1-1,-1 2 12,0 2 8,6 4 4,4 9-2,6 4 5,5 13 2,0 7-3,-1 5-12,-5 7-5,-6 1-1,-5-2-11,-2-2-5,-2-10-2,-2-8 3,2-9 4,0-11 15,0-3 7,0-7-2,0-5-2,2-9 3,4-5-6,6-6-3,7-4-4,10 2-5,0 3-18,-1 5-27,-6 8-16,-3 4-8,-4 4 4,-6 5-4,0 6 5,-1 5-2,-3 5 0,-2 3 2,4 0 9,0-3 7,1-6 2,1-4 12,-3-3 1,6-7 8,0-4-1,0-9-1,-1-6 1,-3-5-12,-5-3-1,-4-4-9,-9 4-2,0 5-15,-3 5-13,-5 5-10,1 8-14,5 5-32,1 4-43,8 1-30,2 0-1,2 0 16,2-4 15,11-2 27,6 0 23,8-2 19,4-1 21,-1 0 51,-2 1 48,-3 0 49,-8 0 9,0 7-4,0 3-8,-2 5-16,-5 3-14,-2 8-12,-5 2-4,-4-1-18,0 0 0,0-5 10,0-6 25,0-9 23,0-2 6,-3-6 10,-1-9 7,-3-9 3,4-7-4,-1-7-9,14-4-21,8 2-62,13 3-94,7 8-110,16 4-291,-5 7-499,0 4 0,5 3 0,2 0 0</inkml:trace>
  <inkml:trace contextRef="#ctx0" brushRef="#br0" timeOffset="64983.1102">12161 3895 3526,'0'0'58,"0"2"22,0 10 21,0 9 6,3 9 3,1 11 1,2 10 0,-2 7-2,4 0 2,1-2-23,-6-8-33,3-4-22,-3-18 17,0-8 10,-3-11 0,0-8-1,-3-11 2,0-14 6,0-13 0,-2-8 2,-1-15-1,3-4-1,2 2-35,1 2-12,7 8 2,1 11-12,1 9 5,9 11-1,2 13-1,4 3-1,1 7-5,-1 4-8,2 6-8,-11 4-12,-3 1-9,-6 9 5,-9 1-11,-8 0-13,-8 1-46,-4-2-56,-4 2-91,5-8-219,2-4-389,6-9 0,10-2 0,5-6 0</inkml:trace>
  <inkml:trace contextRef="#ctx0" brushRef="#br0" timeOffset="65425.533">12573 4074 3346,'-5'0'76,"-4"-1"24,-3 1 16,-2 0 10,4 1 8,-5 1 9,6 6 5,0 3 4,1 7 3,4 3-59,2 5-15,4 2-25,2 1-15,4-1-12,7-6-5,-2-4-2,5-5 12,0-9 11,-3-6 0,3-5 2,-2-11-1,0-4 5,-2-6 1,-8-4 1,-1 1-5,-3 4-11,-2 6-32,0 10-13,0 6-2,0 9-1,0 8-5,0 5-13,1 5-27,1 5-36,3 2-70,4-2-31,7-3-148,2-24-537,5 11 0,1-5 0</inkml:trace>
  <inkml:trace contextRef="#ctx0" brushRef="#br0" timeOffset="65626.462">12769 4105 3084,'0'0'102,"0"-2"17,0 2 14,3 4 17,-3 7 4,0 6 3,3 6-4,2 2-35,4 2-86,11-1-342,-8-2-468,3-9 0,-5-5 0,5-6 0</inkml:trace>
  <inkml:trace contextRef="#ctx0" brushRef="#br0" timeOffset="66023.4314">12902 4089 3463,'0'-2'49,"-2"-1"7,2 2 13,0-1 12,0 8 5,4 6 0,2 3 2,1 5-1,2 4 1,3-2-48,-2-2-6,-3-4 1,-6-4 3,1-5-6,-2-4 8,0-5-2,0-5 0,0-6 8,0-7 8,0-8 10,3-5 4,1 3-4,5 1-18,5 8-7,1 8-11,1 6-6,0 4-6,-2 6-15,2 5-11,-8 5-8,2 6-18,-4 6-60,-3 4-73,5 2-137,3-11-546,1 10 0,5-7 0,4-8 0</inkml:trace>
  <inkml:trace contextRef="#ctx0" brushRef="#br0" timeOffset="66876.8775">13562 3897 2624,'0'0'128,"2"0"22,-2 0 6,0 0 24,0 0 16,0 2 8,0 5 5,3 7 5,-1 9-1,1 9-90,1 9-35,-1 2-24,-1 7-4,-1-3-25,-1-3-15,0-5-8,0-7 6,0-12 28,0-7 14,-3-8 5,-1-6 3,-4-11 0,0-5 2,1-10 2,3-11 0,2-6-1,2-5-10,6 1-35,3 2-6,3 3-5,8 8-3,4 7-1,3 9 0,3 5-2,6 6 1,-4 5-3,-2 6-4,-7 3-2,-4 4-19,-3 3-11,-7 2-2,-5 4 0,-4 2-2,-10-1 0,-11 4 2,-7 0 4,-7-1 2,-1-3 4,9-2 17,8-6 14,9-3 11,10-5 12,6-1 5,5-2 1,9 4 0,4-2 1,6 2 3,3 1 3,0 1 3,0 3-4,2 0-11,-5 4-10,-2 0-8,-1 4 2,-7 2-4,-11 1 0,-4-1 0,-8 1 1,-8 1-4,-13-1 4,-5 1 9,-10-3 5,-7-1 8,-3-7 2,0-3 0,5-5 1,4-2-1,8-2-10,9-2-20,10-1-53,7 1-129,3-1-225,3-14-689,3 10 0,0-1 0,4-8 0</inkml:trace>
  <inkml:trace contextRef="#ctx0" brushRef="#br0" timeOffset="67380.6736">13302 3860 1962,'0'-9'183,"0"0"38,0-2 31,0-3 2,0 7 14,0 6 19,0 6 16,0 12 11,0 9 2,0 13-139,3 10-42,-3 4-42,4-1-33,0-2-8,-4-4-30,0-7-85,1-8-101,1-8-145,-2-42-563,3 24 0,-3-10 0,0-5 0</inkml:trace>
  <inkml:trace contextRef="#ctx0" brushRef="#br0" timeOffset="67554.6165">13211 4043 2453,'0'0'143,"0"0"19,0 0 20,0 0 20,6-1 6,2 2 3,11-1-10,3 3-58,8-3-148,0-7-775,-3 5 0,-4-5 0</inkml:trace>
  <inkml:trace contextRef="#ctx0" brushRef="#br0" timeOffset="71924.4136">11482 5528 2579,'0'0'94,"-2"0"21,2 0 21,-3 0 14,1-3 15,1-1 14,1 0 15,-2-2 13,4-2 12,-2 1-69,1-3-21,4 3-21,3-4-18,8 3-14,9 1-13,6-3-12,8 3-14,2 4-13,2-1-12,-5 3 0,-5 4-1,-5 4-1,-4 5-2,-10 6-2,-5 10 1,-5 7-2,-8 8 0,-9 3 3,-6 4 4,-5 1 6,-7-2 1,-3 0 8,-4-4 0,2-6 7,1-3 4,5-7 9,3-10 6,8-6 16,-2-6 3,1-5-4,0-4-2,-1-4-3,3 0 6,7-3-3,7 1-5,2-2-9,7 3-5,4-5-17,12 4-7,7-1-3,10 3 0,11 2-2,0 2-3,8 2-5,3 0-2,4 5 3,-1 2-2,-5 4-4,-5 3 1,-15 2 3,-8 1-6,-9-3 0,-11 0-8,1-3-14,-7-4-43,-1-2-61,-1-3-121,5-2-260,-7 0-494,-1-7 0,-5 3 0,-6-4 0</inkml:trace>
  <inkml:trace contextRef="#ctx0" brushRef="#br0" timeOffset="72312.5412">11248 6306 2831,'0'0'99,"0"0"15,0-2 11,9 2 20,14-1 19,13 0 10,15-2 9,23 1 4,16 0 5,16 2-70,14 0-27,6 0-12,2 0-13,-13 0-18,-15 2-23,-23 1-41,-21 1-69,-25 3-70,-10-1-144,-18-7-530,0 6 0,-6-1 0,0-1 0</inkml:trace>
  <inkml:trace contextRef="#ctx0" brushRef="#br0" timeOffset="73031.9267">11790 6760 1468,'4'-6'128,"-2"-2"20,-1-3 20,-2-3 12,-9 1 14,-4-3 15,-10 3 26,-6-1 19,-10 2 12,-4 7-91,3 2-15,-3 11-12,7 6-10,7 8-14,10 7-11,5 7-11,10 1-22,4-1-18,5-2-12,2-5-5,8-3-11,-1-6-4,10-8-4,2-7 3,5-2 0,1-11-4,-1-6-2,0-4-1,-7-3-1,-2-8-2,-7 4 3,-6 4-3,-3 4-3,-2 5-6,-3 5-1,0 4-1,0 8 2,0 7 1,0 10-3,0 10 0,0 14-5,0 12-1,-5 5 0,1 4 6,0 1-1,0-3 3,-2-7-3,6-8-1,0-7 1,0-13 2,0-6-2,0-7 4,0-9 0,0-7-10,-1 1-25,-2-4-93,0 1-146,-2-15-639,-3 11 0,7-3 0,-2-6 0</inkml:trace>
  <inkml:trace contextRef="#ctx0" brushRef="#br0" timeOffset="73459.4404">12887 5715 2904,'0'0'23,"0"0"11,4 6 16,7 3 9,7 9 5,5 8 1,10 6 1,4 4 2,-1 1-5,4-4-22,5-2-35,3-6-265,-5-6-377,-5-5 0,-11-4 0,-8-6 0</inkml:trace>
  <inkml:trace contextRef="#ctx0" brushRef="#br0" timeOffset="73708.7987">13206 5707 1754,'-6'19'173,"-7"8"12,-4 14 7,-10 12 2,-5 3 0,-1 2 0,-2 0 0,4-5-18,7-5-34,12-9-312,6-32-475,4 8 0,5-10 0,8-7 0</inkml:trace>
  <inkml:trace contextRef="#ctx0" brushRef="#br0" timeOffset="74255.6689">13689 5721 2482,'-2'-5'131,"1"2"12,-1-3-1,1 3 12,5-2 4,6 4 1,7 0 2,7 1 2,7-2 1,0 4-95,-2 3-36,-6 2-11,1 5 5,-11 5-11,-2 1-3,-8 5 5,-5-1 0,-13 2 2,-3 3 0,-14 3 1,-2-4 2,4-2 0,1-2-3,13-8 4,10-4 6,7-5-2,4-3 3,8-1 7,5-1 0,3 1 3,8 4 4,-1 0 1,-1 5 7,-5 4-5,-3 3-8,-7 5-2,-6 0-2,-4 3-8,-11-2 1,-5 3-4,-11-3-6,-4-2-2,-10-4-5,0-5-2,-3-7-13,6-3-56,2-7-87,24-9-257,-2-7-450,12-8 0,13-13 0</inkml:trace>
  <inkml:trace contextRef="#ctx0" brushRef="#br0" timeOffset="74681.4924">14416 5578 3126,'-3'0'72,"0"3"23,-11 7 20,-2 8 11,-8 10 12,-5 13 27,-6 7 15,8 5 9,2 6 7,8 0-40,8-2-24,11-4-20,7-10-13,6-4-4,7-10-7,2-8-21,5-8-10,1-8-9,-3-3-7,0-8-3,-7-5-5,-6-3-5,-7-4-9,-7-5-6,-13-1-10,-7-3-9,-4 9-10,-5 3-15,-1 4-31,4 8-71,7 3-71,10 3-116,4-3-611,5 3 0,11-3 0,11 0 0</inkml:trace>
  <inkml:trace contextRef="#ctx0" brushRef="#br0" timeOffset="75468.5198">14684 5818 3245,'-9'0'111,"-3"0"23,-1 1 16,-4 10 20,4 1 16,6 12 16,4 7 10,3 0 8,7 2 5,4-2-85,4-2-17,5-4-17,8-6-7,-1-5-15,3-9-13,0-3-11,2-6-10,-3-8-5,-1-5-3,-8-7-4,-7-6-1,-7-8-7,-6 3-5,-9-5 3,-12 4 25,-3 4 42,-6 7 22,-7 5-2,0 9 2,3 8 21,2 2-2,3 1 4,7 4 0,6 1-5,5 0-18,2 0-43,6 4-22,-4-2 2,2-1-4,2-1-13,1-1-2,1 1-3,1-2-4,0-3 2,0 0-10,1 0-4,-1 2 0,0-2-11,0 0 8,0 0-7,0 0-1,0 0-3,0 1 1,0-1-6,0 0 0,0 0 0,0 0 0,0 0 9,0 0-12,0 0 0,0 0 0,0 0 3,0 0 0,0 0-9,0 0-7,0 0-9,0 0-16,0 0-13,0 0-35,0 0-30,0 0-27,0 0-12,0 0-9,0 0-2,0 0-8,0 3-28,0-2-12,0 4-65,2-1-26,1 0-57,15 0-228,-14 1-282,1 1 0,1 0 0</inkml:trace>
  <inkml:trace contextRef="#ctx0" brushRef="#br0" timeOffset="81819.8584">12511 8022 2853,'0'-2'80,"-3"-3"11,-5 0 15,-5 1 12,-1-3 18,-8 0 18,-4-2 21,-1-2 21,-5 2 15,-2 3-60,-9 3-9,-5 3-3,-2 9-10,-2 5-11,3 1-16,11 6-18,6 6-18,14-2-16,14-2-4,4 0 11,10-3 7,10 0-2,5-6-2,8 0-3,14 0 4,3-3-2,5-1-2,-1-1-9,-7 5-15,-3 3-21,-13 5-14,-11 3-6,-13 3-3,-4 3-1,-12 2-3,-9 3 2,-9-1 1,-4 0 4,-7-8 6,2-8 6,-3-8 3,7-10 4,8-11 1,2-11 3,7-9 1,9-9-3,10-11-2,16 3 2,10-3-3,7 6-2,10 6-1,3 9-3,4 2-1,-6 6-5,-3 9 0,-4 2 0,-8 5 1,-9 3-2,-4 2 2,-4 0-2,-5 2-2,1 0-2,-4 5 1,-3 4 3,-2 6-1,-1 7 0,-5 2 1,-2 0 1,3 6 1,1-3 2,-1-1 2,5-2 3,5-6 3,4-4 6,9-9 0,6-5 4,5-6-1,3-8 1,1-5-1,-6-7 0,-2-6 0,-10-1-5,-10-3-12,-10 4-19,-11 2-10,-14 4-24,-7 8-32,-4 5-66,0 6-91,12 5-204,7 8-529,5 0 0,11-2 0,12-1 0</inkml:trace>
  <inkml:trace contextRef="#ctx0" brushRef="#br0" timeOffset="82111.4685">13502 7856 2838,'0'-8'132,"0"3"0,0 1 28,0 6 24,2 10 18,5 10 7,0 17 4,3 7 3,-4 12-1,0 5-121,-3-1-10,-1-3-5,-2-4-45,0-4-74,1-10-100,9-12-268,-4-10-432,1-9 0,3-10 0,7-7 0</inkml:trace>
  <inkml:trace contextRef="#ctx0" brushRef="#br0" timeOffset="82304.7255">13738 8193 3220,'-1'6'63,"-2"3"5,3 6-1,0 7-7,0 2-38,0 1-110,21-2-594,-18 0 0,3-7 0,5-11 0</inkml:trace>
  <inkml:trace contextRef="#ctx0" brushRef="#br0" timeOffset="82565.5436">13930 7845 2404,'0'-3'116,"1"2"32,4 8 24,2 8 26,1 9 9,2 17 3,0 9 4,-6 7-7,-2-2-21,-1 3-102,-1-4-57,-1-6-58,1-8-92,1-12-156,-2-17-469,-1 0 0,1-9 0</inkml:trace>
  <inkml:trace contextRef="#ctx0" brushRef="#br0" timeOffset="83084.5903">13922 8197 2556,'2'-8'90,"5"1"3,5-3 4,12 1 3,2 5 2,7 4 6,2 0 2,-8 4 0,-3 5 2,-7 1-74,-4 7-12,-7 2-2,0 3-4,-3 3-2,-1 0-3,-2-1-5,0-6 1,4-1 9,-4-6 22,-4-7 26,1-4 25,0-7 14,-5-6 1,3-8 4,4-5 1,1-5 0,9 1-2,7 2-9,10 6-23,12 4-26,7 6-31,3 0-12,-4 1-1,-6 2-3,-8 1-3,-13-1-2,-7 0-3,-7 1-6,-2-1-2,-7-2-2,-5 5 4,-6 3 1,-3 0-4,-7 6 0,7 5 2,2 7 2,6 3 2,8 7 3,2 1-5,4 0-48,4-1-51,10-3-83,2-8-173,40-7-438,-27-3 0,2-4 0,-3-6 0</inkml:trace>
  <inkml:trace contextRef="#ctx0" brushRef="#br0" timeOffset="83289.7186">14571 8208 2676,'0'3'113,"0"4"8,0 1 2,1 5 2,1 1 1,-1 1 0,1 0 2,-1 3 0,1-1-2,-5 4-104,-6 0-16,-11 2-23,-11 1-110,-15-10-608,-9 11 0,-8-4 0,-7-6 0</inkml:trace>
  <inkml:trace contextRef="#ctx0" brushRef="#br0" timeOffset="83969.9682">11202 9715 2432,'3'-8'141,"-3"0"39,3-6 45,-3 1 24,-3 2 14,-5 1 8,-13 3 7,-8 6 11,-17-3 7,-13 8-94,-10 4-39,0 9-40,1 7-43,11 8-25,16 6-14,14 1-6,19 4-9,8 5-11,8-3-15,14 1-33,3-1-46,12-8-63,8-3-78,16-12-246,-7-7-418,1-10 0,-3-10 0,-1-6 0</inkml:trace>
  <inkml:trace contextRef="#ctx0" brushRef="#br0" timeOffset="84294.0266">11241 9883 2472,'-3'9'84,"0"5"8,0 2 8,1 8 8,4-1 4,7-2 6,3-4 6,6-6 5,9-5 4,3-4-72,-3-9-3,5-5-2,-7-5-7,-7-2-6,-6-8-2,-4 2-7,-17-1-4,-15 2-6,-12 4-2,-5 6-8,-9 7-56,8 6-87,13 4-211,8 7-338,15 1 0,12-6 0,20-1 0</inkml:trace>
  <inkml:trace contextRef="#ctx0" brushRef="#br0" timeOffset="84633.7523">11731 9714 3051,'-19'0'44,"-8"2"1,-8 5 4,-5 3 1,9 2 2,8 10 3,10-3 6,7 3 0,8 0 2,7-1-34,9-1-8,6-1-1,3-2-2,4-2-1,1 2-1,-7 2-6,-6 1-2,-7-1-1,-6 5 0,-6 0 0,-11-4 1,-4 4-9,-9-2-13,-4-3-39,-2-8-88,8-8-172,7-3-322,5-14 0,7-12 0,9-9 0</inkml:trace>
  <inkml:trace contextRef="#ctx0" brushRef="#br0" timeOffset="84841.4448">11852 9556 2666,'0'0'74,"0"1"12,7 6 13,2 12 4,3 10 3,5 10-9,-4 11-37,4 5-105,7-5-207,-18 4-346,-2-6 0,1-8 0,0-11 0</inkml:trace>
  <inkml:trace contextRef="#ctx0" brushRef="#br0" timeOffset="85001.5285">11823 9823 3063,'0'-3'30,"9"3"1,8-1-55,14 0-219,10 0-328,14 2 0,15-2 0,15 1 0</inkml:trace>
  <inkml:trace contextRef="#ctx0" brushRef="#br0" timeOffset="85312.6028">12723 9825 3837,'-6'11'85,"3"5"13,1 8 9,1 5 8,4-3-1,7-1 6,7-3 4,8-3 0,7-5 5,4-8-70,0-5-8,-2-8-13,-6-7-16,-5-8-23,-13-4-11,-4-8-12,-12 1-14,-11 0-23,-8 4-45,-4 8-76,5 7-265,0 6-383,8 7 0,8 1 0,12 1 0</inkml:trace>
  <inkml:trace contextRef="#ctx0" brushRef="#br0" timeOffset="85652.2729">13164 9514 3450,'-24'0'37,"-8"3"8,-4 6 10,-3 8 32,21 4 24,6 13 13,9 7 8,9 1 7,6 2 3,-2 3-28,4-2-8,3-2-5,-7 0-9,-3-10-27,-2-4-16,-2-11 8,-1-7-1,-2-8-3,0-6-5,1-11-11,1-6-25,4-6-59,9-3-83,5 0-123,14-10-683,3 17 0,10-2 0,7 4 0</inkml:trace>
  <inkml:trace contextRef="#ctx0" brushRef="#br0" timeOffset="86268.59">14582 9724 3586,'0'-5'105,"0"1"3,0 4 1,0 6 4,0 11 2,3 14 4,1 10-1,-4 13-2,3 6 3,-3 6-113,0-3-2,0-6-4,0-11 0,0-7 1,0-15 8,0-9-1,0-10 2,0-14 1,0-11-2,-3-14 8,-1-12 4,1-15 5,1-11 0,0-1-4,2 5-6,4 5-3,-1 13 2,4 14-1,0 7 1,7 11 2,1 7-3,3 6-4,5 4-2,-1 8-1,-2 6-4,-4 6-1,-6 1-4,-6 9 4,-8 1-2,-9-2-6,-3 1-31,-5-3-58,-3-1-75,3-6-162,5-10-522,9-4 0,1-9 0,10-11 0</inkml:trace>
  <inkml:trace contextRef="#ctx0" brushRef="#br0" timeOffset="86841.9202">14959 9767 2395,'0'2'109,"-2"0"36,-1 1 32,-2 0 26,-7 5 16,1-3 11,-5 6 3,3 3 8,2 4 3,4 1-93,4 7-11,8-2-38,3-2-30,6-4-23,2-3-13,5-7-6,0-5-2,-2-6-6,-2-4-2,-2-7-2,-6-4 2,-3-1 2,-2-6-4,-2 3-4,-2-1-9,0 8-4,0 3-12,0 3-4,0 7-2,1 1 1,4 4-5,1 3 0,0 5 4,5 4-1,3 3 4,-1 2-4,6 1-55,-2-2-87,7-8-223,-5-1-449,-4-6 0,6-8 0</inkml:trace>
  <inkml:trace contextRef="#ctx0" brushRef="#br0" timeOffset="87054.7246">15317 9731 3069,'-4'0'65,"2"2"15,-1 5 13,0 6 5,3 3 3,0 5-1,2 6 1,2-2-20,2 1-59,2-1-216,-1-39-529,-1 31 0,5-7 0,-2-9 0</inkml:trace>
  <inkml:trace contextRef="#ctx0" brushRef="#br0" timeOffset="87429.8641">15499 9761 2734,'0'0'72,"0"1"25,-1 6 16,1 1 11,0 5 5,0 8 1,0 3 0,1 1 1,1-2 1,-1 1-42,1-9-3,-1-1-7,-1-10-7,2-4-8,-1-8-4,5-5-1,-1-12 1,7-4-2,2-4 0,2 0-1,2 8-29,-1 6-17,-4 8-10,1 7-7,-5 8-6,-3 7-12,0 3-27,0 4-43,-3 8-84,4-2-166,2-21-434,3 23 0,2-2 0,8-2 0</inkml:trace>
  <inkml:trace contextRef="#ctx0" brushRef="#br0" timeOffset="87650.8851">15893 9661 2410,'0'-8'93,"0"1"28,0 4 9,3-1 2,4 11 3,3 12-2,7 6-1,-1 4-27,2 9-83,-2-4-242,-6-8-418,-4 6 0,-5-3 0,1-7 0</inkml:trace>
  <inkml:trace contextRef="#ctx0" brushRef="#br0" timeOffset="87799.8749">15862 9769 1183,'1'-12'203,"2"2"5,7 1 1,7-1-4,5 6-113,11-4-512,9 7 0,9 1 0</inkml:trace>
  <inkml:trace contextRef="#ctx0" brushRef="#br0" timeOffset="88496.8087">16679 9629 3342,'0'0'72,"-3"2"19,2 3 24,-1 8 8,1 7 5,2 10 1,1 4 0,-1 5-2,2 0-3,1-1-40,-4-6-32,3-6-17,-3-11-13,4-5-3,-4-6-2,-4-9 1,1-7 3,-1-9 5,4-6 4,-3-11 2,3-5 2,7-4-4,10 0-8,9 2-4,5 8 1,12 9 0,0 14-5,-5 6-2,-3 8 0,-7 11-1,-2 4-2,-6 2-1,-6 3-1,-11 3-1,-1-1-5,-10 3 3,-13-3 4,-6 3 10,-7 0 5,-4-5 1,6-1 2,10-4 1,10-3 21,8-5 19,8-5 10,9 1 3,8-1-6,5-2-8,7 0-6,5 2 0,-2 7 1,-2 0-3,-2 5-21,-8 5-17,-5-2-12,-5 6-5,-7-2 1,-7-1-1,-11 3 5,-12-3 2,-15 1 2,-5-3 6,-15-2-1,-3-1 0,1-5-1,2-6-33,6-1-76,7-1-158,10-11-859,2 4 0,0-3 0,-8-1 0</inkml:trace>
  <inkml:trace contextRef="#ctx0" brushRef="#br0" timeOffset="89038.2903">11686 11265 3770,'-1'0'126,"-3"0"19,4 0 4,-1-1 11,6 2 1,10-1 0,13-1 3,16 1-5,11 0-41,10 0-192,0 1-172,-8-20-712,-19 20 0,-13 2 0,-16 2 0</inkml:trace>
  <inkml:trace contextRef="#ctx0" brushRef="#br0" timeOffset="89243.6464">11721 11448 3314,'1'0'77,"7"3"3,7 0 2,15-2 1,11-1 1,16 1 0,8-3-4,5-4-27,-4 0-81,21-6-753,-34 4 0,-8-2 0,-8 1 0</inkml:trace>
  <inkml:trace contextRef="#ctx0" brushRef="#br0" timeOffset="90023.4147">13195 10981 1684,'-4'-5'118,"-5"-2"30,0 0 36,-9-2 19,-2 2 21,-4 0 19,-4 3 11,-3 2 12,3 0 4,2 6-75,2 3-36,1 3-28,3 2-28,-1 6-13,4 5-15,0 2-14,4 1-9,7 1-10,2 2 1,2-4-2,4 1-3,6-4 1,4-4-7,5-1-2,10-6-7,4-2-1,3-3-5,0-3-1,-1-2-4,-3 2-1,-4 4-2,-8-2-3,-7 5-2,-7 7-2,-2 1 1,-7 4-1,-7 7 1,-6 3-1,-4-3 3,-5 0 3,-2-6 6,3-7 19,7-9 21,-2-4 17,4-11 5,4-10 4,3-11 4,6-6 2,4-8-2,3-3-1,4 7-9,7 6-17,3 6-18,7 8-20,3 5-7,-1 3-4,4 1-7,3 2-8,-8 1-23,-1 1-41,-1 1-76,-9 0-101,5 2-237,-5 0-466,-3-3 0,5-1 0,3-3 0</inkml:trace>
  <inkml:trace contextRef="#ctx0" brushRef="#br0" timeOffset="90624.4831">13480 11118 2929,'0'1'49,"-2"2"27,-1 1 22,0 4 18,-1 2 31,1 7 15,-2 2 10,4 5 3,1 3 13,0-1-27,-2 1 3,7 0-18,4-2-14,1 0-14,5-2-29,7-4-13,0-8-4,4-3-7,4-5-8,0-9-11,0-6-12,-3-5-8,-7-3-4,-5-6-5,-9 3 1,-6-3 1,-13-1-3,-7 2 10,-3-1 7,-9 3 8,-1 1 3,2 6 2,7 4-5,1 4 1,8 6-3,4 0-6,3 2 2,1 0-9,4 2-12,2-1-7,-1 1-4,2 4-1,0 2 0,2-2 1,-4 2-2,4 1 4,-2-3-5,0-1 2,0 0 1,0-2-4,1 1-27,-1 0-41,3 1-92,4-1-130,3-5-766,-1 1 0,-1 0 0,5-3 0</inkml:trace>
  <inkml:trace contextRef="#ctx0" brushRef="#br0" timeOffset="91043.5531">13961 11154 2852,'0'-1'187,"0"-1"41,0 2 25,0-3 10,0 2 10,0 0 3,0 1 2,0-2 2,2 2 8,-1 0-118,6 0-48,0 3-38,5 4-20,6 4-7,5 6-8,4 4 3,4 8 2,3 0-2,0 6-10,-2 1-10,-2 3-10,0-3-3,-6-4-7,1-3-5,-2-7-25,-3-3-53,-2-5-90,-5-4-105,4-6-222,-10-3-514,-2-1 0,-3-1 0,2-3 0</inkml:trace>
  <inkml:trace contextRef="#ctx0" brushRef="#br0" timeOffset="91459.5838">14285 11140 2353,'-2'-1'133,"-3"1"50,-5 1 30,-3 5 32,-2 4 14,-6 10 8,-1 10 6,2 10 1,-3 3 2,-2 7-107,-3-2-26,3 0-48,1-5-30,1-4-32,6-10-12,4-6-7,4-3-3,0-5-3,3-4 1,0 0 0,1-4-3,1 0-1,1-3-4,3-1-10,0 1-23,0-3-16,0-1-35,0 0-57,0 0-99,61-5-663,-53 2 0,0-1 0,2-3 0</inkml:trace>
  <inkml:trace contextRef="#ctx0" brushRef="#br0" timeOffset="102330.5723">20440 3902 1584,'0'-3'131,"0"-4"25,0 0 14,-2-4 18,1 0 19,-1-1 15,2 3 10,0 1 2,0 5 2,0-1-88,-1 2-44,1 2-22,-2 0-12,2 2-11,0 2-12,0 3-5,0 8 6,0 9 12,0 8 11,0 14 17,5 8 4,-1 11 4,4 11 1,-1 8 1,7 2-2,-1 3-4,-1 4-9,3-2 14,1 4 3,-7 2-2,6 2 3,-5-1 1,3 5 4,-2-2 2,2 1 5,-3 2 4,0 0 4,5 0-19,-3-2-10,6 0-10,-2-3-6,6-2-4,-3-1-13,1 4 10,-3-1-2,-4 2 2,4 1 3,-7 0 11,1-3 0,-1 2 1,-2 3 11,0 0 7,0 0 9,1 5-14,-2-2-4,3 2-14,0 6-17,-2 2-12,0 2-1,2 1-3,-2 4-12,-4 0-12,2 3-6,-1 1 1,-2 4-7,1 3 6,-1 2-4,-1 0-3,1 0 1,-2 1 0,2-1-3,0-2 10,0 1 3,-3-2 1,4-1 13,-4-4-2,0 0 7,-4-2-6,0-2-3,-1-1-1,1-3-2,-2-2-5,1-2-4,2-6-5,0 0-10,0-4-3,-3-1 0,6-3 0,-1-4 0,-1-8 0,2-5 0,2-8 0,-2-8 0,0-6 0,0-7 0,1-4 0,-1-6 0,3-5 0,-3-2 0,3-7 0,0-1 0,0-7 0,-3-1 0,2-3 0,-2-9 0,1-2 0,-1-5 0,0-3-119,0-2-134,0-2-132,0-8-216,-6-28-765,-14 13 0,-24-4 0,-59 2 0</inkml:trace>
  <inkml:trace contextRef="#ctx0" brushRef="#br0" timeOffset="113219.4367">15045 11158 1895,'0'2'91,"0"-1"41,-2 2 39,2-2 42,0-1 45,-1 0 39,-2 0 23,6-1 6,-3 1 3,0 0-49,3-6-38,4-1-35,12-4-38,5-3-40,12-2-45,4-1-36,1 0-25,-3 3-5,-7 8-2,-8 1-4,-4 3 2,-7 9-6,-5 6-1,-2 11 2,-3 5-4,-5 17 0,-11 1-1,-1 7 0,-7 7 1,-5-3-2,-5-4-1,3-8 2,5-8 8,8-9 15,5-9 31,4-9 12,2-8 4,2-3-1,0-10 3,1-7-2,2-5 1,8-1 2,7-7-9,6 5-16,9 2-29,7 6-18,-1 5-6,1 7-20,-5 3-47,-2 6-92,-3 3-164,14-2-780,-17 6 0,-6-2 0</inkml:trace>
  <inkml:trace contextRef="#ctx0" brushRef="#br0" timeOffset="113541.6895">15751 11115 2684,'-5'10'118,"-5"2"13,-2 11 3,-9 7 1,4 3 2,-1 5 0,6-4-1,3-8-4,8-4 9,2-8-90,5-7-20,7-4-10,11-2-1,13-2-7,11-7-27,12-1-97,1-5-191,0-16-416,-8 10 0,-12 2 0,-13 3 0</inkml:trace>
  <inkml:trace contextRef="#ctx0" brushRef="#br0" timeOffset="113772.5797">15999 11080 2916,'0'-4'91,"0"4"44,-2 2 33,2 9 15,0 11 7,0 14 2,0 14-1,0 10 0,0 7-7,0 2-103,3-6-71,2-2-163,31-18-722,-24-6 0,5-16 0,1-13 0</inkml:trace>
  <inkml:trace contextRef="#ctx0" brushRef="#br0" timeOffset="114804.1891">16417 11131 2709,'-12'1'121,"-4"4"13,-5 9 9,-5 7 1,9 7 2,3 7 2,7 5 4,4 3-1,11-2 5,5-1-100,9-7-19,5-7-8,4-10-3,3-5 4,1-11-4,-5-7 3,-4-6-1,-5-10 1,-6-3-1,-9-8 0,-4-5 1,-16 0-6,-5-1-3,-5-1-2,-7 4 4,3 8-2,5 7 2,11 6 11,5 7 2,5 4-13,2-2 12,5 3 4,8 0 3,18-1 2,13-1 1,15 3 0,7-1-8,-2 3-10,-10 2-6,-17 6 11,-11 4-5,-15 6 7,-7 7 1,-5 3-5,-4 5 0,-1 7-4,1-3 6,2 3 5,-1-4 4,8-4 7,6-5 2,3-12 2,1-7 2,2-5 2,4-5 0,-4-10-1,-2-5-1,-5-8-4,-4-8-3,-3-6-12,-7-2-12,-8-4-15,-1 2-9,1 2-1,0 4-1,5 9 1,2 10-12,6 4-11,0 8 2,0 3 6,9 2 5,11 2 2,10 0 3,15 0-3,6 4 1,6 2-1,-6 4 7,-10 5 13,-9 4-1,-13 8 4,-10 2-1,-6 3 0,1 4 1,-4 3 3,7 0 4,5 0 9,4-1 15,10-8 29,7-5 58,9-7 42,4-14 28,5-4 19,3-8 19,1-12 0,-3-9-6,-6-3-8,-14-11-13,-15 0-32,-15 0-59,-15 1-47,-13 6-30,-7 5-20,-4 11-20,-6 9-79,0 5-142,1 7-106,1 11-199,7-8-887,0 9 0,4 3 0</inkml:trace>
  <inkml:trace contextRef="#ctx0" brushRef="#br0" timeOffset="115537.9737">11393 12749 3117,'-3'0'101,"-3"0"31,3 0 29,-1 0 18,1 0 12,3 0 24,3 0 27,1 0 17,5 3 5,12-3-67,7 2-28,11-2-32,9 1-26,4-2-26,-3-1-27,-6-1-69,-8 3-115,-15 0-112,-3 0-221,-11-6-497,-6 6 0,0 0 0,-3 3 0</inkml:trace>
  <inkml:trace contextRef="#ctx0" brushRef="#br0" timeOffset="115764.5055">11505 12947 3299,'-3'3'95,"2"-2"25,-2 2 32,0 1 21,10 0 8,9-4 2,9 0 0,14 2-5,13 0-26,12-4-173,7 0-233,-5-21-634,-9 18 0,-8-2 0,-11-2 0</inkml:trace>
  <inkml:trace contextRef="#ctx0" brushRef="#br0" timeOffset="117125.6995">12890 12374 1392,'0'0'170,"0"0"57,0 0 48,0 0 41,0-3 30,0 0 33,0 1 27,0-1 11,0-2 6,0 4-96,0 0-73,0-1-57,0 2-50,0 0-37,0 3-26,0 8-26,1 6-17,2 12-7,0 12-1,2 8 0,-2 6 0,0 3 1,-3-1 1,-1 0-4,-1-5 0,-1-8-10,1-5-7,-1-9-5,3-13-6,0-5-4,0-5-42,0-5-85,0-3-150,11-10-304,-9-4-387,1-5 0,1-3 0,5-6 0</inkml:trace>
  <inkml:trace contextRef="#ctx0" brushRef="#br0" timeOffset="117699.516">13417 12489 2397,'-7'-7'109,"-6"0"26,-2-7 22,-9 3 16,-2 0 12,3 7 21,-6 1 16,3 6 8,3 8 8,0 4-82,6 8-22,5 6-23,6 1-21,3 1-13,6-2-8,6-2-22,3-6-7,3-4 4,7-7 6,-1-8 10,1-2 11,5-3 1,-5-8-1,4-6-1,-2-4 0,-4-2-1,-6 2-7,-4 1-10,-7 6-17,-3 3-18,0 9-6,0 2-4,0 6-1,0 11 1,0 7 1,0 8-5,0 10-1,0 4-3,0 4 2,0 0 6,0-2-5,0-4 0,0-10-2,0-6-30,0-8-77,0-6-189,0-24-732,0 10 0,3-11 0,4-6 0</inkml:trace>
  <inkml:trace contextRef="#ctx0" brushRef="#br0" timeOffset="118233.6985">13641 12545 2842,'-3'-2'155,"1"-2"47,1 0 28,-1 2 21,4-3 13,-2 2 13,5-1 2,5-6 6,7 0 4,10-6-115,10-1-36,10 4-41,-2-1-32,0 4-23,-7 5-13,-8 5-13,-8 6 0,-6 8-6,-9 8-4,-4 6-1,-10 11-2,-12 7-1,-9 4 7,-8 6 3,-12 0 2,2-5 2,3-5 4,13-7 9,10-14 36,10-8 65,7-8-1,3-7 0,3-4 1,8-6-4,6-1 0,12-1 0,7-4-3,7 4-14,0 4-35,0 2-81,-4 6-30,-1 2-73,-6 4-34,-2 5-63,-9 0-101,-5 3-168,-1-19-675,-6 13 0,1-8 0</inkml:trace>
  <inkml:trace contextRef="#ctx0" brushRef="#br0" timeOffset="118683.7998">14420 12424 2524,'-7'0'169,"-5"2"49,-2 3 30,-4 7 20,6 0 15,3 8 9,2 10 11,7 4 12,0 3 10,5 4-122,6 4-43,4 1-45,6-5-30,5-1-15,2-8-12,-1-6-6,2-11-7,-2-8-6,2-10-10,-6-6 1,2-13-4,-6-5 1,-6-9-6,-7-6-9,-6-8-11,-8 3-6,-9-1-3,-2 6-9,-4 10 0,-4 12-4,6 11-22,3 11-56,0 9-100,14 4-269,-2 5-540,3 0 0,6 0 0,4-3 0</inkml:trace>
  <inkml:trace contextRef="#ctx0" brushRef="#br0" timeOffset="118890.3473">14965 12760 2199,'0'19'183,"-6"8"11,-7 10 5,-7 7 3,-6 3 2,-5-6-1,1 0-7,4-4-38,7-7-141,14-16-768,1-2 0,4-7 0</inkml:trace>
  <inkml:trace contextRef="#ctx0" brushRef="#br0" timeOffset="119987.6161">15311 12527 2516,'-7'1'160,"-2"4"42,-8 5 28,-3 11 14,4 4 9,4 11 7,6 5 1,3 1 4,12 2 0,5-4-120,10-5-34,3-4-38,7-10-28,2-4-9,2-10-8,-4-7-5,-6-7 2,-6-6-4,-4-11 5,-12-8-2,-6-6 0,-10-8-5,-11-3 2,-12 1-6,-7 1 2,-2 3-2,6 7-1,8 8 4,10 8 2,10 6-9,8 8 5,5-3 2,10 3-3,9-2 1,10-1 1,13 2 0,6 1 1,2 5-7,2 2-4,-10 4 5,-3 9-7,-14 6 2,-12 2-1,-9 11 0,-6 4 0,-3 1 0,-2 1-2,1-1 2,5 1 1,3-9 3,6 0 3,10-9 0,5-11 0,4-4 4,0-3-4,-1-9-1,-2-5 4,-8-9-2,-11-7-2,-4-7-1,-12-5-3,-12 0-2,-14-2-2,-3 3 1,-8 2 0,4 7 0,10 3 0,12 9 0,7 3-3,7 4-2,13 2 1,-1 0-1,15 1 1,7 0-1,16 2-1,3 4 0,7-1-5,2 3 1,-5 5 4,-5 1-1,-13 7 0,-7 5 1,-12 8-2,-7 0 3,-2 6 9,-5 2 6,0 1 10,1 2 13,8 1 18,5-3 35,7-6 50,6-4 27,5-8 16,2-8 13,4-4-6,-1-6 4,-2-9-6,-3-7-6,-11-6-19,-9-9-23,-9-6-44,-12-5-20,-18 0-19,-6 3-14,-8-3-1,-9 11-12,2 7 1,2 10-10,8 7-31,6 5-77,5 8-109,9 2-57,3 3-101,5 2-193,2-10-795,4 5 0,1-4 0,0-5 0</inkml:trace>
  <inkml:trace contextRef="#ctx0" brushRef="#br0" timeOffset="121571.6717">24033 3355 2891,'-18'-2'83,"-9"2"20,-11 0 13,-9 0 9,-7 2 9,-3 2 2,-6 4 5,-6-1 2,-2 3 5,7-2-54,5-4-8,14-1 18,18-3 20,10 0-2,14-1-12,0 1-3,6 0 2,2 0 1,2 0-5,8 0-4,0 1-14,6 5-40,-6 2-30,0 9-4,-4 8 7,-1 13 2,0 15 0,-3 10 0,0 12-2,3 5-2,-6 1 2,4-5 2,-2-6-4,1-11-3,-4-13-3,2-12 1,-4-11 11,1-9 8,-2-10 0,1-7 5,-1-7-4,0-11 1,0-9 0,2-7 2,2-5-1,8-2-6,7 8-19,4 4-10,6 7 0,0 8-4,-4 6-1,-1 8-3,-6 2 2,-6 2 1,0 9 1,-2 0 3,-2 7-1,3 6 2,0 0-2,2 1 2,2 0 5,0-5-1,0 1-2,5-4 0,-3-3-2,-3-5 4,0-2 2,-1-5 2,-2-4 0,2-5 1,-3-8-6,-7-1 4,-2-10-2,-5-4 0,-13 0-2,-3-1-8,-7 8 0,0 2-15,2 8-16,2 10-12,10 1-25,2 6-42,4 1-79,2 3-157,10-6-669,3 5 0,6-6 0,16 0 0</inkml:trace>
  <inkml:trace contextRef="#ctx0" brushRef="#br0" timeOffset="121946.0552">24194 3860 3339,'-3'7'120,"-3"4"17,3 3 17,-3 7 10,5 4 4,1 3 1,1 1 4,-1 4 2,0-2 0,3-2-85,-3-5-32,3-5-4,-3-7 32,0-6-4,3-6 5,-3-7 3,0-6-2,-3-11 4,3-11 0,0-7 5,0-2 4,-1 3-11,1 7-45,1 11-15,-1 7-4,9 6-7,8 7-8,10 0-23,10 3-62,10-3-131,4 1-278,-1-5-564,-5-4 0,1 0 0,0-4 0</inkml:trace>
  <inkml:trace contextRef="#ctx0" brushRef="#br0" timeOffset="122651.3791">25740 3589 2708,'0'9'124,"1"7"46,4 13 18,1 15 2,0 8 2,1 14 3,1 6 0,-2 3 1,0-2 0,-2-5-80,2-7-44,-3-8-44,0-15-13,-3-12 66,0-12 9,0-10 3,0-13 2,2-13 2,-2-12 0,-2-10 1,-1-11 3,-3-8-3,-1-4-4,1 0-69,3 5-9,1 7 1,2 11-6,0 12 3,5 5-3,8 11 0,6 0-4,9 7 4,8 6-3,6 3 1,-1 7-5,-3 6-9,-10 3 1,-7 3-4,-13 4 4,-8 2 2,-14-1 0,-13 2 2,-8 2 2,-13-2-1,-4 0-10,8-6-3,9-3-32,14-9-154,14-5-180,26-18-624,1 1 0,16-7 0</inkml:trace>
  <inkml:trace contextRef="#ctx0" brushRef="#br0" timeOffset="123026.5615">26335 3779 3927,'-19'0'107,"-8"-1"21,-8 4 10,-4 1 2,7 8 3,7 2 1,10 6 1,9-1 1,6 4-2,6-4-80,7 2-22,4-6-18,3-5-9,5 0 1,1-8-1,-3 0-1,-1-6 5,-1-6-2,-3-3 4,-4-3-4,-4-7 0,-5 4-7,-4 2-19,-1 9-3,0 7-1,0 5-9,3 11-26,-3 5-46,0 6-64,8 3-19,2 2-127,31-13-619,-18 6 0,-1-12 0,8-8 0</inkml:trace>
  <inkml:trace contextRef="#ctx0" brushRef="#br0" timeOffset="123225.3997">26625 3810 3323,'0'-3'59,"0"3"19,0 0 26,1 4 12,-1 9 4,6 5 2,3 6-11,-1 5-72,4-1-187,-2-14-636,-1 8 0,0-9 0,3-4 0</inkml:trace>
  <inkml:trace contextRef="#ctx0" brushRef="#br0" timeOffset="123630.3976">26761 3774 3580,'0'-4'57,"0"1"22,2 0 29,2 6 10,3 4 3,3 10 0,2 3 5,2 3-1,-1 2-3,-4-4-55,-4-2 2,-4-9-2,-1 1-7,0-8 11,0-2 12,0-5 9,0-10 3,0-7 1,2-8 4,2-10-3,8-3-9,2 3-16,7 10-24,4 9-23,1 12-17,-2 10-14,0 10-15,0 5-8,-3 9-9,-5 5-12,0 2-20,-7 1-52,0 2-98,6-4-218,-6-25-502,2 16 0,5-10 0,4-12 0</inkml:trace>
  <inkml:trace contextRef="#ctx0" brushRef="#br0" timeOffset="123865.4147">27399 3416 3007,'0'0'77,"0"0"24,3 0 18,5 14 9,3 12 3,1 20 6,4 12-26,-1 10-42,-7 3-18,-2-7-146,-1-10-214,-4-3-396,-2-6 0,-6-9 0,1-10 0</inkml:trace>
  <inkml:trace contextRef="#ctx0" brushRef="#br0" timeOffset="124024.4616">27311 3703 2116,'3'-3'41,"7"2"-20,22-2-456,4 3 0,17-3 0,23 3 0</inkml:trace>
  <inkml:trace contextRef="#ctx0" brushRef="#br0" timeOffset="124402.2608">28615 3517 4058,'-13'-12'180,"-11"-2"8,-6-3 1,-6 2 4,3 4 0,-5 8 2,2 6 2,3 8 3,4 9 4,5 12-158,8 9-19,5 11-7,6 5 1,5 6-7,3-2-1,5 0 3,10-5-3,6-6-2,8-10-1,2-7-2,2-11 0,-2-6 0,-1-9-4,-2-6-9,-4-4-41,-3-6-72,-3 2-84,-9-2-95,-1-2-229,-4 3-438,-14 4 0,-2 2 0,-6 1 0</inkml:trace>
  <inkml:trace contextRef="#ctx0" brushRef="#br0" timeOffset="233116.3103">24101 5468 1344,'0'0'128,"0"0"28,0 0 28,0 0 30,0 0 24,0 0 15,0 0 7,0 0 12,0 0 9,0 0-88,0 0-30,0 0-29,0 0-30,0 0-26,0 3-24,0 1-12,-3 7-8,-5 11-12,-5 5-8,-8 12-5,-3 7 3,-7 3-1,-3 3 4,1-1 2,3-5 3,7-7 5,5-10 6,8-6 28,6-9 26,3-5 11,4-7 3,9-2 5,17-2-3,17-4-3,14-3-5,16 0-5,0-2-7,-2 0-29,-9 4-34,-9 2-42,-14-1-82,-9 3-101,-10 0-133,22-5-581,-35 5 0,-2-3 0</inkml:trace>
  <inkml:trace contextRef="#ctx0" brushRef="#br0" timeOffset="233449.4246">24424 5580 1005,'0'-9'133,"0"-2"31,0-1 34,-1-1 23,1 7 4,-3 5 5,3 1 13,-1 3 19,1 8 15,1 13-82,-1 16-39,0 13-22,0 12-30,0 4-18,0 3-1,-1-5-4,-2-4-12,-3-8-18,-4-6-15,0-10-7,1-6-8,1-6-35,-1-5-74,5-8-142,17-6-504,-16-1 0,3-7 0,0 0 0</inkml:trace>
  <inkml:trace contextRef="#ctx0" brushRef="#br0" timeOffset="233823.1968">23913 6271 2088,'-2'2'129,"2"-2"22,-1 0 7,1 1 8,4-1 6,9 0 4,7 0 4,17-1 2,17-2 1,12-1-94,9-2-33,5 2-23,4 2-5,-1 1-8,-3 1-6,-10 4-10,-10 0-33,-13 3-109,7-2-594,-33 5 0,-8 0 0,-7 0 0</inkml:trace>
  <inkml:trace contextRef="#ctx0" brushRef="#br0" timeOffset="234401.254">24410 6649 1860,'-7'1'86,"-3"2"27,-10-2 29,-2 1 16,-8-2 20,-6-2 17,-5-2 16,-3 2 4,1 0 1,2 1-63,8 5-18,10 7-24,5 3-18,12 11-6,3 4-14,5 0-14,4 2-1,4-2 2,7-4 13,4-6 16,6-5 12,0-8 5,2-3-4,-1-9-7,2-5-3,-2-7-5,-3-3-13,-6-1-3,-3 0-15,-9 7-19,-1 5-18,-6 5-7,0 8-5,0 9-4,-4 11 1,-4 13-1,-2 16-3,-4 12-3,-1 7 6,0 2 1,8-4 4,2-5-1,2-7-2,3-10 1,0-8-3,0-12-6,1-7-17,4-11-112,4-5-198,11-38-626,4 15 0,4-10 0,8-14 0</inkml:trace>
  <inkml:trace contextRef="#ctx0" brushRef="#br0" timeOffset="234744.085">25261 5932 3039,'0'-3'39,"0"2"4,0-1 3,0 1 5,3 5 3,9 7 4,6 3 2,17 5 2,10 7-2,12-1-40,-1-2-16,-2 0-32,-3-3-89,0-7-561,-21-3 0,-8-2 0,-6-5 0</inkml:trace>
  <inkml:trace contextRef="#ctx0" brushRef="#br0" timeOffset="234962.9091">25678 5894 1986,'-6'0'62,"-6"6"22,-3 8 9,-14 11 4,-4 8 1,-5 12 2,-2 5-2,2 4-16,8-1-40,14-3-107,11-11-176,4-3-246,2-13 0,5-9 0,6-12 0</inkml:trace>
  <inkml:trace contextRef="#ctx0" brushRef="#br0" timeOffset="235550.9912">26050 5684 1590,'0'-3'147,"1"2"4,-1-4 10,2 3 4,2-2 4,8 1 2,7 0 5,3 3 4,11-2 2,3 2-124,-4 0-22,1 2-5,-7 1-11,-12 4-4,-6 4 0,-5 4 1,-11 5-3,-15 3-3,-8 2 0,-5 1 1,-3 0-2,10-3 0,12-4 2,10-6 3,7-1 2,5-5 1,10-6 2,3 2 4,14-3 2,4 0 1,4 1 3,0 4 5,-3 3 2,-4 3-2,-9 3-6,-7 4-1,-11 3-1,-12 3 0,-11 1-2,-10 1-1,-9 2-3,-8-2-2,-4-2 0,4 1-2,1-7-1,12-4-3,5-6-22,9-5-90,13-8-266,1-4-323,13-11 0,16-10 0,13-10 0</inkml:trace>
  <inkml:trace contextRef="#ctx0" brushRef="#br0" timeOffset="235967.3648">26973 5453 2017,'0'-3'81,"0"1"10,-10 0 11,-5 6 12,-15 6 13,-12 16 11,-6 16 5,0 10 6,7 10 1,15 8-62,16-3 4,11-1 4,14-11 4,14-6-2,10-15-4,5-5-1,7-9 6,0-9 5,-3-5-1,-7-5-2,-6-4-9,-11-3-11,-11-6-14,-9 0-13,-12-6-7,-11-1-12,-8 0-17,-4 7-16,-9 4-24,3 4-27,3 4-32,7 3-51,8 3-84,9-3-100,32 1-436,-14-3 0,13-1 0</inkml:trace>
  <inkml:trace contextRef="#ctx0" brushRef="#br0" timeOffset="236374.8933">27479 5637 1760,'-15'2'90,"-10"8"40,-5 7 30,-5 7 17,5 5 20,7 8 13,13 6 8,5-2 6,14-4 7,10-3-48,11-5-19,10-8-29,10-9-22,6-5-9,2-4-18,4-6-8,-8-5-5,-6-7 4,-10-8 9,-20-4-4,-9-6-14,-18-5-11,-20-2-8,-16 2-6,-7 6-4,-10 5-4,-1 9-20,9 10-38,10 8-50,9 5-36,11 4-68,6 6-178,6-7-474,3 15 0,-1-1 0,-3-5 0</inkml:trace>
  <inkml:trace contextRef="#ctx0" brushRef="#br0" timeOffset="244175.3684">24420 8410 2764,'-1'-6'82,"-2"-1"16,0-4 10,1 0 7,1 0 8,1-4 6,0 1 5,1-1 11,-1-2 13,0 7-55,0-1-12,0 3-14,0 2-5,0 0-7,0 1-3,0-2-4,0-3-4,0 4-2,0-2 6,0 4 3,0 0-5,0 1-3,0 2-5,0 2 4,-1 6-2,1 11 7,0 18 6,-4 16-7,4 15-16,0 13-12,0 7-2,0 0 3,0-10 0,0-9-4,0-12-4,0-11-11,-3-12-15,0-12-8,3-6-82,-3-11-72,3-6-190,0-14-566,3-9 0,10-8 0</inkml:trace>
  <inkml:trace contextRef="#ctx0" brushRef="#br0" timeOffset="244639.9584">25031 8211 2443,'0'0'115,"-2"0"20,-6 0 26,-5 4 21,-6 7 18,-7 8 22,-4 8 11,0 11 9,6 12 5,4 5-95,10 8-12,4-1-18,8 1-25,8-9-16,2-5-17,6-11-17,0-7-9,9-9-6,-3-8-2,3-8-5,3-5 1,-3-5-4,-3-4-1,-7-6 0,-8-5-6,-5-3-8,-11-3-5,-8 2-8,-9 3-12,-1 6-24,-6 9-80,3 2-88,14 5-275,-2 0-362,8 2 0,8-4 0,6-1 0</inkml:trace>
  <inkml:trace contextRef="#ctx0" brushRef="#br0" timeOffset="245007.477">25434 8407 2505,'-13'0'145,"-4"4"16,-4 5 10,-3 3 12,12 7 6,4 12 4,4 2 4,4 8 1,7-1 4,4-1-119,8-5-23,7-3-12,7-11-8,2-6-10,1-9-6,0-6-3,-3-6-8,-4-12 0,-7-3-5,-14-7 4,-9-7-4,-12-4-4,-6 0-4,-5 5-3,-1 4-6,1 13-20,8 10-72,7 8-203,4 4-508,4 6 0,1-4 0,9-1 0</inkml:trace>
  <inkml:trace contextRef="#ctx0" brushRef="#br0" timeOffset="245313.4222">26183 8064 3018,'0'0'74,"0"0"26,0 6 25,5 10 18,4 14 8,0 16 3,3 15-1,0 10 4,-4 3-3,-2 1-57,-5-7-19,-1-5-25,0-9-28,0-11-47,0-9-122,17-17-719,-11-3 0,0-11 0,4-8 0</inkml:trace>
  <inkml:trace contextRef="#ctx0" brushRef="#br0" timeOffset="245521.9109">26504 8485 2935,'0'7'72,"-3"7"4,3 4 1,-3 10 0,3 2 2,0 3-2,0-3-14,3-6-131,0-14-609,3 6 0,2-13 0,2-3 0</inkml:trace>
  <inkml:trace contextRef="#ctx0" brushRef="#br0" timeOffset="246280.395">26794 8130 2551,'0'-6'108,"0"-3"10,0 4 13,2 2 19,-2 11 11,0 18 5,3 12 4,-1 14-1,1 11-2,-2 7-105,1-2-12,-2-4-27,0-4-46,0-13-72,0-10-94,0-12-55,0-14-115,0-6-264,-2-10 0,-1-12 0,-12-11 0,6-4 2753,1-9-2411,2 2 72,2 7 58,10 6 48,-3 9 46,5 8 64,6-2 95,9 4 61,6 1 121,3 2 9,-1 4-75,-4 3-62,0 5-51,-9 6-28,-4 4-12,-8 5-10,1 5-13,-2-3-12,-4 2-8,1 1-6,-2-8-4,0-3-2,0-4 9,1-7-2,-1-6 3,0-4 6,0-11 8,-3-13 4,3-6 2,3-8 1,8 3 4,11 7-3,9 7-9,5 10 0,6 7-3,0 6-7,-1 2-8,-4 0-1,-2 0 1,-12-1 0,-7-2-1,-13-3 0,0 1-2,-3-4 0,-8 1-3,-2-2 2,-7 2 1,-4 1-2,-3 3-3,1 4-1,3 8-3,0 6-4,5 6-10,4 7-13,4 8-46,7-1-156,7-34-397</inkml:trace>
  <inkml:trace contextRef="#ctx0" brushRef="#br0" timeOffset="246583.0881">27510 8382 2733,'-2'0'79,"-3"3"10,2 5 8,0 6 3,0 5 2,6 8 0,5 2 0,4 0-8,3 5-7,-1-5-72,2-2-20,-4 3-14,-9-5-11,1-5-1,-8 0-3,-11-5-3,-12-4-73,-11-5-556,-11-3 0,-10-2 0,-6-2 0</inkml:trace>
  <inkml:trace contextRef="#ctx0" brushRef="#br0" timeOffset="247357.8432">23385 10362 2622,'-5'0'92,"2"0"18,0 0 7,0 0 4,3 0 8,0 0 12,0 0 11,6 1 4,9 1 4,9 0-72,12-2-15,11 2-20,6-4-18,5 0-40,-8-3-104,-2 0-199,-21-12-417,-13 16 0,-11-2 0,-3 3 0</inkml:trace>
  <inkml:trace contextRef="#ctx0" brushRef="#br0" timeOffset="247556.0141">23574 10458 1507,'-6'8'109,"0"2"19,2 1 16,-1 2 17,5-3 10,6-6 2,9 0 1,8-3-12,19-1-157,13-29-551,7 23 0,6-5 0,0-3 0</inkml:trace>
  <inkml:trace contextRef="#ctx0" brushRef="#br0" timeOffset="247975.9427">24972 10032 1144,'0'-8'166,"0"-2"26,0 0 4,3 3 21,-3 4 28,0 6 21,0 14 18,3 9 7,3 11 4,-1 16-125,3 5-38,-3 2-26,-5-3-2,0-5-22,3-8-28,-6-8-28,3-7-66,3-11-224,-3-5-469,0-8 0,0-6 0,3-7 0</inkml:trace>
  <inkml:trace contextRef="#ctx0" brushRef="#br0" timeOffset="248396.9059">25586 9931 2948,'-13'0'91,"-9"0"16,-8 5 11,-13 12 9,-1 10 11,-7 12 3,1 14 5,8 5 3,17 0 6,11 0-67,11-3-21,15-7-14,9-6-4,5-7-8,4-9-6,11-9 2,-2-10-6,1-3-2,-7-11-4,-6-2-4,-10-8 5,-11 0-5,-2-4-5,-14 1-5,-10-3-7,-5 4-5,-1 6-10,-7 5-15,3 3-22,8 5-82,9 5-131,6-5-578,7 9 0,4-6 0,5 2 0</inkml:trace>
  <inkml:trace contextRef="#ctx0" brushRef="#br0" timeOffset="248759.8189">25874 10132 2887,'-11'3'87,"-3"6"21,-5 8 12,-3 10 6,3 2 4,7 11 4,6 0 4,8-2 4,10-4 1,7-4-56,5-7-27,5-7-16,4-10-8,-1-3-8,-1-10-3,-2-7-3,-4-4-3,-9-7-1,-8-9-3,-10-1-1,-12-5-1,-8 5-7,-10 6-2,2 4-16,-5 8-33,5 10-64,8 3-156,6-14-530,9 23 0,3-2 0</inkml:trace>
  <inkml:trace contextRef="#ctx0" brushRef="#br0" timeOffset="249203.9919">26313 10082 2455,'0'-3'136,"0"2"9,0-2 9,0 2 1,0-1 1,0 2 3,0 0-1,0 0 4,0 0 0,0 0-107,0 0-24,3 2-7,-3-1-6,6 3 2,-3 3 2,7-3 4,1 5 10,1 3 7,8 5 11,5 4 2,5 6-1,5 4 1,9 4 0,7-1-6,-2 1-1,1-1-6,-2-5-9,-13-4-16,-5-2-27,-11-7-36,-8-3-60,-8-3-52,-1-7-209,-2-3-415,-3 0 0,-2-10 0,-3-7 0</inkml:trace>
  <inkml:trace contextRef="#ctx0" brushRef="#br0" timeOffset="249452.1532">26622 10090 2748,'-13'8'90,"-8"5"13,-10 12 6,-8 12 3,-5 3 2,3 12-2,5 3-8,11-1-27,11-5-39,10-6-178,7-19-553,1 0 0,5-16 0,2-4 0</inkml:trace>
  <inkml:trace contextRef="#ctx0" brushRef="#br0" timeOffset="254564.9358">26993 9897 944,'2'-3'130,"-1"2"48,-1-2 36,2-2 36,1-1 30,-3 3 25,0 0 10,3-1 2,-3 1-2,0 2-98,0 1-28,0 3-43,1 8-28,1 13-29,-1 12-20,1 15-12,-1 9-3,-1 5 2,0 1 7,2-5 3,-2-6-4,0-7-2,0-8-8,0-10-6,0-10-7,0-8-9,0-3 1,0-4-22,1-5-72,2 0-102,8-7-250,-1-4-396,-1-6 0,2-1 0,4-6 0</inkml:trace>
  <inkml:trace contextRef="#ctx0" brushRef="#br0" timeOffset="258642.9668">23547 11802 3264,'0'0'60,"0"2"17,0-2 16,0 0 16,0 0 12,0 0 3,0 0 8,2 0 2,2 0 2,7 0-47,8 0-8,11 0-17,8 0-23,8 0-43,4 0-83,-5 0-129,-7-3-168,-12-8-386,-13 8 0,-10 1 0,-3 2 0</inkml:trace>
  <inkml:trace contextRef="#ctx0" brushRef="#br0" timeOffset="258870.1675">23596 11943 1721,'-4'5'141,"4"2"22,-3-1 23,3 1 23,0-3 7,0-4 27,7 0 2,6 0 1,7 0-18,11-4-164,13 0-113,28-9-673,-30 4 0,-6-1 0,-6 0 0</inkml:trace>
  <inkml:trace contextRef="#ctx0" brushRef="#br0" timeOffset="259849.8591">25303 11659 706,'0'0'43,"-2"0"12,2 2 23,0-2 27,0 6 33,0-4 45,0 1 39,0 0 6,0-2 19,0-1-6,0 0 9,-2 0 2,2-1-13,0 1-22,0 0-30,0-2-44,0 1-37,0-2 0,0-2-15,0 2-13,0-3-14,0 2-7,0-3-6,0 4-4,0-1-1,0 2 2,0 0-3,0 1-4,0 1-3,0 0-8,0-2-8,-1 2-7,1 0-3,0 0-2,0-1 0,0 1-1,0 0-2,0 0 0,0 0-3,0-2-10,0 2-12,0 0-1,0 0-2,0 0 0,0 0-2,0-1-2,0 1 3,0-1-1,0-1 0,0 2 10,0 0 11,0 0 4,0 0 4,-4 0 6,4 0 1,4 0 1,-4 0-4,0 0-14,0 0-23,0 0-26,0 0-70,0 0-181,0-10-457,0 10 0,0 0 0,0-1 0</inkml:trace>
  <inkml:trace contextRef="#ctx0" brushRef="#br0" timeOffset="260694.0807">25094 11546 2205,'0'0'107,"0"0"20,0 0 32,0 0 23,0 0 9,0 0 6,-2 0 7,-2 0 11,-5 0 11,-5 0-85,-6 0-1,-4 0-11,-5 1-22,2 1-9,-5 4-1,5 4-4,0 5-4,4 3-12,2 5-9,9-1-8,9 2-12,0-2-8,3-1-10,6 1-11,3-4-8,8-4 1,1-2 0,9-3 1,-1-1-21,-2-3 11,-2 2 4,-1 2 3,-6 2 0,-3 1-1,-7 5-1,-2 1-1,-3 3-3,-5 0 3,-4 0 21,-7 1-9,-7-4-6,-10-2-1,-3-3-1,1-7-1,-1-4-7,8-7-30,5-6-77,10-6-81,6-2-124,10-12-194,1 3-321,8 3 0,10-3 0,8 2 0</inkml:trace>
  <inkml:trace contextRef="#ctx0" brushRef="#br0" timeOffset="261166.7826">25219 11387 2471,'0'-6'121,"0"1"7,0 2 20,0 9 21,1 11 15,4 17 4,3 14 4,5 14-1,-1 7 2,0 1-117,-1-2-4,-4-8-5,-4-7-19,-3-9-16,0-13-4,0-5 19,0-12 10,0-6 3,0-8 0,0-7 1,0-8 1,3-9 2,6-2 1,3-5-5,11 2-11,5 7-19,6 4-18,-3 7 1,2 5-3,-6 6-2,-7 4 0,-5 5-5,-3 3-12,-2 2-18,-7 7-41,1-2-56,0 2-82,1-4-169,-5-20-458,3 11 0,3-3 0,1-8 0</inkml:trace>
  <inkml:trace contextRef="#ctx0" brushRef="#br0" timeOffset="261544.3218">25881 11637 2748,'-15'0'118,"-2"0"12,-7 1 10,-6 4 1,5 4 1,5 6 3,7 2 1,5 3 5,5-2 1,11 3-102,1-5-14,6 0-13,1-1-8,8-4-4,3 0-12,-1-1-10,-3-2-7,-1 2-10,-5 1 1,-10 1 7,-2 2-9,-8 2 1,-8-1 0,-7 0 2,-7 0 12,-10 1 8,-3-5-11,-2-4-74,16-4-225,-4-3-381,12-4 0,7-6 0,7-1 0</inkml:trace>
  <inkml:trace contextRef="#ctx0" brushRef="#br0" timeOffset="263021.1898">26674 11517 2819,'0'0'134,"-3"0"49,-1 0 33,4 0 11,0 0 12,0-3 5,10-2 2,2-3 10,12-6 10,14-2-92,9-1-32,4 2-47,-1 2-34,-7 6-11,-8 7-12,-11 12-3,-6 5 0,-12 9-9,-3 6-8,-12 9-6,-12 5-1,-14 4-5,-7-3 5,-14 6 3,1-7 3,5-5-3,8-9 0,16-5 10,14-11 12,6-6 2,9-7-3,9-3 4,8-2-7,11-3-1,13-1-16,9 2-30,9 0-57,2 1-138,4-2-253,-8 5-555,-3-3 0,-6-1 0,-7-5 0</inkml:trace>
  <inkml:trace contextRef="#ctx0" brushRef="#br0" timeOffset="263382.2353">27255 11584 3718,'-5'0'90,"1"5"29,-3 4 19,1 14 5,6 0 0,1 13 4,8 2 1,8-2 2,5-5 4,10-2-52,4-6-34,0-10-28,2-6-17,-4-4-3,-4-9-1,-8-7-2,-5-6-4,-7-6-7,-6-8-14,-10-9-10,-13 3-7,-7-3-3,-6 7-9,-7 9-35,3 12-76,1 8-106,11 8-193,3 5-397,12 1 0,8 1 0,17-3 0</inkml:trace>
  <inkml:trace contextRef="#ctx0" brushRef="#br0" timeOffset="263673.3297">27926 11434 3130,'0'0'133,"0"2"36,-6 7 28,-7 6 14,-9 10 3,-11 7 4,-10 6 0,7 1 1,4-1 4,17-6-78,11-6-51,15-6-34,14-3-27,12-2-18,10-6-14,16-2-33,4-6-68,1-1-101,0-4-205,-9-32-502,-17 25 0,-12-4 0,-13-3 0</inkml:trace>
  <inkml:trace contextRef="#ctx0" brushRef="#br0" timeOffset="263909.9474">28170 11451 2324,'0'-3'163,"-3"0"55,3 3 42,-3 6 23,1 11 11,1 15 4,-4 14 2,0 6 1,-5 9-4,3 2-149,1-3-60,2-5-122,4-6-144,14-13-276,-6-10-407,8-9 0,6-14 0,15-10 0</inkml:trace>
  <inkml:trace contextRef="#ctx0" brushRef="#br0" timeOffset="264254.2665">28500 11514 3781,'-12'5'130,"-7"5"19,-5 7 15,-1 9 18,8 7 12,7 6 6,5 4 2,13-3 4,11-3-1,5-4-89,6-8-36,8-10-16,6-5-15,-4-6-16,-2-9-11,-3-8-10,-11-6-8,-8-8-20,-10-9-11,-9-8-11,-12-2-4,-7-2-6,-3 2-21,0 13-52,-2 10-67,3 14-91,10 8-186,4-29-435,4 42 0,7-1 0</inkml:trace>
  <inkml:trace contextRef="#ctx0" brushRef="#br0" timeOffset="264465.9267">29013 11860 2760,'-9'22'81,"-8"4"6,-5 12 1,-8 5 0,-2 0-2,0-4-42,8-5-119,14-13-556,0-3 0,7-9 0,10-14 0</inkml:trace>
  <inkml:trace contextRef="#ctx0" brushRef="#br0" timeOffset="265654.4932">29445 11501 1711,'-13'13'143,"-3"11"14,1 7 16,-3 13 14,13 2 4,2-1 7,5-3 10,1-9 14,5-5 12,1-9-102,7-8-26,2-5-15,3-3-15,5-9-20,2-4-16,1-8-19,-1-9-14,-5-7-15,-8-7-12,-7-2-1,-8-2 12,-11 4 20,-4 7 17,-9 6 14,-2 9 16,-5 7 16,5 7 3,2 2 3,9 3 1,9 3-4,3-6-13,0 3-7,12-2-11,5 0-6,8-3-1,11-6-1,11-1 7,4 0-3,-2 2-2,-5 3-5,-4 7-3,-9 8-16,-7 4-4,-4 8-1,-4 1-3,-5 9 0,-4 3-4,-2 1-1,-1 2 1,-1-2 1,0-1 1,5-3 2,4-3-2,0-5 3,3-6 0,3-6 1,0-5-2,1-3 2,3-9-2,0-6-6,-4-8-7,0-5-8,-5-12-12,-7-5-7,-6-6 2,-7-3-1,-9-4 3,-2 8 3,-7 8 4,0 8 5,4 12 12,5 9 7,8 5 11,6 1 6,4 1 6,2 4 12,10-3 2,16 0 1,21 1-1,21-1 1,20 2-4,11-1 4,2 1-2,-11 2-1,-17 5-9,-21 2-13,-20 3-1,-18 7 2,-9 5 7,-5 7 5,-1 6 5,-4 3 6,1 5 23,3-3 10,0 1 14,3-4 32,6-5 21,11-4 48,7-4 6,8-7 1,8-8 4,1-6-1,5-7-17,1-6-5,1-9-13,-4-9-22,-8-8-28,-15-10-56,-12-5-4,-16-5-3,-15-2-5,-15 1-4,-8 9-5,-11 8-7,-4 10-2,-2 12-13,6 10-8,4 4-27,8 7-99,6 4-95,11 1-79,8 2-110,10 3-173,3-40-702,3 34 0,3-4 0,-3-8 0</inkml:trace>
  <inkml:trace contextRef="#ctx0" brushRef="#br0" timeOffset="278607.1558">27410 9951 3035,'0'-3'118,"0"-2"22,0 1 17,0 1 41,0-1 30,0 3 16,0 1 12,0-3 9,0 1 1,2-2-92,1 1-23,6-8-20,6 3-15,7-2-41,8-4-30,0 2-14,2-1-12,-4 6-8,-3 0-2,-3 5-3,-2 0-1,-2 4 1,-2 3-4,1 6 0,-2 4 4,-9 15 0,-1 8 2,-8 8 5,-8 3 4,-11 6 5,-5-1 6,-8-2-1,-3-3 5,0-7 3,3-4-3,3-10-1,12-6 5,2-7 28,6-10 3,3-2-1,5-10-2,-1-6 22,2-2 12,3 1 12,3-3 5,6 5 9,6 1-7,9 5-31,9 1-10,5 2-4,1 3-4,3 5-26,-6 3-27,1 1-72,-4 3-58,-5 3-55,-2-4-95,-4 2-159,8-9-820,-10-1 0,0-3 0,5-6 0</inkml:trace>
  <inkml:trace contextRef="#ctx0" brushRef="#br0" timeOffset="279226.9684">28000 9868 1074,'0'0'179,"-3"-2"36,0 1 31,3 0 32,-6-1 28,6 1 20,-2 1 14,1 0 11,1 0 9,0 0-115,0 0-41,0 0-8,1 0-10,7 0-26,5 0-22,10 0-18,13 0-14,9 0-10,5 0-10,-5-1-10,-3-2-12,-16 2-30,-8-3-25,-10 3-9,-7 1-3,-1 0-2,0 5 1,-1-1 3,-2 7 1,-2 8 1,-3 6 2,-5 11 7,1 7 6,-3 9 6,0 3 4,-5 5 1,7-4-2,-1-2-1,2-9-2,6-6 0,3-9-3,0-9-5,3-7-16,0-5-107,3-8-352,-3-2-547,3-13 0,3-7 0,15-18 0</inkml:trace>
  <inkml:trace contextRef="#ctx0" brushRef="#br0" timeOffset="279712.8671">28916 9818 2538,'0'-3'146,"-1"1"10,-11 0 16,-5 1 19,-13 2 10,-6 3 7,-9 6 6,6 2 2,0 7-1,12 1-138,10 2-5,11 2-7,4-2-13,4-1-10,6-6 3,4-1 12,6-1 3,7-3 3,4-1 1,-1 3 1,-1-3 0,-1 5-3,-3-1-4,-2 6-8,-9 3-14,-2-1-18,-7 7-8,-3-2-4,-13 1 0,-2 0 1,-9-3-2,-11-4-1,-8-3 2,0-8 0,-3-6-4,8-6-26,11-6-122,10-11-262,10-9-528,13-13 0,14-6 0,18-9 0</inkml:trace>
  <inkml:trace contextRef="#ctx0" brushRef="#br0" timeOffset="280129.1883">29193 9862 3681,'-7'6'87,"-4"5"20,-1 8 14,-4 7 18,5 7 14,5 4 12,3-2 4,6 1 5,6-3 4,6-6-50,3-5-24,9-5-15,2-8-8,1-6-15,3-5-12,2-8-11,-2-7 0,-4-6 3,-4-12 6,-10-9-2,-8-7 10,-11-1 11,-11 2 17,-15 7 1,-5 8 8,-11 7 6,-1 11-9,-1 6-8,7 8-17,8 1-32,6 6-51,12 4-58,3 1-102,9 4-230,1-23-768,2 26 0,-1-1 0</inkml:trace>
  <inkml:trace contextRef="#ctx0" brushRef="#br0" timeOffset="289183.0153">11438 14057 1018,'0'-2'89,"0"1"26,0-3 25,0 4 26,0-3 14,0 0 21,0 0 23,0-1 23,0 0 19,0 3-40,0-4-35,0 5-26,0 0-24,0 0-22,1 2-10,1 9-15,1 7-18,0 11-17,1 13-11,0 8 0,-1 4-2,-3 3 1,4-2 2,-4-5-3,0-2-3,0-7-3,0-7-5,0-6-4,0-6-8,0-6-7,0-3-7,0-5-8,0 0-14,0-5-23,0-1-34,-4-2-74,4-4-143,0-9-464,-3 4 0,-1-5 0,3-6 0</inkml:trace>
  <inkml:trace contextRef="#ctx0" brushRef="#br0" timeOffset="289650.0393">11167 13983 2341,'0'0'113,"-2"0"17,2 0 10,0 0 2,0 0 23,2 0 28,2 1 25,13 2 15,13-1 14,12 3-79,20-2-24,12-2-16,8-2-8,6-2-3,-9 0-28,-6 3-55,-13-2-94,-19 2-195,-14-6-626,-11 10 0,-11-2 0,-2 0 0</inkml:trace>
  <inkml:trace contextRef="#ctx0" brushRef="#br0" timeOffset="290018.0103">11978 14316 2332,'-13'14'113,"-1"4"10,-6 6 14,-1 4 11,8 4 8,7-5 2,3 3 2,4-3 7,10-2 10,3-5-92,3-5 1,9-7 0,2-5-9,1-6-8,0-8-9,-1-4 2,-3-7-6,-6-5-13,-10-2-20,-5-1-19,-12 2-18,-9 0-13,-6 9-11,-1 3-15,-7 9-38,5 6-62,8 4-117,19-2-465,-4 9 0,5-3 0,2 0 0</inkml:trace>
  <inkml:trace contextRef="#ctx0" brushRef="#br0" timeOffset="290287.1465">12336 14064 1852,'-1'-9'206,"-1"0"12,1-2-2,-1 5 9,2 4 8,0 13 7,0 13 0,3 12 0,0 15 3,0 7-164,5 3-44,-2 1-17,-6-3-9,1-9-43,1-10-78,-2-10-173,6-13-439,-8-4 0,-2-11 0,-2-4 0</inkml:trace>
  <inkml:trace contextRef="#ctx0" brushRef="#br0" timeOffset="290795.1116">12241 14351 1540,'2'-6'71,"10"3"-1,2-2 5,11 0 1,5 2 1,8 3 3,4 0 17,-2 0 11,3-1 1,-12-1-46,-5-1 18,-11-2 21,-12 0 19,-3-3 20,0 4 8,-3-1 2,-3 1-13,-6 3 0,-3 1 2,-5 5-14,1 3-23,4 4-19,3 5-22,6 2-21,3 1-7,3 2-5,0-3-6,3-5-6,8-2 1,-1-5-1,5-6 2,3-5-2,3-2 3,-5-11-3,1-2 4,-3-3 4,-3 0 15,-6 2 4,-4 3-17,-1 11 3,0 5-2,-1 6-1,1 6-3,-2 10 1,2 4-18,0 4-24,3 1-52,5 2-81,5-6-95,22-9-549,-14-1 0,6-7 0,4-5 0</inkml:trace>
  <inkml:trace contextRef="#ctx0" brushRef="#br0" timeOffset="291060.9194">12845 13909 1596,'0'-12'210,"0"2"7,0 2 15,0 3 21,0 10 15,0 16 14,3 16 6,3 12 0,4 12 2,-4 10-192,4 1-18,-3-2-5,-7-4-22,0-8-41,3-8-55,-3-6-194,1-18-555,1-1 0,-1-10 0,1-11 0</inkml:trace>
  <inkml:trace contextRef="#ctx0" brushRef="#br0" timeOffset="291531.0688">14251 14134 2219,'-10'-2'67,"-3"-1"13,-10 1 24,-5 0 14,-3 6 12,1 4 10,2 6 4,1 8 5,8 5 6,5 11-51,8-1-10,2 2-10,4-2-22,8 0-13,7-5-12,5-2-27,10-8-106,12-5-175,6-9-404,5-5 0,1-8 0,-4-10 0</inkml:trace>
  <inkml:trace contextRef="#ctx0" brushRef="#br0" timeOffset="291858.7843">14428 14301 2371,'-8'4'110,"-2"4"15,-1 4 7,1 6 7,7 1 2,1-1 4,5 5 0,3-4 11,4-4 8,4-6-87,6-5-10,0-4-11,4-9-8,-4-6-6,0-6-6,-2-4-16,-9-7-12,-6-3-18,-6 1-13,-9 3-8,-7 8-6,-8 7-4,-11 11-7,-1 8-46,-2 7-121,22 2-164,-4 5-241,15 4 0,10-8 0,15-4 0</inkml:trace>
  <inkml:trace contextRef="#ctx0" brushRef="#br0" timeOffset="292252.6458">14924 14075 2428,'-18'1'78,"-7"2"8,-7 7 6,-1 4 2,8 0 2,6 6 4,8 1 4,8-1 5,1 0 0,7 1-64,5-2-7,2-2-6,7-2-4,3 1 0,2-5-8,0 0 3,-5-1-2,-7 2 0,-2 3 5,-6 2 6,-7 0-8,-8 2-2,-5 3 3,-7 1-2,-5-2 5,1-5-11,4-4-16,8-9-40,2-5-97,11-15-213,-1-4-296,3-5 0,0-19 0,5-9 0</inkml:trace>
  <inkml:trace contextRef="#ctx0" brushRef="#br0" timeOffset="292501.247">15030 13812 2121,'3'-2'135,"3"0"9,6 2 12,6 4 9,2 11 4,2 14 2,-2 12 2,-1 12-2,-10 6-1,-3 8-135,-3 4-15,-3-4-64,-1-2-128,8-12-510,-5-6 0,-1-14 0,1-8 0</inkml:trace>
  <inkml:trace contextRef="#ctx0" brushRef="#br0" timeOffset="292687.6795">15027 14244 2808,'1'-6'131,"-1"1"5,0-2 15,2 0 17,4 2 4,10 5 1,11-2-16,10 1-45,8-1-146,6-20-760,-2 14 0,0-3 0,-1-2 0</inkml:trace>
  <inkml:trace contextRef="#ctx0" brushRef="#br0" timeOffset="293068.0224">16220 14162 1788,'-3'0'150,"3"-3"28,-1 3 21,-2-1 8,3 1 4,0-3 3,0 3 12,1 0 13,8 0 7,9 0-107,15 0-37,14 0-25,6 0-25,5 0-20,-5 0-33,-8 0-150,-12-4-119,3 2-457,-27 2 0,-5 2 0,-12 6 0</inkml:trace>
  <inkml:trace contextRef="#ctx0" brushRef="#br0" timeOffset="293273.1705">16223 14389 2480,'0'4'122,"0"-3"23,4 2 16,9 0 6,5-2 2,15-2 0,11 1-2,7-2-13,6 1-32,1-3-193,4-1-218,-13-3-410,-5 3 0,-10-4 0,-9 0 0</inkml:trace>
  <inkml:trace contextRef="#ctx0" brushRef="#br0" timeOffset="294081.2349">17514 13972 1375,'0'0'159,"0"0"33,0 0 20,0 0 6,0 0-4,0 0 10,3 0 3,5-4 3,5-4 4,6 0-109,5-6-36,6 2-28,-2 2-19,1 2-4,-2 2 5,-2 4-9,-1 4-1,-1 8-1,-3 9-4,-8 7-4,-5 8-8,-7 7-2,-12 2-1,-6 2-1,-11 1 0,-4 0 1,-6-7 1,6-6 2,5-9 10,8-6 34,7-10 7,3-4 7,7-7 4,6-2 2,7-7 2,12-2-2,10 0-1,8-1-6,8 5-12,5 4-55,-5 4-52,-1 3-80,-3 6-146,-3-9-581,-9 9 0,-9-1 0,0-3 0</inkml:trace>
  <inkml:trace contextRef="#ctx0" brushRef="#br0" timeOffset="294328.1491">18355 13925 2204,'0'-8'146,"-3"3"3,-1 1 12,1 1 11,-1 10 4,0 14 3,3 9 0,1 11-3,1 10-11,1 4-166,0 3-83,2-5-158,3-40-434,-1 25 0,4-13 0</inkml:trace>
  <inkml:trace contextRef="#ctx0" brushRef="#br0" timeOffset="294752.9129">19012 13756 2616,'-9'0'115,"-11"1"23,-3 6 17,-8 5 21,-7 10 17,7 8 13,1 13 5,1 5 1,9 5 2,1 8-80,10 2-36,3-4-19,9-3-17,4-8-17,16-6-11,4-14-13,7-7-2,6-9 1,0-10-1,-1-7-1,-6-7-2,-6-6-7,-11-3-8,-9-3-5,-13-1-13,-9 0-7,-14 7-13,-1 0-27,-4 5-36,-1 6-43,14 5-83,9 1-190,8 1-340,2 0 0,10-2 0</inkml:trace>
  <inkml:trace contextRef="#ctx0" brushRef="#br0" timeOffset="295104.1998">19364 13860 3209,'-14'0'85,"2"5"18,-6 3 11,-2 9 14,6 4 7,8 11 5,1 5 6,8-1 3,5 3 3,10-5-62,-2-4-17,7-7-9,1-6-1,-2-8-7,4-4-5,-5-12 0,2-5-4,-4-10-3,-4-5-4,-9-6-12,-4-6-16,-7 4-35,-2 2-48,-3 6-78,0 8-106,0 0-641,2 16 0,5 3 0,1 7 0</inkml:trace>
  <inkml:trace contextRef="#ctx0" brushRef="#br0" timeOffset="295301.6753">19761 14133 2158,'0'18'133,"-3"10"14,-8 7 8,-4 9 4,-5-1 2,-12-6 0,2 1-3,4-5-38,9-5-93,8-19-702,5-4 0,8-6 0,2-15 0</inkml:trace>
  <inkml:trace contextRef="#ctx0" brushRef="#br0" timeOffset="296411.6658">20160 13837 2838,'-9'2'96,"-5"8"19,2 7 11,1 7 3,4 8 2,4 8 4,3 2 3,3 4 0,6-5 1,0-3-73,11-8-18,1-4-16,4-11-7,3-6-1,-1-6-1,-3-7-5,-5-11-2,-1-5 2,-9-9-3,-1-11-3,-8-6-9,-8-3-6,-1 0-1,-3 1-1,-4 7-5,2 9 1,-2 8-1,3 8-1,5 8 1,2 2 5,4 4 1,2 0-15,0 2 19,9 0 4,11-2 4,8-1 3,15 1-1,12 1 1,-1-1 0,-6 4-4,-12 4 5,-9 6 20,-10 2-18,-7 8-9,-2 5 2,-5-1-3,-1 6 4,-1-1-3,2 1 3,2-3 0,3-1 0,3-2-2,6-5 2,2-2 3,8-8-1,-1-5-1,1-3-2,-2-9-2,-2-3-6,-5-10-5,-7-1-5,-5-12-2,-7-5-4,-13-4 3,-9-1 2,-4 1 2,-7 0-2,-6 9 6,7 5 6,9 9 0,6 6 4,8 6 2,8 4-2,2 2 4,2-3-1,8 6-3,17-3 4,11 2 1,13 0-2,15 0 5,3 3 0,-1-4 1,-8 4-1,-16 4-6,-11 1-1,-13 2 1,-10 5-2,-2 0-3,-4 5 0,2 3 1,0 0 2,1 0 0,3 1 8,4 1 6,0-5 5,6-1 9,4-4 12,5-7 8,1-2 9,3-5-1,-1-2 4,-7-7-2,1-2-1,-5-4-3,-11-8-5,-4-6-4,-6-3 4,-13-5 2,-10 1 0,-8 2 1,-7 3-3,-6 10-2,4 6-17,5 6-51,3 5-105,8 5-189,5-61-692,11 62 0,8-1 0,24-4 0</inkml:trace>
  <inkml:trace contextRef="#ctx0" brushRef="#br0" timeOffset="296869.6982">22229 13586 2905,'0'0'67,"0"4"27,0 8 16,0 7 10,0 15 4,3 15 4,0 9 0,1 10 2,-2 2-4,1-2-46,-3-4-35,1-9-50,-1-9-99,0-11-206,0-10-417,-1-10 0,-1-9 0,-1-11 0</inkml:trace>
  <inkml:trace contextRef="#ctx0" brushRef="#br0" timeOffset="297024.9247">22100 13954 2896,'3'-4'71,"-3"2"7,0 0-5,4-1 9,8 3-4,11 3-80,20-3-179,11 0-438,13-3 0,7-4 0</inkml:trace>
  <inkml:trace contextRef="#ctx0" brushRef="#br0" timeOffset="297271.7799">22762 13723 3142,'0'0'57,"0"0"30,1 4 18,-1 8 16,3 8 1,0 11 2,-3 10 5,3 8-2,-3 4-8,0-2-71,0-2-64,0-3-229,2-12-539,2-8 0,7-14 0</inkml:trace>
  <inkml:trace contextRef="#ctx0" brushRef="#br0" timeOffset="297747.149">23410 13680 2469,'-16'-5'101,"-10"5"17,-12-3 14,-8 3 3,0 8 4,3 5-1,5 6 2,8 2 0,12 3 0,11 3-74,5-1-25,11-2-10,9 0-8,6-5 4,8-5 1,10-5 6,-3-5 3,0-6 7,-3-5 6,-9-5 7,-7-3 1,-5-2-2,-3 0 1,-9 3-3,-1 4-16,-2 2-1,3 5-4,-3 6-2,0 7-6,0 11-4,0 9-3,0 12-4,0 7-9,0 6-6,0 0 5,0-4-26,0-2-61,3-9-160,3-30-595,4 6 0,8-12 0,12-14 0</inkml:trace>
  <inkml:trace contextRef="#ctx0" brushRef="#br0" timeOffset="298153.6977">23694 13764 2221,'-4'-2'142,"1"-3"17,3 3 28,-3-3 23,3 2 12,3 2 21,0 0 7,4 1 6,10-1 1,10 1-109,10 0-30,4 0-13,0 0-31,-5 0-23,-9 6-15,-6 3-17,-11 5-9,-6 9 0,-8 3-2,-12 8 0,-11 4-2,-1 4-3,-6-3 3,9 2 0,9-7-1,10-5 0,6-8 4,13-8-3,8-4-2,12-6-8,18-5-32,16-8-84,11-3-151,3-12-599,-3-3 0,-16 2 0,-17-4 0</inkml:trace>
  <inkml:trace contextRef="#ctx0" brushRef="#br0" timeOffset="298453.8801">24281 13785 2638,'-6'-4'141,"-1"2"15,1 2 21,0 2 18,4 7 13,1 9 11,1 5 10,3 6 5,3 2 8,9 1-93,3-3-25,6-4-11,-1-1-16,2-9-15,-3-6-9,-1-5-10,-2-6-10,-1-11-14,0-6-17,-3-6-34,-4-8-32,-8-7-53,-5-1-34,-6 0-54,-2 2-77,7 9-196,-9 11-355,2 13 0,2 6 0</inkml:trace>
  <inkml:trace contextRef="#ctx0" brushRef="#br0" timeOffset="298670.8062">24750 13943 1468,'0'14'60,"1"4"45,-1 5 27,-1 6 8,-8-1 5,-4 0 1,-11-2 1,-4 2-60,2-10-573,-2 5 0,7-9 0</inkml:trace>
  <inkml:trace contextRef="#ctx0" brushRef="#br0" timeOffset="299803.6874">25103 13739 2129,'-3'0'200,"0"6"15,-3 5 6,-3 3 4,6 3 6,0 8 5,0 2 7,6 5 3,3-3 4,4 4-161,7-4-38,7-2-12,5-7-6,-1-6 1,2-10-4,-4 1-7,-3-10-4,-4-6-3,1-5-4,-10-9 0,-5-4-2,-7-6 0,-7-3-2,-9-4-5,-7 2-1,-4-1-3,-2 12 0,3 1-2,4 12-1,11 7-2,5 5 2,7 1-8,1 3 4,3 0 9,6 0 6,12 0 8,12 0-2,10 0 5,7 0 1,5 0 4,-6 0-4,-13 5 7,-4 1-1,-13 3-8,-10 5-5,-6 3-1,-3 1-1,-3 4-1,-3 5 0,1-3 1,3 4 4,-1-1 1,5-5 0,8 2 5,2-5 0,6-5 3,7-5 4,1-5 1,4-4 1,-2-7-3,-1-7-3,-5-3-1,-7-8-2,-5-8-6,-6-2-5,-11-5-2,-9 0-7,-9-1-5,-5 1 2,-5 2-1,2 8-2,7 8-2,8 5 0,9 9-3,3 2 5,6 6-1,3-3 8,10 3 3,7 3-1,12 2 2,11-1 1,7 1 3,1 2 3,-3 1 5,-7 3-5,-11-2-1,-6 7-7,-9-2 1,-4 5-1,-7 1 1,-2 0 2,-2 4-4,0 2-1,0-1 2,0 4 2,0-5 5,1 0 6,2-2 3,9-5 0,6-6 1,5-8-1,2 0 1,1-7 3,-3-4-7,-4-9 2,-4-3-8,-4-6-8,-7-8-8,-8-3 0,-13-2-6,-5-1-2,-8 0 2,-2 8-27,2 12-33,1 8-86,7 7-113,5-2-687,3 12 0,6 4 0,6-5 0</inkml:trace>
  <inkml:trace contextRef="#ctx0" brushRef="#br0" timeOffset="300245.6951">26622 13373 1865,'-5'3'98,"0"-1"35,-2-2 19,3 4 31,1 3 33,3 3 28,0 5 19,1 11 10,5 10 9,4 10-43,-2 10-48,4 5-35,0 1-17,-7-1-30,-2-3-34,-2-10-39,-4-8-50,0-10-68,3-10-174,-3-35-604,3 15 0,0-5 0,-3-10 0</inkml:trace>
  <inkml:trace contextRef="#ctx0" brushRef="#br0" timeOffset="300426.8183">26480 13655 2282,'0'-5'198,"0"-4"21,0 4 7,-1-2 8,5 2 9,11 3-1,12 2-46,20-1-118,22-11-861,16 0 0,9-5 0,-1-2 0</inkml:trace>
  <inkml:trace contextRef="#ctx0" brushRef="#br0" timeOffset="300834.943">27100 13485 2730,'0'0'179,"0"0"44,0 0 41,3-3 19,-3 0 2,9 0 4,6-1 2,6-1 2,11 0 2,5 2-143,-2 3-36,-2 0-47,-9 5-40,-9 5-20,-10 7-2,-3 6-1,-12 5-3,-9 5-1,-7 1 1,-4 0 1,-3 0-4,9-2 4,9-4 0,12-6 4,12 0 1,7-5-4,8-5-1,11-3-2,13-6-29,8 0-71,1-6-92,3-4-164,-1-15-625,-13 5 0,-14-9 0,-12-3 0</inkml:trace>
  <inkml:trace contextRef="#ctx0" brushRef="#br0" timeOffset="301127.0052">27603 13568 2438,'-6'-10'201,"-3"1"13,-2 0 15,-4 3 13,9 6 12,-4 9 12,5 8 8,4 1 6,4 4 7,5 2-171,6 1-23,4-2-11,3-6-11,6-2-14,-3-9-10,0-3-10,-1-7-8,-3-7-5,-4-6-8,-7-6-2,-6-11-8,-12-5-22,-13 1-37,-2 2-37,-1 6-52,-2 8-103,12 10-252,2 7-349,5 2 0,11 3 0,14 0 0</inkml:trace>
  <inkml:trace contextRef="#ctx0" brushRef="#br0" timeOffset="301382.171">27991 13396 3044,'0'0'44,"3"1"20,-3 6 14,0 7 8,0 1 6,0 5 4,0 3 2,0 2 3,0-1 7,0-2-17,6-5-12,0-1-17,8-7-20,6-3-2,12-4-18,1-2-51,7 0-171,-3-14-583,-7 2 0,-3-2 0,-10-6 0</inkml:trace>
  <inkml:trace contextRef="#ctx0" brushRef="#br0" timeOffset="301595.1145">28226 13391 1480,'-2'5'216,"1"6"23,1 8 23,-2 10 8,2 5 5,0 8 1,0 5 1,0 1 3,0-4-1,0-1-177,3-4-96,3-8-176,3-21-588,9 5 0,9-13 0,13-4 0</inkml:trace>
  <inkml:trace contextRef="#ctx0" brushRef="#br0" timeOffset="301936.9758">28591 13459 1840,'-7'0'148,"-5"3"46,1 4 20,1 7 10,-1 4 10,8 9 8,0 6 10,3 1 8,3-3 5,11-2-96,5-3-35,7-3-43,6-11-19,1-3-7,-5-4-10,-1-10-9,-4-7-12,-8-8-11,-3-7-12,-8-10-17,-5-6-17,-11-1-19,1 1-13,-2 3-46,-2 14-57,7 6-158,-2-11-458,4 29 0,4 9 0,4 2 0</inkml:trace>
  <inkml:trace contextRef="#ctx0" brushRef="#br0" timeOffset="302134.9173">29037 13658 2156,'0'14'92,"-4"7"20,-3 4 11,-6 7 6,-10-3 1,-1-5 1,-3 4-10,6-5-107,4-11-615,8 1 0,6-7 0,9-8 0</inkml:trace>
  <inkml:trace contextRef="#ctx0" brushRef="#br0" timeOffset="303284.3833">29374 13370 1576,'-9'0'104,"-2"2"38,-5 4 28,-1 5 20,4 5 12,1 9 5,7 7 4,2 2 6,3 4 6,2 0-39,4-1-46,3-5-29,4-5-15,4-3-7,4-9-4,1-6-2,-2-4-1,4-10-5,-1-7-10,-2-10-19,-3-2-9,-8-14-13,-4-4-10,-6-5-10,-10 1-7,-1 1-1,-4 6-2,-3 10 0,-3 7 5,3 10 6,5 4 2,3 6 8,7 2-7,0 0-5,3 0 5,5 0 3,6 0 3,11 0-1,13 0 2,11 0-2,13 0 5,-2 0-5,-4 2 3,-8 6 0,-12 0-5,-15 7-3,-9 4 1,-9 5 0,-3 2-4,-4-1 2,-1 8-2,2-3 2,0-2 3,3 0 3,1-5 3,4-3 1,1-6 6,8-6 1,2-6 0,5-2 1,5-3 0,1-9-7,0-5-6,0-6-4,-4-9-3,-7-7-9,-7 0-8,-6-4-3,-7 1 4,-7 1-2,-7 3-3,-1 2 2,-3 11 11,3 1 1,4 9 0,10 6 3,2 3 2,6 3 4,0 2 7,6 1 3,11 0 4,10 0 3,18 0-4,15 0 5,11 0 2,3 3-3,-7 2 2,-8 3-5,-17 4-9,-13 1-4,-13 4 4,-7-2 0,-7 3 7,-2 5 6,0 0 8,0 2 12,0 0 4,3-1 19,7-2 19,-1-3 24,10-5 25,8-5 16,3-5 13,5-2 9,3-5 9,-3-6 9,-5-3 8,-6-10-6,-7-7-18,-9-5-22,-10-5-19,-10 1-20,-11 1-17,-7 4-25,-6 6-17,-3 8-23,-3 9-17,1 7-25,0 6-29,-1 7-111,3 6-81,3 4-155,36 2-986,-36 1 0,1-5 0,-7-5 0</inkml:trace>
  <inkml:trace contextRef="#ctx0" brushRef="#br0" timeOffset="304168.6589">16399 15303 3683,'-3'-3'115,"-1"1"21,-4 2 14,-1-3 6,5 3 8,-2 0 5,3 0 9,1 0 10,2 0 19,0 0-73,5 3-11,8-1-20,8 1-9,9-3-8,11 0-8,3-5-21,-2-2-38,-2 0-59,-8 0-84,-5-1-110,-12 2-84,-2 2-187,-10 3-418,1 0 0,-4 3 0,3 1 0</inkml:trace>
  <inkml:trace contextRef="#ctx0" brushRef="#br0" timeOffset="304420.1951">16396 15511 2287,'-3'7'152,"2"-2"41,-1 2 39,1-1 21,2-4 9,5-3 3,9 1 0,10 0 2,10-1-20,8-1-174,3-2-141,6-3-308,-11 0-434,-4 2 0,-7-4 0,-10 4 0</inkml:trace>
  <inkml:trace contextRef="#ctx0" brushRef="#br0" timeOffset="314126.7857">17438 15175 2786,'-3'0'91,"0"0"9,3 0 8,-5-3 2,5 3-4,2 0 3,-7 0 18,0 8 11,-1 6 15,-2 8-73,-2 6 0,7 7 4,0 1 8,3-1 18,3-2 13,4-4 3,-1-4-1,7-7 8,4-5 2,2-8-2,2-2-2,8-6-12,-1-7-16,2-5-15,0-4-10,-1-10-8,1-2-15,-7-5-20,-7-2-17,-7 2-9,-6 0-5,-1 5 2,-2 7-2,-2 6-8,2 8-9,2 6-1,-2 2-2,0 1 3,2 2-2,-1 2 1,1 4-4,-1-1-6,-1 2 0,2 2 4,0 2 10,1 3 2,0 5 0,0 3 1,2 9-1,-2 3-1,-1 4 5,-2-3 1,0 0-4,0-7-7,0-4-25,0-4-60,0-7-133,11-7-294,-8-1-398,0-6 0,0-6 0</inkml:trace>
  <inkml:trace contextRef="#ctx0" brushRef="#br0" timeOffset="314692.2794">18196 15100 2242,'0'-6'150,"-1"2"10,-4 0 3,-9-2 7,-4 5 9,-10 8 10,-4 1 7,-2 9 7,4 6 2,2 8-112,9 4-29,4 1-2,12 2 4,0-4-4,3 0-6,6-3-9,3-6-4,1-6 7,2-6 6,6-2 0,1-11-3,3 0-6,-1-5-8,0-5-2,0-3-1,-4 0 0,-8-4-4,-3 3-17,-5 6-15,-1 2-3,0 6 1,0 10-1,0 4-1,0 9-9,0 5-7,0 1-5,2 0-14,0-1-17,-1-10-34,2-4-71,24-5-288,-21-7-339,-2-3 0,-2-6 0,-4-8 0</inkml:trace>
  <inkml:trace contextRef="#ctx0" brushRef="#br0" timeOffset="314888.098">18061 15315 1927,'0'-2'180,"0"2"13,0 0 4,-2 0 0,4-1 16,4 1 3,5 0 3,12 0-11,11 0-64,10-1-398,2-10-434,-1 9 0,-11-5 0</inkml:trace>
  <inkml:trace contextRef="#ctx0" brushRef="#br0" timeOffset="315098.8426">18333 15219 3178,'1'0'70,"1"4"14,4 5 10,4 2 3,6 8 3,4 6 0,8 1 3,-6 3-2,6-2-9,-6-1-74,0-8-247,-5-19-532,0 9 0,-7-4 0,0-8 0</inkml:trace>
  <inkml:trace contextRef="#ctx0" brushRef="#br0" timeOffset="315305.0658">18547 15233 3141,'-10'1'140,"-7"8"14,-6 6 5,-5 10 5,2 3 0,0 11-1,1-1-4,4 0-26,2-2-69,12-7-326,1-12-573,4-2 0,4-6 0,7-8 0</inkml:trace>
  <inkml:trace contextRef="#ctx0" brushRef="#br0" timeOffset="316154.9273">19462 15015 1138,'0'0'137,"0"0"26,0 0 26,0 1 16,0-2 14,-3 1 15,-2 1 20,-7 3 21,-5 3 17,-8 3-84,-8 7-20,-5 6-10,-4 2-14,-2 7-7,4 4-2,-1 6-8,5 3-12,6 2-18,7 3-10,10-2 1,8-2-2,5-3-5,9-5-9,14-5-5,5-13-7,10-5-8,10-8-6,-3-7 0,2-7-7,-8-4-17,-6-3-17,-9 0-13,-10-3-2,-8 2-9,-4 0-4,-9 1 0,-6 1-1,-4-1-3,-7 3-5,0 3 4,0 3-3,2 3-12,6 2-20,5 0-20,1 1-77,7 2-94,0 0-218,3 3-465,0-2 0,3-2 0,6-3 0</inkml:trace>
  <inkml:trace contextRef="#ctx0" brushRef="#br0" timeOffset="316611.4377">19662 15161 2073,'1'0'155,"1"0"13,-1-3 4,1 3 13,-1 3 18,-1 2 16,6 11 16,-1 9 5,2 6 2,1 10-124,-2 5-26,-5-2-10,-1-2-5,3-7-13,-3 2-17,0-8-15,0-4-18,0-5-9,0-5-28,0-7-19,0-1-49,3-3-217,-3-4-483,0 0 0,4-5 0,-4-6 0</inkml:trace>
  <inkml:trace contextRef="#ctx0" brushRef="#br0" timeOffset="317300.3081">19982 15262 2228,'-3'-1'55,"2"1"14,-2 0 21,1 0 26,2 0 26,0 0 32,0 0 36,2-2 38,-2 2 27,0-1-33,0-2-1,1 0-14,2-4-17,6-1-25,2-1-22,7-4-32,3 0-35,1 2-38,2 2-26,-1-1-14,1 7-5,-1 0-1,-2 3-3,-3 3-1,-2 3-4,-2 6 0,-8 3 2,-2 8 0,-4 2 2,-8 4 2,-8 4 3,-8 2 6,-6-2 1,-9 0 5,0-2 3,8-5 2,8-5 3,8-7 27,9-3 32,4-11 11,4 2 14,-2-4-1,4-3-7,4-4 4,5-1 3,6-2-3,5 0-5,4 2-29,2 5-28,0 1-23,2 3-25,0 4-29,-4 3-14,-1-1-22,-6 3-30,-3 2-46,-3-2-87,-1 1-173,-8-11-739,0 9 0,-2-5 0</inkml:trace>
  <inkml:trace contextRef="#ctx0" brushRef="#br0" timeOffset="317554.8021">20458 15756 3046,'0'2'94,"0"-2"12,0 0 8,0 0 8,0 0 0,0 0 1,-2 0-17,2 0-99,12-4-775,-8 3 0,-3-1 0</inkml:trace>
  <inkml:trace contextRef="#ctx0" brushRef="#br0" timeOffset="318393.5373">20733 15087 756,'0'-4'216,"0"0"40,-3-1 13,-6 1 8,-4 3 12,-6 0 13,-5 3 12,-4 7 7,4 3 6,1 9-130,5 5-77,3 4-31,6 4-7,4 1 0,4 0 1,4-3 3,3-3 14,6-7 14,0-2 9,6-9 0,5-6 1,2-1-7,2-9-6,3-5-5,-1-4-13,0-3-16,-5-10-25,-5-4-23,-7 2-20,-6-4-10,-7 2-8,-8 3-4,-5 8-3,-4 6-9,0 4-19,-3 9-18,6 1-28,-1 1-42,8 2-74,2 2-180,4-1-466,0 3 0,4-2 0</inkml:trace>
  <inkml:trace contextRef="#ctx0" brushRef="#br0" timeOffset="323669.0654">21485 15001 1147,'0'1'96,"0"1"50,0 2 25,0-1 11,0 2 8,0 1 2,0-3 3,0 3 0,0-1-21,0-4-168,0-1-544,-3 3 0,-4-1 0,-3-3 0</inkml:trace>
  <inkml:trace contextRef="#ctx0" brushRef="#br0" timeOffset="324364.9835">21260 15117 2146,'-2'-1'139,"-4"1"25,-7 0 20,-5 4 12,-8 5 4,2 7 3,4 7 5,3 6 8,7 2 8,7 2-114,3 1-16,2 0-18,5-1-4,3-7 6,4-3 13,7-8 12,2-5 1,6-9-8,1-1-3,2-7 0,-1-6-10,1-4-6,-4-7-18,-8-2-16,-8-5-18,-6 0-14,-6-2-6,-9 3 0,-5 3-3,-4 4-4,-10 9 6,-4 3 0,-3 6 0,4 5-2,5 5-9,9-1-17,7 3-37,7 0-58,0 0-30,9 4-101,27-7-670,-15 3 0,9-4 0,14-5 0</inkml:trace>
  <inkml:trace contextRef="#ctx0" brushRef="#br0" timeOffset="324834.6563">21821 15126 2876,'-5'0'78,"-5"0"14,-4 3 10,-5 8 10,2 6 5,-1 3 6,5 10 2,1 0 6,6 3 9,3 0-56,4-2-2,5-3 1,5 0-4,2-6 0,7-4 5,4-4-2,3-10 3,3-1-2,4-9-7,-4-6-4,1-6-12,-2-6-16,-7-5-3,-5-3-8,-10-3-8,-7 1-4,-15 1-4,-4-3-4,-9 6-2,-2 6-3,-6 8-3,8 5 0,2 6-7,5 4-23,9 1-46,4 3-80,4 1-105,13-4-656,-1 10 0,5-3 0,8-4 0</inkml:trace>
  <inkml:trace contextRef="#ctx0" brushRef="#br0" timeOffset="325439.6355">22349 15066 2550,'0'-1'159,"0"-2"9,0 2 14,-6 1 12,0 5 11,0 3 10,-4 9 12,5 4 11,2 7 12,3 0-124,2 6-8,2 1-4,7 3-8,2-4-6,8-1-3,5-6 0,5-3-4,6-9-3,-1-6-9,6-6-14,6-4-9,-3-7-2,-3-6-6,-4-4-4,-5-6 0,-9-4 5,-6-4 1,-7 0 38,-7-3 62,-4-2 91,-6 3 0,-9 6-2,-3 3 0,-14 4-4,-11 7-7,-7 4-14,-4 2-10,-2 6-46,4 2-64,2 2-96,4 1 0,9 2 0,3 1 0,7 0 0,10 0 0,8-3 0,4 3 0,5-6 0,2 1 0,-2-1 0,0 3 0,0 0-90,0 1-129,2 3-84,-1 1-127,8 3-254,-2-15-609,0 11 0,-3 3 0</inkml:trace>
  <inkml:trace contextRef="#ctx0" brushRef="#br0" timeOffset="358607.3946">6738 16130 2422,'0'-2'89,"0"1"10,-3 0 7,-10-2 8,-6 1 11,-14 1 10,-16 2 12,-8 4 8,-8 5 5,-1 6-60,1 9-28,14 9-8,7 5-5,14 4 3,14 8 0,11 0 0,2 3-1,14 1 6,3 2-1,8-6 1,5-2 5,8-4-3,5-6 4,-2-10-13,8-5-6,-4-8-19,5-10-71,4-3-111,8-11-246,-8-7-423,0-6 0,-7-6 0,-6-6 0</inkml:trace>
  <inkml:trace contextRef="#ctx0" brushRef="#br0" timeOffset="359019.8893">7000 16452 2041,'-2'-2'92,"-3"1"9,-3 1 15,-1 0 28,-1 6 20,2 8 24,5 6 20,1 3 8,4 6 12,3 3-66,1-4-5,7-2 2,1-9-6,5-5-22,5-7-16,0-5-18,-1-7-17,1-10-9,-3-4-11,-4-7-22,-7-4-15,-4-4-22,-9 5-21,-12 0-8,-6 4-11,-8 11-7,-2 8-28,-3 5-28,12 6-37,3 6-59,11 3-149,8-24-403,11 25 0,11-8 0,13-6 0</inkml:trace>
  <inkml:trace contextRef="#ctx0" brushRef="#br0" timeOffset="359414.4274">7620 16252 2510,'-21'5'95,"-7"7"11,-4 5 9,-9 2 4,11 5 4,5-4 3,11 3 8,5-5 10,8 3 14,1-3-68,7 1-4,2-2 2,5-1-4,3-2-1,6-1-1,-3 1-2,2 0-3,-2-1-8,-4 0-10,-5 3-6,-5 3-10,-9 1-8,-7 7-4,-10-1-1,-4-1-3,-6-1-2,1-5-1,2-5 0,5-8-6,5-6-27,2-7-79,6-11-192,4-23-592,7 3 0,10-14 0,12-8 0</inkml:trace>
  <inkml:trace contextRef="#ctx0" brushRef="#br0" timeOffset="359670.5905">7814 16096 3490,'0'-1'43,"0"1"26,2 6 25,2 8 15,7 11 4,-1 14 3,4 15-2,-5 6 1,2 5-6,-7 1-56,-3-4-35,-1-7-54,0-8-81,2-8-161,1-18-524,-3-3 0,1-11 0,1-7 0</inkml:trace>
  <inkml:trace contextRef="#ctx0" brushRef="#br0" timeOffset="359840.3535">7769 16520 2311,'-3'-8'160,"3"0"1,0 2-2,-3-2 12,9 4 3,9 2 5,11 0 0,13-1-21,14 0-49,10-1-308,6-40-513,-2 32 0,0-6 0,-2-5 0</inkml:trace>
  <inkml:trace contextRef="#ctx0" brushRef="#br0" timeOffset="360304.3958">8905 16486 1462,'-4'4'197,"-5"0"45,-2 0 39,-2 2 36,5-4 8,-1 0 6,0 3 12,3 5 9,3 3 5,0 5-145,3 1-46,0 3-48,3-1-47,3-4-35,7-5 3,6-8-2,8-2-9,3-9-9,0-10-5,-6-5-3,-7-4-16,-7-1-8,-7-3 3,-6 3-1,-13 2-15,-8 3-2,-7 5-12,-6 9-27,-1 5-36,8 6-32,7 3-50,14 1-101,14-5-160,10 4-274,6-6 0,12-4 0,17-7 0</inkml:trace>
  <inkml:trace contextRef="#ctx0" brushRef="#br0" timeOffset="360707.6389">9432 16066 2820,'-11'-8'126,"-4"5"7,-3-2 4,0 5 16,8 11 21,4 8 17,3 10 15,12 10 8,2 11 9,6 6-112,1 7-7,5 2-5,-10-4-2,0-6-13,-6-6-20,-4-8-15,-3-7-13,0-12 10,0-4 15,0-10-7,0-8 0,-5-14-4,4-6-4,-1-13-9,0-4-4,4 1-3,6 4-6,3 8-39,9 8-55,11 7-60,8 7-73,9 0-156,0-10-576,5 10 0,4-1 0,3-6 0</inkml:trace>
  <inkml:trace contextRef="#ctx0" brushRef="#br0" timeOffset="361467.6344">10967 16344 938,'-3'4'3,"0"1"1,-3 0 1,-4 0 7,9-3 25,-11 1 44,1-2 59,0-1 58,0 1 52,5-1 23,0 0 3,4 0-4,1 2 1,1 1-3,0 9-21,1 5-44,1 7-55,1 5-58,1 5-53,1-1-24,1 2-3,-4-6 4,-1-4 0,-1-7 5,0-8 38,2-4 18,-2-5 12,0-2 4,0-9 3,-3-5 4,-3-12-3,4-7 5,-1-7 9,6 0-8,2 3-42,9 9-18,2 7-14,8 10-8,-2 7-2,4 7-11,-6 5 3,-1 8-9,-5 3-12,-4 1-2,-6 7 5,0-4-4,-4 0 1,0-4 8,0-4 14,0-6 15,0-3 0,1-9 1,1-8 4,4-8-1,5-6-3,5-6-3,5 1 0,0 7-7,0 7-14,-3 9-8,-4 10 1,-4 9-4,-4 7 2,-1 7 1,-4 7 2,1 3 2,-1 0-2,4-2 0,1-2-36,4-4-71,4-10-73,4-2-131,9-9-167,1-5-324,12-8 0,3-8 0,8-10 0</inkml:trace>
  <inkml:trace contextRef="#ctx0" brushRef="#br0" timeOffset="361828.8913">11594 16431 2559,'-19'-2'147,"-3"2"17,-5-1 19,-7 4 17,11 2 3,2 8 2,5 4 3,4 4 5,6 0 4,3-1-127,3-1-20,1-4-20,4-3-19,1-2-9,4-6 8,4-2-1,4-4-1,-1-5-8,2-8-4,-5-2-3,-3-5-3,-3 1-4,-3 4-11,-4 2-46,-1 7-23,0 5-2,0 5 0,0 0 3,2 8 2,1 4-3,4 6-28,1 5-32,4 1-33,7-2-94,0-11-449,1 5 0,6-4 0</inkml:trace>
  <inkml:trace contextRef="#ctx0" brushRef="#br0" timeOffset="362099.678">11745 16195 2078,'0'-7'130,"0"1"27,0 3 30,0 3 18,3 9 23,3 14 7,2 13 1,2 7 2,-3 10 3,0 2-126,1 2-3,-6-3-26,-1-4-36,-1-7-41,2-4-77,-2-14-181,6-12-549,2-7 0,-1-8 0</inkml:trace>
  <inkml:trace contextRef="#ctx0" brushRef="#br0" timeOffset="362401.6271">11963 16377 3103,'0'-2'65,"0"2"26,0 7 14,-2 1 13,-2 9 6,-4 9 7,-7 6 0,-5 6 3,-2-4 2,3 2-45,2-8-13,7-5 9,7-10 3,3-6-4,9-6-2,7-1-3,8 0-2,8-4-3,9 0-16,-2-2-40,-5-1-76,-5 0-154,-10 0-730,-2 2 0,-7-1 0,0 0 0</inkml:trace>
  <inkml:trace contextRef="#ctx0" brushRef="#br0" timeOffset="362632.6034">12213 16447 4046,'0'-2'66,"0"1"2,1 1 0,-1 1 4,5 4-1,-2 10 5,0 1-1,4 7-1,-1 5-16,-1 2-118,2-2-73,2-3-168,-3-13-535,1 2 0,6-8 0</inkml:trace>
  <inkml:trace contextRef="#ctx0" brushRef="#br0" timeOffset="363057.8638">12374 16474 3181,'0'-4'71,"0"0"8,0 3 14,0-1 28,1 8 18,4 9 4,1 4 5,1 5-1,5 5 7,-4-1-79,-4 1 6,0-5-6,-1-3-7,-3-6-6,1-6-14,-2-6 1,1-5-5,-3-8 2,-1-5-8,1-10 4,2-3-3,2-8 3,6 5-3,4 1-23,8 8 1,5 5-5,6 6-2,0 5-2,0 4 1,-5 9 1,-6 2 1,-1 9-4,-9 6-3,-3 12-7,-4 3-27,0 5-50,-2-1-66,0-2-82,3-7-137,3-13-490,5-1 0,8-12 0,13-8 0</inkml:trace>
  <inkml:trace contextRef="#ctx0" brushRef="#br0" timeOffset="363549.8951">12908 16549 3172,'-14'-7'134,"-7"2"33,-3 3 10,-4-3 5,6 7 2,2 4 0,5 5 3,4 2 1,3 3 2,7 1-97,1 3-37,1-2-31,9-3-10,3-2-1,-1-4-3,6-6 6,2-3-5,-4-7-2,-1-3-1,2-2 3,-7-1-13,1 1-3,-2 5 1,0 5-1,3 8-5,0 11-1,3 11 0,0 8 0,0 15 0,-4 1-3,-2 5 13,-6 1 2,-2 0 10,-2-6 30,-11-3 39,-9-5 22,-17-5 19,-21-5 28,-23-8 10,-10-6 1,-9-6-15,1-10-44,18-8-45,19-8-72,22-6-67,20-5-126,11-4-138,17-9-744,3 4 0,13-6 0,16-5 0</inkml:trace>
  <inkml:trace contextRef="#ctx0" brushRef="#br0" timeOffset="364062.5499">14285 16181 1026,'0'-9'172,"0"-3"61,0 0 52,0-3 32,0 8 7,0 1 10,0 5 35,0 3 40,0 10 41,1 10-79,5 11-46,0 16-51,1 16-52,3 8-30,-4 5-6,-1 1-8,-2-8-34,0-8-41,-2-10-38,1-10-26,1-10-23,-3-8-28,0-5-31,0-11-87,3-4-130,10-5-298,-10-8-448,0-8 0,6-6 0,8-7 0</inkml:trace>
  <inkml:trace contextRef="#ctx0" brushRef="#br0" timeOffset="364391.4676">15099 16349 2696,'0'-5'131,"-1"1"7,1 0 4,0-1 35,0 8 21,0 7 16,0 7 13,3 14 8,4 11 5,-1 8-104,-1 7-20,1 1-4,-3-1-6,-2-5-35,1-5-40,2-8-76,1-7-96,4-9-175,1-18-577,2-2 0,7-6 0,6-14 0</inkml:trace>
  <inkml:trace contextRef="#ctx0" brushRef="#br0" timeOffset="364606.5398">15365 16656 2731,'0'-3'96,"-3"1"14,3 0 8,-3 7 6,3 7 2,0 9 1,0 8 1,0 3-2,0 3-11,3 2-130,0-8-148,17-9-561,-14-2 0,3-7 0,0-9 0</inkml:trace>
  <inkml:trace contextRef="#ctx0" brushRef="#br0" timeOffset="365440.8383">15511 16319 1994,'0'-7'194,"0"2"10,0-2 23,3 5 30,-1 6 27,3 16 14,-1 11 3,3 14 5,-1 10 3,1 7-174,-4-1-21,0-1-17,-3-8-32,0-6-44,0-8-67,0-10-49,0-8-69,0-10-129,3-11-122,-3-16-343,-3-1 1035,-7-14-653,-2-4 97,-3 2 86,5 10 59,5-3 62,4 16 37,1 1 74,4 3 137,5 4 145,12 0 92,1-3-90,6 4-78,-2 1-75,-4 0-40,-5 1-24,-4 4 4,-2 3-9,1 4-27,-2 3-32,1 6-32,-2 1-19,-2 2-11,-3 0-6,-4 0 1,0-4 9,0-4 26,0-5 35,0-3 32,0-6 15,-7-2 10,3-11 4,1-8-1,-1-8-1,4-4-2,11-5-7,5 5-28,6 9-36,5 3-20,5 6-13,-1 4-12,-4 5-9,-3-1 1,-7 3 0,-3-2-2,-7-1-11,-4 0-6,-1-4-4,-4 0-4,-5-2 6,-7 0 5,-3 1 6,-2 5 5,-3 2 4,2 8 3,7 8 12,2 5 8,6 10 4,5 8 5,8 3-5,7 4-28,3 3-80,14-6-177,9-5-477,9-6 0,6-10 0,7-7 0</inkml:trace>
  <inkml:trace contextRef="#ctx0" brushRef="#br0" timeOffset="365786.3281">17152 16595 2414,'0'0'140,"-3"0"25,0 0 11,3 0 9,0 2 21,0 2 21,0 3 9,9 0 5,5 0 3,8 0-139,10-3-28,1-4-88,2 3-79,-1-3-165,-10-28-557,-9 23 0,-4 4 0</inkml:trace>
  <inkml:trace contextRef="#ctx0" brushRef="#br0" timeOffset="366018.4357">17198 16779 3201,'-4'3'84,"2"1"11,-1 1 20,2-2 22,2 3 10,6-3 3,10 2 0,10-5-9,7 1-40,9-1-175,42-5-775,-39 1 0,-1-2 0,0-6 0</inkml:trace>
  <inkml:trace contextRef="#ctx0" brushRef="#br0" timeOffset="366657.2497">18566 16265 2152,'0'0'133,"-4"0"26,-4 1 24,-6 4 23,-6 5 25,-9 9 19,-6 8 11,2 7 13,-2 14 5,5 6-101,8 5 1,10 2-16,6 0-15,5-1-14,5-6-17,3-6-7,4-8-6,5-5-11,6-9-2,5-11-9,1-8-22,6-7-10,-1-8-19,-5-6-15,-2-6-27,-8-1-21,-12-4-16,-2 2-6,-11 2-7,-10 6-5,-6 1-10,-2 9-25,-7 4-38,2 1-37,6 6-18,6 0-48,11 2-108,1-4-476,6 1 0,6-1 0,1-4 0</inkml:trace>
  <inkml:trace contextRef="#ctx0" brushRef="#br0" timeOffset="366937.7192">18769 16416 2900,'0'0'80,"0"-1"20,0 6 22,0 6 14,2 16 10,-2 10 2,3 12 1,0 8 1,-2 3 1,1-1-71,-1-5-24,-2-5-42,2-8-72,-1-10-167,3-16-564,3-4 0,5-8 0,5-12 0</inkml:trace>
  <inkml:trace contextRef="#ctx0" brushRef="#br0" timeOffset="367393.6264">19077 16515 2394,'0'0'134,"0"0"32,1 0 22,2-2 10,-3-5 8,7-1 18,6-3 16,9-4 18,5-4 4,8 4-98,1 5-34,-1 2-32,-2 4-27,-2 8-14,-7 10-17,-4 5-21,-13 9-21,-2 9-15,-11 7-4,-9 2 0,-9 2 1,-10 0 0,-7-1 3,-3-4 10,0-7 14,11-8 16,10-8 22,10-9 0,8-7-2,5-5 0,13-5-1,6-7 0,13 1 0,13 0-7,8 0-24,5 2-41,5 8-86,1 0-102,1 2-220,-6 0-422,-4 0 0,-6 0 0</inkml:trace>
  <inkml:trace contextRef="#ctx0" brushRef="#br0" timeOffset="367802.8201">19894 16515 2034,'-10'0'129,"-2"0"24,-6 0 18,-1 3 22,4 3 23,0 8 28,3 4 19,2 7 13,3 5 20,7 0-85,4 3-19,7 1-18,7-2-11,-1-2-19,11-6-19,-1-4-27,2-8-20,0-6-10,1-8-20,-3-5-22,-2-8-30,-5-7-24,-4-6-30,-10-6-49,-2-3-32,-14-2-15,-3 3 0,-7 5-7,-4 7-31,2 11-57,6 7-131,0-33-355,7 46 0,6 2 0,1-2 0</inkml:trace>
  <inkml:trace contextRef="#ctx0" brushRef="#br0" timeOffset="369059.6077">20597 16457 2453,'-4'-2'156,"1"2"13,-3-2 18,-6 7 24,0 6 13,0 10 10,3 7 8,0 10 2,8 4 4,1 4-144,-3-2-9,6-1-11,1-6-16,5-5-18,2-7-1,3-7 3,0-12-3,6-1 0,-2-5-3,3-11-1,4-7-14,-1-7-12,-2-9-15,-4-9-15,-11-6-19,-4-1-16,-10-1-3,-11 3-1,-1 12 1,-2 5-4,-2 13 12,0 9 14,3 7 6,5 1 10,6 2 4,3-1-12,6 0 4,3-1 6,6 1 3,14 0 6,11 0 1,13 0 1,6 0 4,4 0-1,-4 0 3,-11 0 11,-9 3-4,-10 4-8,-12 5-2,-6 5-3,-4 6 0,-2 2-1,-5 7 1,-1 2 0,0 5 1,1 0 3,2-1 2,4-2-1,1-4 0,5-6 1,4-8 5,3-4 2,5-8 1,3-5 1,5-8 1,1-5-1,-2-8-2,2-9 0,-5-9-4,-9-1-3,-7-5-12,-6-4-6,-9 4 3,-8 1-1,-2 7-1,-4 6-2,-2 6 1,-5 9 0,4 4 6,5 4 2,6 2 5,6 4 3,5-3 0,1 0 0,10-2-2,6-1 4,13-4 3,15 0 1,14-1-3,10-1 3,1 2-1,-1 6 1,-9 2-3,-5-1 0,-13 11 2,-8 0-3,-9 10-4,-2 5-1,-8 8 5,-4 7 2,-4 4 4,-1 3-1,-2 3 0,0-2 0,0-4 3,1-6 5,2-6 25,5-9 32,-1-8 4,5-8 1,5-5-3,7-6 1,4-14 0,5-11-1,5-9-4,-8-15-1,-1-4-23,-17-3-33,-6 5-8,-10 5-2,-12 14-3,-11 8-15,-6 13-28,-13 10-31,-7 5-32,-6 6-46,3 3-47,10 4-53,8 1-116,14-3-599,14 7 0,5-1 0</inkml:trace>
  <inkml:trace contextRef="#ctx0" brushRef="#br0" timeOffset="369805.7471">22155 17094 1156,'0'10'88,"0"3"23,0 1 41,0 1 37,0-4 31,0-2 30,-8-4 20,-5 2 17,-5-2 5,-8-2-58,-4 5 0,-8 0-14,1 0-31,-4 3-28,-3 3-22,-5 2-19,-2-1-9,-4-1-1,-10 0 8,-9 1-7,-12 2-5,-10 1-5,-12 0-6,-17 4-5,-13-2-5,-10 1-11,-15-1-13,-1 0-13,-7-4-13,-5 1-8,-4-2-7,-4 1-4,-5-3-2,-3 1 2,-5-1 4,5 1 7,-2 0 1,3-2 1,6 2 1,13-3 1,9 0-2,11 1-1,14-3 1,18-3-4,10-2-5,12-1-5,19-3 1,14 0-2,17 0 1,12 0 2,15 0 2,10 0 0,7 0-4,1 0-5,4 0-4,-1 0-2,0 0-11,0 0-21,0 0-22,0 0-25,0 0-43,0 0-80,0 0-81,6 0-194,-3 0-480,5 0 0,1-3 0,15-3 0</inkml:trace>
  <inkml:trace contextRef="#ctx0" brushRef="#br0" timeOffset="370679.5343">19428 17769 1656,'0'1'109,"-3"2"24,3-3 25,0 0 20,-3 1 12,3-1 15,0 0 16,0 0 12,0 0 26,3 0-64,7 0 1,7 0-14,10 0-23,10-1-17,5 1-14,4 0-12,-6 0-16,-6 1-15,-10 9-24,-11 4-24,-8 4-17,-5 6-8,-5-2-4,-8 3 2,-8-1 1,-3-1-1,-9 0 2,0-6 4,9-5 0,6-4-4,9-4 1,6-4 1,3 2 0,6-4 3,6 2-1,6-1 0,7 1 0,10 0-3,-2 0 0,2 4-3,-2 3 3,-4 5-6,-9 3 0,-4 7-7,-10-3 0,-5 3-3,-8 1 1,-5-3 0,-11 0 0,-4-2 0,-9-1-8,0-5-25,-5-1-38,5-6-42,3-4-70,7-7-151,11-14-518,7 6 0,12-8 0,8-6 0</inkml:trace>
  <inkml:trace contextRef="#ctx0" brushRef="#br0" timeOffset="371140.35">20236 17677 2090,'-7'2'117,"-3"1"29,-6 6 18,-3 9 11,-4 0 14,-1 16 14,1 4 7,3 7 11,2 5 6,5 1-81,10-2-26,0 0-28,9-9-10,4-4-3,4-8-13,2-8-10,9-9-5,1-6-11,1-3-4,1-8-8,-6-5-6,-3-3-4,-7-2-15,-6-5-7,-9-3 0,-7 2-6,-9 5-4,-2 0-16,1 8-28,0 4-24,2 5-33,9 0-73,6 0-162,3-23-395,0 21 0,4-2 0,10 0 0</inkml:trace>
  <inkml:trace contextRef="#ctx0" brushRef="#br0" timeOffset="371574.039">20477 17805 2557,'-10'0'66,"-1"6"17,-1 2 17,-1 6 12,4 2 8,5 9 11,1 3 10,3 1 5,7-2 5,0 1-46,5-6-9,3-2-3,8-7-11,-3-5-7,0-3-4,3-7-10,-2-7-9,5-9-6,-4-6-4,-1-3-1,-9-10-8,-5-1-9,-7 0-5,-5 4-2,-9 5 4,-4 9 2,-6 11 2,-6 6-1,-1 3-1,4 7 0,2 4-7,4 0-19,6 4-34,6-1-35,5-5-68,4-2-138,0-6-539,0 2 0,-3-2 0,3-1 0</inkml:trace>
  <inkml:trace contextRef="#ctx0" brushRef="#br0" timeOffset="372182.5905">17534 18626 2592,'-2'0'101,"1"-3"9,-3 2 4,2-2 2,2 2 27,0 1 11,0 0 25,7 0 10,4 4 6,14-3-82,13 2-13,13-3-12,9 1-20,5-2-44,0 1-111,-3-4-218,-17-3-473,-12 2 0,-14 1 0,-11 2 0</inkml:trace>
  <inkml:trace contextRef="#ctx0" brushRef="#br0" timeOffset="372453.5246">17648 18752 2961,'0'1'37,"0"2"15,0 1 18,3-1 13,5 2 4,7-1 2,10 0 2,12-4 0,8 1 1,1-1-25,-1 0-40,-4-3-93,0-1-198,-12-1-419,-9 0 0,-3-3 0,-8 1 0</inkml:trace>
  <inkml:trace contextRef="#ctx0" brushRef="#br0" timeOffset="395955.6168">18473 18398 1633,'0'-4'142,"-4"-1"23,-3 2 23,-2 5 12,0 5 16,-4 15 12,4 12 16,1 9 8,4 10 11,2 5-116,4 1-13,2-8-16,4-3-11,-4-9-6,7-10-9,1-8 5,-2-7-2,4-8-6,6-5-8,4-8-7,6-8-7,1-9-12,2-8-17,-3-11-14,-2-7-6,-8 0-15,-3 4-16,-7 5 1,-6 11-6,-1 8-16,-3 11 0,0 7 4,0 4 9,0 8 8,0 9 7,0 7 6,0 3 5,0 7 0,0 5 7,0-3 18,1 0-1,1-3 2,1-4-1,1-4-5,2-7-19,2-2-73,-2-5-117,42-7-738,-35-3 0,-3-5 0,4-8 0</inkml:trace>
  <inkml:trace contextRef="#ctx0" brushRef="#br0" timeOffset="396534.5278">19237 18535 1300,'-15'-6'137,"-3"-4"59,-11 3 18,-8-1 10,3 8 7,-6 3 12,4 9 10,-2 4 7,8 4 9,3 9-66,11 2-58,4-1-42,6 2-6,1-1 2,5 0 3,5-5-6,4 0 0,3-3 2,4-6 0,4-3-1,3-4-6,4-5-12,0-3-13,0-4-10,0-6-10,0-3-5,-9-3-10,-2-2-9,-6-3-6,-4 3-4,-5 3-7,-1 6-15,0 4 0,0 2 0,0 4 0,0 2 1,0 7 0,0 4-1,0 7 0,0 0-3,3 1 6,1-2 11,3 0-17,0-6-68,-1-1-83,0-6-102,33-4-615,-33-3 0,-3-4 0,0-7 0</inkml:trace>
  <inkml:trace contextRef="#ctx0" brushRef="#br0" timeOffset="396721.016">19087 18781 2212,'0'0'93,"0"0"14,0 0 11,0 0 8,0-1 9,4 1 3,9 0 3,6 0 1,14 0 0,12-3-116,7-2-151,15-8-526,-20 2 0,-10-3 0</inkml:trace>
  <inkml:trace contextRef="#ctx0" brushRef="#br0" timeOffset="396959.9356">19364 18633 2507,'0'0'82,"0"0"18,0 1 15,0 5 15,1 2 8,8 6 8,9 3 6,12 1 3,7-2 0,9 1-49,1-3-30,-1-2-18,-9-5-33,-3 0-65,-7-4-96,-8-2-111,2-10-457,-15 4 0,-5-6 0,-1-1 0</inkml:trace>
  <inkml:trace contextRef="#ctx0" brushRef="#br0" timeOffset="397172.6859">19665 18594 1586,'0'-4'189,"-2"1"6,1 0 47,-3 0 28,-1 6 28,-1 7 20,0 6 9,-4 11 6,-4 6 2,-2 2-168,-5 5-18,-3 0-5,-3-5-47,-1 1-38,3-5-38,4-6-65,7-6-51,8-5-95,57-7-690,-47-6 0,7-5 0,4-4 0</inkml:trace>
  <inkml:trace contextRef="#ctx0" brushRef="#br0" timeOffset="397702.7386">20560 18463 1106,'0'-7'93,"0"-1"50,3 1 63,-3-3 38,0 5 29,0 0 24,0 4 16,0 1 7,0 0 5,0-3-58,-3 9-18,0 3-26,-1 12-47,-3 13-21,6 10-15,-2 7-20,3 5-12,0-4-6,1-2-4,-1-9-2,0-6-12,0-4-24,0-8-16,0-6-17,0-6-16,0-3-30,0-4-101,0-2-99,0-4-166,0-31-522,0 19 0,0-5 0,0-2 0</inkml:trace>
  <inkml:trace contextRef="#ctx0" brushRef="#br0" timeOffset="398276.3355">20801 18448 2588,'-3'-1'144,"1"-2"17,-2 3 26,-2 0 33,3-3 20,3 3 9,-3 0 3,3-1 3,0 1-3,3-2-122,0 2-8,10 0-14,10-3-23,12 0-32,13-2-18,2 1-8,2-2-2,-8 1-4,-10 2 3,-12 0-12,-11 3-2,-6-1-5,-5 1 0,0 0 4,0 4 2,-2 7 3,-1 3 3,-1 10 6,-5 10 7,4 7 8,-4 2 3,6 3 4,0 1-2,2-6-4,-4-2-2,5-3-1,0-5-5,-1-6-3,1-4-10,0-6-9,1-5-12,-1-3-39,0-6-88,0-1-82,2-4-113,8-7-209,-7-2-352,3-2 0,-1-3 0,1 0 0</inkml:trace>
  <inkml:trace contextRef="#ctx0" brushRef="#br0" timeOffset="398836.8618">21458 18435 2589,'-3'0'133,"3"0"13,-3 0 5,0 0 30,-4 0 18,-1 3 23,-1 3 19,-2 8 11,-2 4 13,3 12-107,2 4-5,5 7-6,0 0 1,3 3-28,0-3-15,6-4-24,5-5-15,4-3-9,6-7-12,7-6-6,3-8-9,6-4-7,3-10-5,4-5-1,0-11-2,-3-3 1,-7-10-7,-11-6 0,-11-1-3,-7-3-2,-9 4-3,-5 2 0,-5 7-1,-2 11-6,-8 9-21,0 5-25,-4 4-22,-2 3-37,-2 3-54,3-3-49,8-3-52,9 3-160,6-12-435,6 9 0,6-2 0,6-4 0</inkml:trace>
  <inkml:trace contextRef="#ctx0" brushRef="#br0" timeOffset="399295.5006">21921 18354 2350,'0'0'126,"0"3"23,-4 6 16,4 3 16,-3 8 9,3 8 7,0 6 21,0 5 10,3 6 6,4-2-92,7-3-28,5-3-17,9-4-12,2-8-11,-1-6 0,-2-7 0,2-5-20,-4-7-7,4-4-4,-2-8-3,-2-8-3,-5-5-4,-11-7-8,-3-8-5,-12-1-6,-6-2-5,-5 2 0,-5 6-4,-7 9-5,1 5-8,4 10-8,-2 0-2,9 7 2,6-1-2,4 2-17,6 0-50,1 3-92,6-3-207,0-4-471,4 0 0,7-7 0,7-1 0</inkml:trace>
  <inkml:trace contextRef="#ctx0" brushRef="#br0" timeOffset="400169.5569">22568 18311 2519,'0'3'49,"0"1"16,0 3 14,0 2 15,0 2 12,0 1 12,0 4 12,0 0 10,0 5 10,0 3-5,0 3-1,1 2-5,3 4-5,4-1-10,4-1-6,6 1-8,5-5-9,1 1-8,3-4-9,2-2-15,1-4-25,3-6-11,4-5-7,1-4-4,1-6-5,0 0-5,0-8-1,-4-3 0,-5-6 1,-8-3 2,-5-1 17,-8-2 17,-6 1 13,-3-1 15,-1-2 9,-4 1 7,-4-4 7,-5 5 13,-3 1 5,-6 1 6,1 6-10,-3 5-10,1 1-10,-4 5-11,2 3-5,-1 1-2,0 1 9,3 2 7,0 0 4,-2 0-3,2 0-2,3 0-2,1 0-3,6 2-2,3-2-5,3 3-7,5 0-19,3-1-22,-2-2-2,2 0-14,0 0-1,0 0-8,0 0 2,0 0-5,0 0 0,-2 0 12,2 0 0,0 0 19,0 0 13,0 0 19,0 0 4,0 0 10,-1 0-3,1 0 5,-2 0 0,2 0-7,0 0-1,0 0-13,-2 0-21,1 0-18,-2 0-40,0 0-132,-2 0-134,4 2-162,-1-2-999,1 2 0,1-3 0,1-10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4:18:03.329"/>
    </inkml:context>
    <inkml:brush xml:id="br0">
      <inkml:brushProperty name="width" value="0.05292" units="cm"/>
      <inkml:brushProperty name="height" value="0.05292" units="cm"/>
      <inkml:brushProperty name="color" value="#FF0000"/>
    </inkml:brush>
  </inkml:definitions>
  <inkml:trace contextRef="#ctx0" brushRef="#br0">4747 3379 992,'0'0'42,"0"0"23,0 0 16,0 1 16,0 3 18,0 0 11,0 6 8,0 5 12,0 3 18,0 13-15,0 7 1,0 12-10,0 14-11,0 11-13,0 6-16,0 2-8,2 2-6,1-3-14,0-7-16,0-10-10,0-14-5,-2-10 39,1-16 40,1-11 8,-3-9-1,0-13 1,3-12 1,-3-7 1,0-18 0,0-14-5,0-10-10,3-8-49,0-8-47,3 0-13,1 0 0,1 7-2,0 9-2,0 5 1,1 10-2,4 5 1,3 7 1,-1 3 1,3 7 2,5 3 2,-4 4-2,1 4 0,-5 7-3,5 4-3,-3 6 2,2 8 4,5 6 0,-2 5-2,1 9 2,-8 4 4,-4 4 5,-6 1 4,-9 3 6,-10 1 2,-8 1-1,-10-1-4,-7 4 1,-6-7-3,3 0-26,4-8-61,13-4-93,14-12-272,4 1-376,7-8 0,7-3 0,10-1 0</inkml:trace>
  <inkml:trace contextRef="#ctx0" brushRef="#br0" timeOffset="659.9693">5175 3867 1096,'5'10'124,"2"1"44,8-3 32,6-2 10,4-3 5,4-13 2,1-5 2,-1-2-9,-8-1-13,-6-2-102,-9 4-44,-6 0-49,-6 5-30,-11 4-11,-2 3 2,-7 3 3,-4 5 2,-2 10 14,1 9 12,1 11 22,6 9 7,8 3 5,8-3 3,11-7 1,10-2 2,11-11 2,11-8-4,10-7-6,9-6-1,2-10 1,-1-8-4,-6-5-15,-13-6-16,-12-5-6,-9 0-9,-12 1 1,-3 8 4,0 4-7,-3 8 4,6 7 0,-3 6 8,0 7 16,0 6 16,6 8 9,-3 7 2,3 7-4,0 0 2,-3-5 27,-3 0 29,0-10 60,0-10 39,0-4 9,-3-6 6,-3-5-3,0-8-2,0-8-2,0-9-12,6-8-51,3-8-80,14-2-114,11 3-110,19 0-151,11-2-533,12 13 0,3 6 0,1 5 0</inkml:trace>
  <inkml:trace contextRef="#ctx0" brushRef="#br0" timeOffset="901.6041">6227 3699 2641,'-23'11'62,"-5"14"29,-9 7 18,-3 12 8,9 1 3,8 5 2,7-3 1,11-1 0,3-6-2,9-5-39,7-7-55,7-8-62,9-7-112,15-9-191,2-6-305,-3-10 0,-1-8 0,-7-4 0</inkml:trace>
  <inkml:trace contextRef="#ctx0" brushRef="#br0" timeOffset="1631.1885">6321 3971 2353,'0'0'48,"0"0"21,5 1 18,4-1 10,8 0 6,5 0 4,2-1 1,1-3 0,-3-4-6,-4-5-38,-8-3-52,-5-1-32,-5-1-23,-6 0-8,-8 1 3,-5 6 10,-7 0 6,-1 7 12,0 1 16,9 6 26,5 9 28,6 9 14,6 4 8,2 11-1,6 4-4,12-2-15,11-1-8,9-2-10,14-8-10,1-10-26,-2-7-7,-6-5-14,-10-11-15,-12-7-23,-9-7-44,-11-7-33,-5-5 2,-6-4 5,-2 1 18,1 2 72,-1 7 41,0 8 2,8 7 16,-1 5 26,5 9 51,0 5 42,7 9 5,-1 7-4,4 7-17,3 7-52,-2-1-33,-4-1 9,-2-4 7,-2-7 27,-5-8 50,-1-6 7,0-8 3,0-5 0,0-7 1,-1-7-3,-1-10-1,2-9-5,-1-6-35,4-5-50,9 3-70,-3 11-29,4 8-13,7 12-3,-2 8-5,-3 9-3,4 8-2,-3 5 2,-2 6 23,-3 9 9,-3 0-33,2 5-56,2-5-137,2-13-491,1 4 0,-1-9 0,11-10 0</inkml:trace>
  <inkml:trace contextRef="#ctx0" brushRef="#br0" timeOffset="2354.772">7113 3442 1214,'12'0'58,"3"7"18,6 10 24,4 11 16,-9 12 15,5 13 24,0 10 7,-6 8 2,-9 3-2,0-1-54,-5-4-26,-8-8-30,1-9-42,0-13-25,0-10-30,1-12-77,1-11-124,-1-15-186,-2-2 0,-7-10 0,-4-6 0,-6-3 1926,2 0-1655,6 1 78,9 5 23,1 9 10,6 7 22,0 6 30,3 1 48,-2 1 75,13 1 127,10-1-1,15 0-70,17 0-68,12-3-6,7-4 1,-4-2-5,-10-1-22,-14 0-41,-24 3-17,-13 2-8,-10 1-5,-12 4 5,-3-2 13,-5 2 13,-4 2 10,-7 2 5,2 4 9,8 6 10,3 3 0,4 5 0,10 0 5,1-1 6,6 0-11,4 0-10,1-5 9,4-6 7,6 0-4,-2-8 2,3 0-2,-1-4-1,1 0-23,-1-7-40,2 2-25,-7-4-30,1 0-45,-5 3-24,-6 1-3,0 6-8,0 2-24,0 3-101,7 3-97,3-6-88</inkml:trace>
  <inkml:trace contextRef="#ctx0" brushRef="#br0" timeOffset="2852.9173">7924 3899 2516,'-18'-3'109,"-3"2"10,-6 1 17,0 1 8,12 5 2,3 8 2,9 4 1,3 3 4,3 4 1,6-4-90,3-1-18,6-3-4,6-5-12,-2-6-2,-1-3 6,1-3-1,-6-3 0,-4-3-7,0-3-14,-1-2-8,-4 1-15,-1 0-19,0 6-1,-1 4-8,2 7-6,7 10-1,4 10 7,1 15 9,1 12 18,0 10 18,-8 5 25,-4 2 17,-6-3 4,-15-5 5,-9-6 6,-13-9 5,-8-10-4,-5-10-4,3-13-22,6-12-50,9-12-86,9-14-150,11-60-546,5 26 0,10-16 0,14-9 0</inkml:trace>
  <inkml:trace contextRef="#ctx0" brushRef="#br0" timeOffset="3161.9997">8065 4087 1486,'8'0'112,"3"0"34,5 0 26,5 1 6,2-5 3,-1-4-1,1-2-9,-3-6-13,-4-4-36,-11-4-99,-2 2-38,-8 5-32,-4 2-14,-11 4 17,-2 7 19,-8 4 10,4 6 11,2 8 17,8 9 38,8 0 27,11 9 0,13 0-12,16 0-66,16-6-135,16-24-438,18 13 0,15-11 0,12-5 0</inkml:trace>
  <inkml:trace contextRef="#ctx0" brushRef="#br0" timeOffset="3689.143">9145 3975 942,'0'5'98,"0"-1"32,0 12 44,3 9 31,4 6 13,2 18 9,2 12 5,2 6 3,-5 4 3,-4 6-61,-2-3-34,-2-3-33,-5-9-44,2-10-24,3-15 0,-6-14-1,-1-15-3,1-13 0,1-12 4,-3-14 0,1-16-1,-3-16 1,2-18 1,3-9-7,2-5-11,2 4-7,4 8-4,3 21-5,2 12-1,2 16-3,5 12 0,3 9 1,5 9 0,1 8-2,0 6-2,-3 6-2,-6 6 0,-9 5 2,-2 4-4,-8 5-1,-5 0 0,-8 0-10,-2-1-26,-2-6-34,4-7-102,10-17-512,-1-5 0,8-13 0,8-15 0</inkml:trace>
  <inkml:trace contextRef="#ctx0" brushRef="#br0" timeOffset="4213.1319">9429 3977 1665,'-3'3'114,"3"5"11,0 8 3,0 10 6,3 1 0,-3 12 1,3 3 3,0 0 0,-3-2 1,3-5-94,0-8 18,1-10 35,-4-5 1,2-9 0,0-6-1,-2-12 1,0-9 1,1-9-1,9-6-2,6-3-2,4 2-41,6 6-43,3 12-2,-7 7-5,1 11 1,-5 7-2,-3 7-3,-3 5 1,-3 5 0,0 3 1,-3 0 6,4-1-4,1-1 0,5-4 0,3-3 1,3-4 4,-1-6-1,1-4 3,-6-8 3,-2-5 0,-4-6 0,-7-4 3,-1-8-6,-6-2-2,-7-3-5,-5 1-5,-4 3-4,-9 7-7,3 5-14,3 13-24,6 5-66,11 4-166,1 1-433,3 8 0,5-2 0,11-3 0</inkml:trace>
  <inkml:trace contextRef="#ctx0" brushRef="#br0" timeOffset="4689.0589">10180 3657 1464,'-17'-10'197,"-8"1"21,-1 0 11,-6 4 11,8 6 13,2 12 12,-4 13 3,4 13 7,1 8 5,10 10-161,3 7-31,5 3-21,5 1-10,-1-4-11,-1-4-12,0-8-12,0-10-2,0-10 13,0-11 48,0-10 7,0-7-1,0-11 5,0-11-3,5-8-3,3-8 3,6-2 1,6 2-7,3 9-31,-2 6-47,-3 10-14,-3 4-4,-5 10-9,4 6-1,-7 3 2,1 4-6,-2 5-13,-3 4-36,2-4-26,3 1-97,8-5-218,-8 1-396,9-11 0,1-2 0,4-12 0</inkml:trace>
  <inkml:trace contextRef="#ctx0" brushRef="#br0" timeOffset="5088.9537">10350 3721 2514,'0'0'68,"0"4"30,0 10 20,6 11 10,2 13 3,2 14 0,0 10 1,-3 3 0,-3 4-6,0-5-51,-4-3-72,2-13-79,1-11-122,0-13-96,-2-9-323,1-10 0,-2-10 0,-3-10 0,-10-9 2773,0-5-2362,-8-6 90,0 2 66,-1 5 42,7 10 38,4 4 36,5 7 54,4 4 113,2 3 112,5 0 37,7 0-100,8 0-89,10 0-67,11 0-87,11 0-170,1-26-486</inkml:trace>
  <inkml:trace contextRef="#ctx0" brushRef="#br0" timeOffset="5619.4356">11482 4166 2449,'-2'0'125,"-1"0"17,-2 0 15,1 0 10,1 0 5,-4 1 8,4 0 13,3 2 15,0 1 20,7 1-85,5 0-21,12-1-10,17-1-14,13-3-10,10 0-10,1-4-17,-5-1-51,-12 2-83,-10-2-78,-17 0-120,-3-2-181,-11 6-305,-3-1 0,-1 0 0,-3 2 0</inkml:trace>
  <inkml:trace contextRef="#ctx0" brushRef="#br0" timeOffset="5944.8864">11545 4403 3486,'-5'3'104,"1"-3"20,-1 3 21,3-3 12,2 4 22,2-7 16,10 3 5,11 0 4,10 0 1,8-1-74,8-3-30,-2-3-31,-8 0-38,-5-4-45,-6 2-74,-9-2-83,-7 5-86,-1-3-94,-7 3-57,2 1-102,-4 2-199,-2 2 0,-2 2 0,1 3 0</inkml:trace>
  <inkml:trace contextRef="#ctx0" brushRef="#br0" timeOffset="6984.076">13525 4087 2262,'-4'-6'113,"1"0"3,0 1-4,-1 1 2,4 1 7,-1 8 12,2 10 12,-1 9 6,7 14 2,3 14-87,-3 14-20,3 1-4,-3-2 6,-3-1 0,-4-13-7,2-8-4,-4-12 36,2-11 52,0-11 7,2-6 2,-2-6 6,-2-11-1,-2-11 0,0-8-4,-5-16 1,-2-11-8,-2-9-47,6-9-60,4 0-8,8 3-9,10 11-4,5 13 0,2 14 2,4 10 1,-2 9-2,-8 9-3,4 6 1,-6 1 1,3 4-1,-1 1-1,5 6-4,-5 4-4,-1 5-7,-6 7-4,-1 2-2,-5 5-3,-6 2 2,-14-1-5,-8-4 1,-15 0-3,-12-8-18,-7-3-51,4-4-38,8-7-62,20-6-184,4-21-428,19 4 0,4-4 0,14-7 0</inkml:trace>
  <inkml:trace contextRef="#ctx0" brushRef="#br0" timeOffset="7589.0229">13832 4158 1540,'4'22'84,"3"8"26,-4 12 21,0 8 13,-3-2 8,-2-3 8,2-8 4,0-6 5,2-9 17,-2-6-21,0-8 5,0-5-23,0-3-18,-2-7-13,1-10-7,-2-5-8,-1-9 0,1-6 0,3-4-16,3 4-39,8 6-22,7 6-2,0 6-3,6 7-2,-1 7-2,-2 2-2,-6 9-2,-3 5-5,-6 5-1,-2 3-4,-2 7 0,-1-1-1,1-1 1,1-1 5,3 0 1,4-8 3,4-1 2,6-6 6,8-4 1,2-5 2,0-5 0,0-6-1,-7-5 0,-5-11-2,-7-5-8,-5-1-18,-6-3-9,-15 4-8,-6 2-7,-9 7-3,-6 7-5,-1 7-7,6 5-64,2 7-100,15 3-126,3-9-375,8 8 0,7-2 0,12-3 0</inkml:trace>
  <inkml:trace contextRef="#ctx0" brushRef="#br0" timeOffset="7989.1809">14551 3892 1954,'-6'-4'148,"-4"-2"10,-7 2 10,0 0 28,0 8 10,1 10 10,2 10 6,4 9 4,4 13 0,3 14-136,1 3-13,2 7-5,2-5-9,-2-2-26,0-8-9,0-12-8,0-7-7,0-8 0,0-10 10,0-5 12,0-10 4,0-5-4,-2-10-2,2-11-1,0-6-2,4-8-1,2-1 2,6 5-5,7 6-13,8 7-36,8 4-53,7 8-94,3-1-142,-2-15-463,-9 18 0,-7-1 0,-7 0 0</inkml:trace>
  <inkml:trace contextRef="#ctx0" brushRef="#br0" timeOffset="8167.0846">14753 4245 2525,'0'19'85,"-2"9"10,1 8 6,1 7 2,-2-8 2,2-3 2,0-4-7,3-10-38,4-7-146,-1-42-555,7 28 0,2-8 0,5-4 0</inkml:trace>
  <inkml:trace contextRef="#ctx0" brushRef="#br0" timeOffset="8462.8621">15076 3788 2364,'0'-3'86,"0"3"34,2 6 25,-1 8 22,5 15 7,-2 15 1,3 15 3,-4 8 3,-1 7-1,0-2-72,-2-4-9,-2-4-32,4-11-25,0-8-19,4-12-8,2-8-10,2-8-44,8-9-111,12-8-215,-7-4-350,-2-9 0,-5-4 0</inkml:trace>
  <inkml:trace contextRef="#ctx0" brushRef="#br0" timeOffset="8714.1706">14866 4148 1578,'6'3'102,"1"4"10,14-3 2,9 2 0,7-1 4,17-5-10,10 0-108,4-25-449,-4 19 0,-7-1 0,-11 1 0</inkml:trace>
  <inkml:trace contextRef="#ctx0" brushRef="#br0" timeOffset="9104.2053">15764 4803 2148,'-13'2'135,"-14"2"31,-11 1 28,-19 2 37,-14 0 43,-18-2 40,-27 3 37,-25 1 25,-23 3 15,-27 2-94,-27 2-24,-14 5-30,-3 5-25,6 2-27,26 5-43,39-2-40,41-3-44,40-2-24,36-9-26,26-3-17,12-5-38,8-3-109,2-5-180,1-9-800,-1 1 0,2-4 0,0-7 0</inkml:trace>
  <inkml:trace contextRef="#ctx0" brushRef="#br0" timeOffset="9686.7423">13694 5560 2085,'-3'0'49,"-4"0"28,-6 0 28,-5 4 20,-12 6 13,-3 4 11,-2 8 3,-2 10 4,0 6 4,12 6-34,8-1-10,8 6-27,12-6-28,9-4-22,8-5-27,7-5-57,12-12-89,8-9-153,4-8-347,4-11 0,-1-7 0,-5-11 0</inkml:trace>
  <inkml:trace contextRef="#ctx0" brushRef="#br0" timeOffset="10043.1827">13799 5736 2750,'-4'8'73,"1"7"11,1 8 11,-1 8 8,9-4 8,6 2 13,3-5 21,1-6 18,7-4 33,-6-7-34,2-3-6,-4-8-6,5-11-12,-3-5-5,2-6-6,-7-12-15,-6-4-21,-3 1-14,-9 1-37,-4 8-22,-4 7-14,-3 13-12,-7 6-13,5 5-52,-2 5-51,7 4-39,4-2-108,7-3-165,4 1-355,12-2 0,10-5 0,13-6 0</inkml:trace>
  <inkml:trace contextRef="#ctx0" brushRef="#br0" timeOffset="10457.3612">14393 5534 2608,'-21'1'119,"-9"6"15,-10 5 7,-16 3 4,11 4 4,0 2 2,12 2 3,16 1 2,12-2 1,3-3-95,12-1-13,0-4-4,7-2 2,4-3 2,6-1-1,5-1-1,-2 1-2,-1-2-3,-2 2-4,-3 1-2,-9 0-8,-7 4-11,-3-1-6,-3 0-3,-9 0-2,-4 5 0,-5-2 0,-8-1 3,-12 0 3,-3-3 1,2-7 1,1-1-26,9-3-57,7-3-124,8-12-154,9-13-439,4 8 0,9-14 0,14-5 0</inkml:trace>
  <inkml:trace contextRef="#ctx0" brushRef="#br0" timeOffset="10721.8668">14461 5262 2520,'-1'-3'81,"1"1"9,0 2 18,3 9 14,5 8 5,8 18 3,-2 13 0,2 10 0,-1 7-6,-6 8-94,-5-3-32,-1-4-65,0-8-94,5-10-137,-7-30-314,2 2 0,-1-8 0,-1-12 0</inkml:trace>
  <inkml:trace contextRef="#ctx0" brushRef="#br0" timeOffset="10910.7512">14428 5620 2344,'-5'-7'177,"2"-1"40,2-3 7,-2 0 9,7 3 5,6 4-3,7 2-29,10 0-58,10-1-130,7-9-826,-1 6 0,-4-2 0</inkml:trace>
  <inkml:trace contextRef="#ctx0" brushRef="#br0" timeOffset="15154.0636">15220 5520 1747,'4'-2'109,"-1"0"31,3-1 28,0 1 31,-1-3 26,-2 1 18,-2-2 24,1 2 20,-2-2 18,1 2-53,-1 1-26,0-1-29,0 3-26,-1-1-31,-4 2-26,-3 3-17,1 1-20,-8 3-24,3 7-16,-1 6-20,3 2-10,3 5-5,4 4-3,1-2 4,7 0-5,1-3-2,1-3-3,7-6 9,-1-8-1,1-4 1,3-5 2,-6-8 2,5-3 4,-6-4-4,2-1 4,-4-5 1,-5-4-6,0 0-13,-3 0-10,-6 0-16,-2 1-31,-5 9-41,1-2-37,-1 8-45,0 3-97,7 4-150,0-13-333,1 15 0,1 5 0,4-4 0</inkml:trace>
  <inkml:trace contextRef="#ctx0" brushRef="#br0" timeOffset="15619.8514">15465 5261 1298,'0'-2'150,"0"0"18,-2-1 14,-4 3 20,-1-4 13,-6 4 10,2 2 2,-3 3 4,4 0 4,5 11-112,2 6-25,3 7-15,5 10-14,1 4-19,4 6-12,1 0-11,0-1 0,-1 0-5,-6-4-2,-1-9-7,-1-4-4,-2-8 3,0-6 16,0-9 21,0-4 5,0-1 7,0-11-2,-3-6 4,0-10-1,3-1-2,-3-4-3,3 3-5,0 6-20,6 9-50,6 4-83,6 4-108,10 0-155,6 3-357,0-2 0,-1-2 0,5-2 0</inkml:trace>
  <inkml:trace contextRef="#ctx0" brushRef="#br0" timeOffset="16243.3344">15963 5475 1175,'0'7'89,"0"2"24,1 6 16,2 8 5,3 7 5,8 9 1,-5 4 5,2 6 3,-4 2 0,-4-1-66,-3-3-22,1-3-22,1-9-14,-2-9 4,0-8 10,0-11 12,0-3 2,-2-10 11,-1-7 4,-2-12 1,-3-10-1,-3-16 0,4-12 3,0-7 4,3-1 13,8 4 11,-1 10 8,7 10-5,0 13-4,5 8 0,7 9 2,0 8-1,4 6-5,-1 4-13,-3 5-28,-2 6-22,-5 7-17,-7 3-7,-5 7-4,-11 3-3,-6 3-8,-6-2-15,-3 3-31,-5-10-33,8-4-77,10-14-226,0-4-315,2-9 0,8-11 0,3-9 0</inkml:trace>
  <inkml:trace contextRef="#ctx0" brushRef="#br0" timeOffset="16776.9775">16238 5436 2094,'2'12'68,"1"5"3,3 6 1,3 6 3,0-3 1,-3 2 1,2-3 1,-4-1 1,0-6 51,-2-5-14,-1-6-3,-1-4 1,0-6 5,-1-9 0,1-5 0,-2-6 2,2-8-2,3-2-1,3 2-50,5 5-40,5 8-10,1 7-5,1 8-8,-3 0 0,0 7-4,-6 5-2,2 0 1,-5 4 1,-2 5-1,1 0-1,-1-1 2,7-1 1,-4 1 0,4-5-2,2-3 4,-2-3 1,1-4 1,-2-2 0,0-8 1,-3-3-1,-4-4 0,0-6-3,-4-6-4,-4-3 1,-5 1-9,-4 1-3,-4 4-5,-3 9-6,-1 8-28,9 5-101,6 2-226,-1 9-306,2 3 0,6-5 0</inkml:trace>
  <inkml:trace contextRef="#ctx0" brushRef="#br0" timeOffset="17217.0852">16828 5218 2274,'-4'-8'108,"-1"-1"-2,-1 2 8,3-1 14,3 13 9,1 5 8,4 14 3,4 12 2,0 6-2,3 11-80,-3 1-24,2 3 1,-8-4-10,0-6-11,-2-5-10,-1-13-4,0-6 3,0-11 4,-4-7 3,-4-3-2,-5-9-2,-5-5 0,-2-7-2,-6 0-6,2-1 0,-4 5-5,1 8-4,1 3-2,0 10-4,7 5-1,7 4-4,5 2 0,4 8-6,13-1-57,3-4-84,15-2-82,5-16-418,7 7 0,7-9 0</inkml:trace>
  <inkml:trace contextRef="#ctx0" brushRef="#br0" timeOffset="17544.2348">16970 5482 2081,'0'-3'89,"0"3"45,-4 3 32,4 6 19,0 2 13,0 10 6,4 4 4,5 4-1,-1-1 2,3-4-61,0-2-15,2-4-28,-1-7-16,5-7-15,-2-3-10,4-5-14,0-8-25,-1-6-32,-2-6-37,-5-5-34,-8-6-27,0 1-46,-3 1-64,1 0-233,-2 8-216,1 4 0,1 4 0,11 5 0</inkml:trace>
  <inkml:trace contextRef="#ctx0" brushRef="#br0" timeOffset="18027.0876">17399 5367 2366,'-13'1'154,"-2"6"16,-4-1 8,-5 3 9,0 5 6,1 5 5,3 3 4,6 4 2,1 3-1,9 2-137,4-2-15,1 2-17,10-5-30,7-1-28,3-4-48,12-11-75,5-3-90,-1-9-103,4-10-77,-5-8-177,-7 1 0,-14-3 0,-6-6 0,-6-7 2577,-6-5-2323,1-12 60,5-8 56,-6-1 53,-1 5 94,-2 10 113,3 10 98,0 11 100,3 11 86,0 10-15,3 11-46,3 10-50,1 14-33,1 8-30,4 11-49,-6 4-50,1 4-52,-5 1-70,1-8-78,-1-8-73,-2-9-62,0-12-37,1-14-269</inkml:trace>
  <inkml:trace contextRef="#ctx0" brushRef="#br0" timeOffset="18308.9616">17507 5504 1370,'-3'-5'167,"3"-2"2,0 0 20,0 1 8,9 1 7,10 3 17,6 1 12,8-5 5,2 0 2,0 0-130,-6 3-35,-8-1 0,-6 4-12,-7 4-4,-4 6-5,-2 5-18,-2 6-10,0 4-6,0 0-2,0 0-4,0 0-18,1-4-68,6-6-200,-1-13-414,4 6 0,4-4 0</inkml:trace>
  <inkml:trace contextRef="#ctx0" brushRef="#br0" timeOffset="18903.0347">17871 5460 2365,'-6'0'81,"-5"0"20,2 7 26,0 1 19,5 6 10,3 6 4,1 5 3,1-2 3,5 1 1,1-5-55,2-2-20,5-2-18,-2-8-26,0-4-18,1-4-8,-2-8-4,-1-3-6,-3-5-3,-4-3-5,-3-6-3,0 4 0,0 3-4,0 1 1,0 5-5,0 7-16,0-1-4,3 6 4,0 1 3,3 3 7,6 7 4,0 6-2,3 9-1,-8 4 1,2 5 3,-4-2 14,-3-1 6,1-7 6,-2-7 47,-1-5 36,0-7 3,0-7 4,0-4 5,0-8 4,0-4 1,0-9 4,0-6-7,7-2-9,6-1-50,3 4-38,4 8-11,5 9-5,1 11-8,-5 6-22,-1 8-30,3 9-44,-6 4-47,-6 5-101,-2 4-150,-5-15-416,-5 12 0,-2-3 0,-13-6 0</inkml:trace>
  <inkml:trace contextRef="#ctx0" brushRef="#br0" timeOffset="19385.8436">17395 4338 1335,'0'0'182,"-3"0"1,0 0 20,3 0 30,0 5 13,3 11 12,7 5 12,14 8 10,10 11 1,16 0-156,14 2-23,4-1-3,-3-5-27,-8-4-49,-12-7-82,-12-8-188,17-11-470,-35-3 0,-6-6 0,-6-8 0</inkml:trace>
  <inkml:trace contextRef="#ctx0" brushRef="#br0" timeOffset="19605.835">17717 4271 1430,'-1'4'73,"-8"10"17,-3 13 11,-8 7 2,-4 9 4,-10 10 2,-2 0 0,-4 3-1,3-3-23,6-6-130,12-9-154,3-2-215,10-12 0,9-16 0,8-6 0</inkml:trace>
  <inkml:trace contextRef="#ctx0" brushRef="#br0" timeOffset="19873.9404">18228 4164 1803,'0'-6'66,"0"-3"10,0 5 31,0 1 21,0 11 8,2 15 7,0 11 2,4 9 1,0 7 2,0 5-58,2-4-13,1-4-30,1-8-163,-4-16-483,8-2 0,-5-9 0,10-10 0</inkml:trace>
  <inkml:trace contextRef="#ctx0" brushRef="#br0" timeOffset="20865.983">18559 4175 1251,'0'-2'94,"-3"2"19,-3 5 27,0 9 24,-8 5 7,7 16 9,-1 4 13,3 4 12,4-4 2,5-1-74,9-9-8,5-4-11,2-6-19,6-12-21,5-4-4,-4-3-5,0-7-13,-6-4-10,-5-7-2,-5-10-8,-7-7-1,-4-8-8,-4-4-9,-7-2-5,-4 1-4,-1 8 1,0 7 0,3 9-1,6 8-3,0 8 1,7 2 3,0 5 6,7 1 6,3 1 5,10 3 4,11 1-4,16 2 0,7 2-1,-1 3 3,-2 1 0,-10 1-5,-13 5 1,-12-2 4,-6 1 1,-7 3 3,-3 1 4,1 0 4,4 2 8,7-4 10,-2-2 7,10-3 12,1-4 5,8-3 4,-1-5 6,5-5 1,0-7 8,-5-2 3,-1-7 3,-3-7-2,-10-3-2,-6-5-11,-5-5-11,-9 1-9,-10-2-6,-4 1-1,-6 6-6,-1 5-9,-1 6-11,2 9-9,1 9-3,1 0-4,-1 6 1,4 0-5,5 3-4,4 0-5,1 3-5,4 0 0,2-1-1,1-1 2,1 2-2,0-4 1,3-1 0,0-2 1,0 1 2,0-2 2,0-1 1,0 0 4,0 1 2,0-1 0,0 0 0,0 0 3,0 0-1,0 0 1,0 0-2,0 0-2,0 0-4,0 0-10,0 0-14,0 0-10,0 0-13,0 0-16,0 0-22,0 0-34,0 0-74,0 0-122,23-2-721,-19 2 0,-4-5 0,-21 2 0</inkml:trace>
  <inkml:trace contextRef="#ctx0" brushRef="#br0" timeOffset="22091.78">4899 7311 867,'11'17'96,"1"15"16,7 11 9,1 15 11,1 8 2,-6 7 2,-1 5 2,-5-3 0,1-8 13,-5-12-31,-2-11 12,0-17 36,-3-10 24,0-6 1,0-8 1,-2-6 2,-1-9-4,-3-12 6,-7-7-10,-1-11-36,-4-13-40,4-10-52,1-9-32,4-7-12,3-1-2,4 5-3,2 6-2,2 14-7,4 11-3,3 13 1,3 8-4,5 8 1,7 9 0,1 3 2,2 8-2,2 7 0,-5 3 5,-6 7 0,-6 5 4,-6 7 2,-5 0 5,-8 4 1,-5-2 1,-9 2 3,-3-4-1,-8-8 0,-2-4 1,4-6-14,4-7-47,8-6-144,12-7-630,4-1 0,10 0 0,8-2 0</inkml:trace>
  <inkml:trace contextRef="#ctx0" brushRef="#br0" timeOffset="22672.693">5235 7571 1992,'3'12'136,"3"11"7,0 7 6,2 9 4,2 6 2,-4-1 2,0-1 3,0-7 5,-3-5 18,2-10-48,-1-9 13,-4-5 0,0-7-7,3-8 2,-6-7 1,0-6-1,2-10-2,-1-8-4,4 0-19,5-1-57,11 5-43,8 6-15,4 10 6,3 6-6,-1 8-4,-8 8 0,-5 6 2,-7 6 1,-4 5-1,-4 5 1,-2 3 1,2-1 6,1 0-3,4-2 1,6-4-1,3-5 0,1-4 0,5-7 0,1-5 3,-3-8 0,-1-6-1,-6-6 2,-4-3-2,-8-9-3,-3 0-6,-10-3-14,-7 3-11,-4 6-5,-6 6-5,0 9-2,4 7-26,5 8-44,6 7-80,9 2-160,-1-5-478,8 10 0,2-6 0,12-5 0</inkml:trace>
  <inkml:trace contextRef="#ctx0" brushRef="#br0" timeOffset="23204.7122">6290 7221 2726,'-14'-3'73,"-5"2"9,-5-1 4,-2 2 13,8 9 18,2 10 12,2 10 9,0 14 16,7 16 11,5 8-58,-1 4-11,6 3-7,3-6-1,-3-4-5,2-12-4,-2-9 6,-3-8 14,0-12 6,0-7 21,0-9 16,0-4 2,-3-6 2,-6-9-2,1-5-9,-1-9-12,3-3-20,3-2-22,6 2-26,5 4-34,8 8-21,4 4-6,4 4-4,1 4-7,-3 3-1,-1 4-7,-2 5 1,-4 4 1,-3 8 2,-6 2-3,0 7-10,-3 4-16,0-2-20,0-3-54,2-1-115,4-5-168,0-19-538,3 4 0,6-11 0,6-9 0</inkml:trace>
  <inkml:trace contextRef="#ctx0" brushRef="#br0" timeOffset="23484.8484">6637 7189 2068,'0'-3'102,"0"3"44,2 6 39,-1 9 20,4 10 10,2 17 6,1 12 3,4 9 1,-5 3 1,-3 2-88,-1-3-19,-3-8-50,0-6-54,6-10-51,-2-6-100,5-13-213,-3-15-378,-3-3 0,-1-11 0,1-8 0</inkml:trace>
  <inkml:trace contextRef="#ctx0" brushRef="#br0" timeOffset="23681.725">6541 7578 2764,'0'0'125,"0"0"22,0 0 21,3 1 14,6-1 9,6 4 0,11-1 1,7 1-22,7-4-88,7 0-317,0-25-560,-2 18 0,-2-2 0,-2-4 0</inkml:trace>
  <inkml:trace contextRef="#ctx0" brushRef="#br0" timeOffset="24134.8653">8204 7590 3128,'0'0'82,"0"0"8,-2 0 22,1 0 26,-1 0 17,1 0 23,1 0 25,1 0 19,7 0 14,10 5-66,12-4-5,18 0-6,7 1-23,13-2-26,-3-2-33,-6 1-72,-12 1-113,-11 0-139,-4-1-266,-18 1-386,-8 0 0,-2 2 0,-4 3 0</inkml:trace>
  <inkml:trace contextRef="#ctx0" brushRef="#br0" timeOffset="24394.7711">8404 7814 3227,'-13'8'137,"-3"2"18,2 0 34,-2 1 16,13-5 18,5-6 11,10 0 6,9 0 3,9-3 1,12 3-116,8 0-26,-2-3-39,-1-2-91,-8 0-112,-6 1-184,-7-11-655,-7 10 0,-8 0 0,-4 1 0</inkml:trace>
  <inkml:trace contextRef="#ctx0" brushRef="#br0" timeOffset="26039.1915">10310 7417 1506,'4'0'40,"-1"-2"15,0-2 23,0 3 29,0-1 29,-3 2 24,0-1 11,0 2 7,0-2 2,0 1-30,-3 0-7,-6 0 3,-9 0 6,-8-1-10,-12 1-14,-5 1-16,-5 0-11,7 5-7,5 0-1,12 3-1,9-1-5,9 4-13,4-3-27,2 4-11,5 2-11,7 3 4,4 0 1,7 1 3,8 1 3,3-2 3,-1-2 3,0-4-4,-3 1-2,-3-4-10,-6 2-2,-6-2-8,-5 0-2,-7 5 1,1 2 1,-11 2 0,-7 1 1,-7 0 0,-9-2 3,-10 0 1,3-2-2,-3-8-2,3-4-20,9-3-51,8-3-81,5-2-161,18-12-557,-2 6 0,14-6 0,11-4 0</inkml:trace>
  <inkml:trace contextRef="#ctx0" brushRef="#br0" timeOffset="26415.3074">10369 7600 2570,'3'0'20,"3"0"23,3 0 20,5 0 13,3 0 16,2 0 8,5-3 7,-3-4 2,2 0 3,-4-4-14,-5-4-5,1-2-22,-8 2-17,-4 1-12,-3 0-14,-1 0-8,-10 5-3,-5 0-2,-2 7-1,-3 0 2,-2 5 0,4 6 0,2 6-2,4 5 0,7 8 0,3 4-2,3-1-4,3 2-8,10-3-16,2-2-52,14-3-200,7-29-432,6 13 0,5-11 0,5-10 0</inkml:trace>
  <inkml:trace contextRef="#ctx0" brushRef="#br0" timeOffset="26702.906">10788 7084 1836,'3'14'140,"1"13"22,4 9 11,4 10 4,0 8 3,0 1 3,3 3-2,-6 1-2,-1-4-8,-2-8-128,4-7-144,8-13-563,-8-5 0,-7-10 0,10-8 0</inkml:trace>
  <inkml:trace contextRef="#ctx0" brushRef="#br0" timeOffset="26980.1726">11070 7039 1776,'0'-6'108,"0"1"14,0 2 30,2 9 27,3 8 15,2 20 12,5 13 4,-1 12 1,4 9 2,-3 3-114,-6-4 4,0-5-16,-1-7-36,-2-7-56,1-14-129,2-17-580,1 0 0,0-9 0,3-8 0</inkml:trace>
  <inkml:trace contextRef="#ctx0" brushRef="#br0" timeOffset="27212.4486">11393 7471 2562,'0'0'82,"0"0"32,3 2 6,-3 4 3,0 8 0,1 4 0,3 4-7,1 5-21,1-1-59,2-4-223,-4-12-474,4 5 0,-2-5 0,1-10 0</inkml:trace>
  <inkml:trace contextRef="#ctx0" brushRef="#br0" timeOffset="27659.1933">11566 7478 3252,'0'0'19,"0"0"10,0 3 13,0 4 8,0 5 3,0 3 3,6 8 2,-2-3-1,5 1 1,-1 0-13,-2-3-4,-3-4-2,-2-3-1,1-7 3,-4-2 1,2-6 3,2-6 8,-2-7 7,0-6 6,0-5 5,1-4 5,7 3-3,1 2-9,5 6-10,2 8-4,5 5-7,-3 4-8,-2 4-7,-5 8-2,-5 1 1,-3 7-10,-3 6-4,2 5-4,4 1-4,0 1-3,6-2-35,4-1-64,4-4-116,9-8-203,1-10-379,4 0 0,7-8 0,1-8 0</inkml:trace>
  <inkml:trace contextRef="#ctx0" brushRef="#br0" timeOffset="28116.7491">12041 7481 2410,'-19'-7'185,"-4"-2"24,-2 2 11,-3 3 10,12 3 5,7 9 6,2 4 8,7 1 2,0 5-1,7 0-144,2 0-45,0-2-18,6-4-2,0-5-9,1-4-1,1-4-6,1-4-5,-4-6-3,-2-2-1,-2-3-8,-4-1 5,-4 5-34,1 2-27,-3 6 0,3 5-3,1 8 3,7 7 6,4 9 6,5 12 2,0 10 19,1 7 13,-5 7 38,-9 3 30,-1 1 10,-6-2 17,-10-2 22,-13-4 30,-13-2 30,-18-6 6,-18-3-6,-5-6-36,-1-8-61,7-10-119,17-14-232,54-20-829,-7-15 0,17-17 0,36-17 0</inkml:trace>
  <inkml:trace contextRef="#ctx0" brushRef="#br0" timeOffset="28699.0098">13134 7435 3457,'-4'-3'97,"0"0"2,1 2 2,0 8 4,3 8 4,6 16 5,5 10-1,4 16 3,3 7-1,0 6-95,0 1-4,-2-2-4,-7-8-4,-2-8 0,-4-14 6,-3-13-1,0-11 4,0-11-1,-3-13 2,0-13 0,-7-12 0,-4-17 3,0-13 1,-1-11-3,3-3-8,9-4-4,0 7 1,9 7 0,1 12 1,4 15-2,4 11 1,6 6-1,-1 14 3,1 5-2,-4 6-1,-3 10 1,-1 6-3,-5 1 0,-5 10 0,-4 2 1,-5 1 1,-8-1-11,-5-3-20,-1-2-38,-2-9-54,5-7-130,20-14-622,-10-3 0,8-14 0</inkml:trace>
  <inkml:trace contextRef="#ctx0" brushRef="#br0" timeOffset="29215.4343">13442 7304 2239,'2'6'144,"1"4"9,3 6 6,1 8 5,7 1 2,-4 7 1,2 1 1,0 0 2,-2-5 0,-7-6-104,4-2 33,-7-8 10,0-9-3,0-3-2,0-8 0,0-11-1,0-7-2,3-4 1,6-9 3,7 3-16,7 4-59,9 4-20,8 6-2,-2 7-14,-2 5-32,-6 3-28,-7 1-15,-13 5-5,-3-1-3,-6 1-8,-1 1-6,0 0 1,0 0 1,0 0 11,0 0 30,0 0 30,0 6 23,0 1 23,0 9 28,0 11 25,3 5 15,0 9 3,0 5 1,3 0-2,0-1 1,-1-10-16,-1-4-38,-1-9-62,0-12-243,0-22-576,-2 7 0,2-8 0,1-11 0</inkml:trace>
  <inkml:trace contextRef="#ctx0" brushRef="#br0" timeOffset="29390.8102">13757 7149 3565,'-5'-13'107,"2"-8"5,0 3-3,0-8-45,3 9-123,18-1-720,-7 4 0,1 5 0,9 1 0</inkml:trace>
  <inkml:trace contextRef="#ctx0" brushRef="#br0" timeOffset="29649.5078">14150 7125 2405,'-13'12'176,"-5"5"19,-2 10 15,-3 7 10,5 4 5,4 1 6,4 2 5,5 0 4,5-5 4,3-4-138,7-4-36,6-9-26,5-2-74,12-11-120,14-6-260,-1-5-392,-4-7 0,2-6 0,-11-6 0</inkml:trace>
  <inkml:trace contextRef="#ctx0" brushRef="#br0" timeOffset="29978.1651">14268 7274 3050,'0'0'104,"0"1"18,7 2 17,4 1 6,1 1 8,12 0 2,2-1 2,-2-1 1,2-3 2,-5-7-76,-5 0-26,-7-4-19,-4-5-20,-4 1-10,-7-4-11,-8 2 4,-6 0-3,-7 2 1,-5 5-1,5 6-3,1 6 5,4 10 4,11 12 5,2 6 0,6 8-26,6 5-131,22-6-734,-8 2 0,4-5 0,9-5 0</inkml:trace>
  <inkml:trace contextRef="#ctx0" brushRef="#br0" timeOffset="30519.9408">15217 7402 3266,'-5'1'60,"-1"0"4,0 2 13,0 0 16,6 0 38,0-1 45,9 0 28,8 3 15,14 0 3,22 0-49,22-4-5,11 1-5,11-4-11,0 0-25,-17-1-47,-17 2-55,-23-2-35,-16 1-19,-18 0-12,-2 2-8,-6 0-2,-3 0 3,-1 0-6,-4 0-10,-1 0-34,1 2-38,1 0-67,3 1-118,4-3-538,-1 4 0,3-3 0,0 0 0</inkml:trace>
  <inkml:trace contextRef="#ctx0" brushRef="#br0" timeOffset="30994.9544">17656 7005 1569,'-2'-10'147,"-4"-3"30,0 1 21,-1-2 9,-8 1 7,0 6 8,-9 5 14,-7 1 18,-5 4 10,-9 9-95,-2 3-24,-8 10-23,5 9-12,8 9 2,9 3-4,10 4-8,14 4-10,9-2-18,13-4-8,11-3-14,10-7-13,16-5-67,8-11-75,12-9-156,-2-15-593,0-1 0,-7-9 0,-3-10 0</inkml:trace>
  <inkml:trace contextRef="#ctx0" brushRef="#br0" timeOffset="31362.9353">17809 7117 2425,'-9'12'79,"0"5"14,-5 5 11,0 9 15,1 2 21,7-1 12,2-1 11,8-8 9,9-3 11,2-8-52,3-6-16,9-4-11,-2-7-7,2-8-12,-4-6-22,0-3-11,-9-12-13,-7-2-5,-7-1-10,-14-1-5,-4 4-6,-4 4-8,-6 11-3,1 9-18,6 6-23,2 6-50,4 7-107,10-6-243,2 5-287,6-1 0,11-3 0,11-6 0</inkml:trace>
  <inkml:trace contextRef="#ctx0" brushRef="#br0" timeOffset="31773.8223">18283 6979 3306,'-15'-2'57,"-6"2"5,-4 2 3,-5 1 5,8 8 4,1 1 6,12 5 6,0 1 1,6 4 2,8 2-48,8-2-2,4 2-5,7-2 2,5-4-8,2-4-3,-1 1-6,-3-4-4,-4-2-2,-2 2-2,-4 0 2,-8-1-3,-5 2 5,-4 2 3,-6 2 18,-5-1 9,-11-1 3,-8 4 2,-9-2 1,-6 0 2,-1-4-5,6-5-7,2-4-39,11-4-126,23-15-784,-7-2 0,8-10 0,4-9 0</inkml:trace>
  <inkml:trace contextRef="#ctx0" brushRef="#br0" timeOffset="32036.7207">18473 6688 2487,'0'-2'89,"0"2"35,0 8 30,0 9 10,3 14 6,1 15 3,5 15-4,1 10-19,3 5-37,-2 2-98,-4-6-51,3-11-65,-3-8-105,5-17-487,-9-10 0,1-6 0</inkml:trace>
  <inkml:trace contextRef="#ctx0" brushRef="#br0" timeOffset="32246.7665">18382 7108 2709,'0'0'105,"3"0"13,4 0 7,5 0 4,10 0 0,8 2-7,10-2-61,11-2-234,-3-13-492,-2 10 0,-6-5 0</inkml:trace>
  <inkml:trace contextRef="#ctx0" brushRef="#br0" timeOffset="33045.7437">19304 7040 2201,'-10'0'133,"-6"0"25,-6 7 14,-3 3 8,4 11 2,0 4 8,11 9 0,3 1 5,7 0 0,7-4-98,2-4-31,4-6-22,2-8-9,5-8-4,0-2 1,-3-7-7,0-4-1,3-8-3,-4-3-5,-2-9-14,-4-5-20,-2-3-25,-8-1-24,-3 1-23,-9 5-25,0 6-15,-2 9-20,2 7-33,3 5-97,6 4-342,-3 6 0,6-2 0,0 0 0</inkml:trace>
  <inkml:trace contextRef="#ctx0" brushRef="#br0" timeOffset="33471.1754">19708 6607 1675,'-19'-14'139,"-8"3"23,-5-1 14,-4 3 19,13 12 18,5 15 16,6 10 12,8 12 9,0 9 7,4 2-102,10 8-29,2-2-18,1-2-4,6 0-9,-2-6-10,-4 0 1,-6-8-7,-3-2-4,-4-4 1,-1-7 0,-3-7 9,2-6 15,-1-7-8,-4-5-7,3-4-11,-5-9-23,5-7-15,1-2-11,6-6-27,7-2-43,13 6-93,8 2-131,19-3-670,-2 12 0,2-4 0,4-1 0</inkml:trace>
  <inkml:trace contextRef="#ctx0" brushRef="#br0" timeOffset="34093.9141">20225 7028 2268,'0'3'88,"0"-3"22,0 5 32,0 9 16,1 7 10,2 11 8,1 14 4,2 4 1,1 1 1,-3 3-88,1-1 1,1-7-21,-1-7-30,-1-6-17,-1-8-9,-2-8 1,-1-6 7,0-7 0,0-4 0,0-7 0,-1-6-1,-6-11 1,0-8-3,-3-10-1,-3-10-3,2-7-6,0-1-9,6-1 4,2 8 15,3 8 11,0 9 3,6 10-2,4 6 5,4 2 1,8 7-1,3 8-3,2 0 0,0 9-6,-3 7-14,-4 3-13,-8 5-4,-6 7-1,-4 0-4,-5 0 7,-4-3 1,-6 0 3,1-4-14,-7 1-32,2-10-48,0-3-93,8-6-199,0-13-410,5-7 0,2-8 0,13-8 0</inkml:trace>
  <inkml:trace contextRef="#ctx0" brushRef="#br0" timeOffset="34666.8519">20546 6958 2131,'0'7'135,"0"5"17,0 7 3,0 8 4,2 4 1,1 3 3,0 0 2,0-2 0,3-8 2,0-1-98,-5-6 32,1-7-3,-2-9-2,0-1-1,0-5 2,0-8-3,0-6 1,0-8 3,0-6-2,3 1-9,6 1-57,0 7-11,9 4-2,3 10-3,-1 6 0,-4 1 0,0 6-3,-2 1-3,-4 3 6,-4 5-5,1 5-1,1 3 0,-4 3-2,8 0 3,0 0-2,3-3 3,2-6-1,1-5 2,0-3 0,1-5-5,-3-8 2,0-4 3,-5-7 2,-1-2-1,-4-8 1,-3-1-1,-4-3 0,-10 2 0,-2 5-10,-5 0 2,-1 10-3,-5 9-8,7 2-23,1 4-65,1 4-118,11 0-700,-2 4 0,4-1 0,2 2 0</inkml:trace>
  <inkml:trace contextRef="#ctx0" brushRef="#br0" timeOffset="35449.151">21243 6948 2111,'-15'-4'142,"-8"1"12,-14-2 16,-13 2 21,-5 3 15,-2 8 15,6 7 12,8 11 6,16 7 9,19 9-114,7-1-14,9-2-9,9-8-3,0-9 4,4-9 8,5-9 0,-2-4-7,-3-8-5,2-9-10,-5-4-2,-2-8-7,1-3-3,-4-4-12,-5-6-28,-2-3-27,-3-5-17,-2-4-4,-1-6 2,-1 6-2,1 6-1,-3 8-1,3 12 0,-1 10-13,1 10-1,0 5 6,0 6 2,0 8 1,0 14-2,0 7 2,0 18-1,0 10-1,4 6-2,-1 9-41,4-3-59,3-3-42,6-9-112,14-12-241,-9-9-339,6-18 0,0-13 0,0-11 0</inkml:trace>
  <inkml:trace contextRef="#ctx0" brushRef="#br0" timeOffset="35782.74">21377 6904 2384,'-6'5'124,"3"6"33,0 5 19,0 7 11,5 6 5,5 5 4,5-4 4,6 1 4,3-6 4,2-8-87,1-8-28,-1-4-31,-3-10-17,0-6-11,-2-5-6,2-7-15,-7-7-24,-3-5-26,-9-2-27,1 3-12,-5 3-21,1 6-86,1 6-139,12 2-404,-11 13 0,0 1 0,3-1 0</inkml:trace>
  <inkml:trace contextRef="#ctx0" brushRef="#br0" timeOffset="36052.7759">21847 6774 2067,'-14'0'129,"-1"3"25,-6 4 19,0 5 21,9 5 5,3 8 5,0 7 2,8 2-1,2 2-4,8-3-115,3-1-81,6-6-90,10-6-58,6-6-80,8-8-140,3-13-238,0 0 0,2-5 0,-10-10 0</inkml:trace>
  <inkml:trace contextRef="#ctx0" brushRef="#br0" timeOffset="36609.8549">22050 6525 2504,'-1'-7'94,"-1"4"26,2 3 27,0 6 20,-2 12 14,4 21 7,8 10 1,1 13-1,3 6-21,0 3-121,0-4-32,-5-4-51,-3-12-59,-4-10-78,-2-12-72,0-14-100,0-9-275,0-6 0,-3-6 0,-4-9 0,-4-7 2696,-2-10-2384,-1-3 105,3-2 105,3 5 82,1 8 53,7 8 44,0 7 62,0-2 69,4 6 109,8 1 70,9-2-84,16 2-80,6 3-68,15 0-56,-4 1-25,-5 1-13,-11 2-6,-14-1 1,-15 5 10,-4 5 19,-10 1-2,-1 4-2,-4 4-5,1 4 2,1-1 0,2 4-3,3-2 5,3-5-10,1-4-23,5-3-33,4-6-37,4-4-61,9-3-71,4-6-125,15-6-344</inkml:trace>
  <inkml:trace contextRef="#ctx0" brushRef="#br0" timeOffset="37142.7399">22579 6898 2749,'-7'4'98,"-2"5"21,2 4 14,-1 6 15,5-1 15,3 3 14,1-1 14,2-4 17,4-3 25,-1-7-72,4-3-8,-1-3-19,3-4-13,0-7-19,3-3-35,-1-4-38,-1-8-27,0 3-30,-6 3-38,-1 3-15,0 9 0,-3 6-4,0 7 1,4 6 8,-4 6 22,6 1 29,-5 4 17,0 1 16,-2-5 26,1-4 8,-5 0 4,4-8 22,-2-1 26,0-4 5,0-2 0,0-9-2,0-2-2,0-7-3,0-6-9,0 2-16,3 5-7,1 5-18,0 10-26,6 5-10,2 7-22,0 9-30,-2 1-40,4 8-56,-4 4-90,3 1-248,-17 1-409,-21 5 0,-28-2 0,-40 3 0</inkml:trace>
  <inkml:trace contextRef="#ctx0" brushRef="#br0" timeOffset="37938.7665">8540 8995 2334,'0'1'141,"0"-1"10,0 3 14,0-3 9,0 0 3,0 1 3,0-1 13,7 3 10,5 1 6,12-1-119,14 1-15,17-2-17,10-1-47,3-4-74,-2 0-210,-13-15-492,-17 15 0,-17-1 0</inkml:trace>
  <inkml:trace contextRef="#ctx0" brushRef="#br0" timeOffset="38139.5739">8776 9249 1618,'0'6'59,"0"0"31,3 2 25,3 1 8,7-3 1,13-2-22,10-2-37,16-2-95,35-9-423,-18 0 0,0-2 0,0-1 0</inkml:trace>
  <inkml:trace contextRef="#ctx0" brushRef="#br0" timeOffset="39746.1266">11268 8878 446,'-2'0'112,"2"0"39,0 0 30,-1 0 21,-1 0 13,1 0 10,1 0 9,0 0 4,-2 0 8,2 1-52,-1-1-4,1 2-2,0-2 10,0 1 20,0-2 24,0 1 7,0 0-1,-2 0 14,1-2 11,-1-1-10,1-1-20,-3-3-29,3 3-30,-3-2-38,4-3-28,-3 3-12,3-3 1,0 1-18,0-2-6,3-2-14,2 1-12,5-2-10,3 1-6,5-2-1,8 3-7,-1 2-11,7 0-10,3 7 4,5-3-10,-3 5 0,1 5 2,-8 7-5,-8 5 8,-7 6-1,-6 9-5,-6 7 8,-3 0 10,-6 7 1,-11 4 3,-6-1-7,-8 2-1,-9-1 7,-1-4-2,2-7 5,8-11 10,7-8 28,7-9-1,6-7-2,2-10-10,6-6 0,-1-8 4,5-3-12,8-1 4,8-1-7,5 4-9,7 7-35,7 2-13,2 4-40,-1 6-45,-3 4-30,3 4-45,-9 5-62,-1 4-133,-1 2-260,-9 3-476,2-1 0,2-5 0,-3-4 0</inkml:trace>
  <inkml:trace contextRef="#ctx0" brushRef="#br0" timeOffset="40232.8589">11901 8961 2326,'-3'-7'182,"2"0"26,-1-1 16,1-1 7,2-3 4,5 4 9,7-4 4,4 0 1,9 2 4,6 1-163,4 3-17,-2 3-26,3 6-18,-10 5-7,-3 7-8,-7 2-5,-4 10-3,-10 1-4,-2 2-2,-5 1 3,-12 5-1,-3-4 7,-8 2 1,-8-7 8,2-1 15,5-9 20,4-7 12,7-6 8,5-1 3,9-6-4,0-1 0,6-1-6,8 0 0,10-4-11,4 3-34,10-1-52,6 5-79,0 0-93,0 4-86,4 0-198,-6 5-366,-4-4 0,0 4 0,-4-2 0</inkml:trace>
  <inkml:trace contextRef="#ctx0" brushRef="#br0" timeOffset="40505.8064">12556 8799 2634,'0'-13'186,"-2"4"1,-2-1 12,3 4 11,5 15 9,2 15 9,3 13 1,3 10 3,4 10 0,-2 4-178,0-1-17,-5-5-13,-3-6-57,2-3-93,5-15-224,-7-7-482,6-12 0,-2-7 0,3-15 0</inkml:trace>
  <inkml:trace contextRef="#ctx0" brushRef="#br0" timeOffset="41317.144">13025 8832 3071,'-4'0'75,"-4"3"32,-2 5 26,4 6 29,3 10 11,3 10 3,6 4 3,6 8-1,3-2 3,6-2-38,4 1-39,5-11-29,2-3-28,3-9-23,-5-11-10,-5-7-2,-5-7-2,-3-9-3,-8-13-2,-5-2 1,-5-14 0,-11-3-1,-9-7 1,-9-6-5,-5 7-4,-3 3 2,7 3 1,7 14 8,7 6 1,13 9-4,4 3 0,10 2 6,10-1 3,14 3 4,17 0 3,17 3-2,7 2 3,1 5-5,-10 8 1,-10 4 4,-15 7 2,-10 8-3,-15 7-1,-2 5-2,-8 3 6,0 1 8,-3 2 2,2-1 2,2-5 3,0-6 5,2-4 10,6-9 14,1-6 7,4-10 1,6-4-6,6-9-7,1-7-2,1-6-6,-3-7-2,-4-5-4,-9-5-10,-9 3-13,-9-4-8,-14 5 3,-11-2 17,-10 6 35,-7 0 27,-9 9 12,-3 3-4,2 6 3,4 5-1,11 5-7,10 2-2,9 1-9,5 3-25,7 1-61,2 1-82,2 2-62,1 4-63,1 1-128,6-1-242,0-2-591,-2 2 0,3-8 0,3-1 0</inkml:trace>
  <inkml:trace contextRef="#ctx0" brushRef="#br0" timeOffset="42110.1192">15362 9025 2867,'0'2'131,"0"1"33,0-2 30,0 2 30,0-1 40,0-2 38,0 0 21,0 0 8,0-2 11,3 2-56,11 0 20,9-2-11,19-2-16,16 0-33,22-4-30,19-1-31,8-2-21,4 1-7,-3 2-9,-17 1-53,-16 2-38,-21 3-23,-17-1-12,-17 3 10,-12 0-5,-5 0-11,-3 0 7,0 0 3,0 0 0,0 0 7,0 0-4,0-2-9,0 2-29,0 0-40,0 0-71,0 0-55,0 0-42,0 0-68,0 0-105,0 0-210,0-12-603,0 9 0,-1 1 0,-4-2 0</inkml:trace>
  <inkml:trace contextRef="#ctx0" brushRef="#br0" timeOffset="44684.8079">17112 8463 1245,'0'0'75,"0"0"49,0 0 26,0 0 23,0 0 32,0 0 33,0 0 20,0 0 11,0 0 7,0 0-31,0 0-39,0 0-46,0 0-7,0 1 16,0 5-3,0 5-9,3 7-2,2 12-1,-2 12-2,3 7 1,-1 9 2,-1 5 1,-3 0-20,1-2-37,-2-6-28,0-7-24,0-6-17,0-10-9,0-6-5,0-12-1,-2-5 0,2-3-5,0-4-15,0-4-48,-4-1-79,1-6-125,2-2-225,-2-4-463,3-3 0,0-4 0</inkml:trace>
  <inkml:trace contextRef="#ctx0" brushRef="#br0" timeOffset="45296.7483">17408 8521 1575,'0'0'175,"0"0"48,2 0 25,-2 0 30,-2-6 34,2 5 23,-3-6 27,3 1 28,0 0 19,0 0-113,0 2-59,0 0-56,0 2-16,7 1-25,3 2-32,8 2-23,8 0-24,12-1-29,-1 1-16,3-1-6,-6-4 4,-1-2 8,-6 1-10,-9 1-6,-7-2-2,-6 2 3,-4 4 3,-1 3 5,0 5 1,0 8 1,-1 7 1,-1 7-2,1 1 3,-1 7 4,-1 3 2,1 2-4,-2 4-2,-2 0-3,-4 1 1,-3-1 0,-2-1-3,2-8 2,2-5-3,4-9-3,4-8-15,3-5-25,0-7-82,4-6-221,4-17-772,2 5 0,7-5 0</inkml:trace>
  <inkml:trace contextRef="#ctx0" brushRef="#br0" timeOffset="46461.9655">18095 8628 2382,'-3'5'103,"-3"4"35,0 6 23,-3 7 13,9 4 18,-1 4 6,2 6 7,4 0 6,7 1 2,1-2-59,7-3-38,5-7-30,1-5-14,-2-8-9,2-6-12,2-9-6,-1-7-5,-1-4-5,-1-8-1,-5-7 2,-7-6-8,-9-3-5,-11-8-11,-12 0 1,-10-4-3,-5 9 5,-6 7-2,6 10 4,5 9 1,8 10-3,9 3 1,3 0 3,6 2 9,3 0 4,5-1 3,10 1-3,10 0 1,8 0-6,14 0 1,9 0 6,0 1-1,-4 1-5,-7 2-7,-10 3-5,-11 4-2,-8 3 6,-8 4 7,-6 3 7,-1 0-4,-1 5-1,0 0 4,0 2 4,3 1 0,5-2 1,4-1-3,0-1-5,7-7-4,5-3-4,1-2 2,0-10 1,2-2-3,0-4 0,-4-6-1,-3-3-1,-6-7-1,-11-5-3,-1-3-2,-7-7-4,-11-7 1,-8-2-5,-2 4 1,-7-2 1,4 11 0,5 4-4,10 9 1,3 4 2,9 5-7,-1 3-1,3 2-2,6-1 3,11-2-2,6 2-2,14-2-1,13 4 2,9 0-3,5 2 0,4 7 5,-11 3 0,-10 8-2,-13 3 0,-11 9 1,-12 0 2,-5 7 0,-2-2-2,2 2 3,5-3 2,3-1 4,6-6 11,6-4 16,2-8 45,9-7 22,-1-5 18,4-6 7,-1-11 5,-3-3 11,-7-9 15,-10-4 19,-12-3 9,-11-5 5,-12 2-37,-12 3-23,-15 5-17,-12 5-10,-12 8-8,0 10-35,2 5-110,8 5-132,7 9-109,12 2-249,10-19-846,7 22 0,4-1 0,2-9 0</inkml:trace>
  <inkml:trace contextRef="#ctx0" brushRef="#br0" timeOffset="47373.0602">8841 10476 2389,'0'4'41,"0"-1"25,0 1 29,1-1 22,8 4 15,3-3 16,6-3 8,5 1 1,11-1 1,8-1-30,5 0-23,6-3-97,5-1-234,-8-7-468,-12 4 0,-8 3 0,-17 0 0</inkml:trace>
  <inkml:trace contextRef="#ctx0" brushRef="#br0" timeOffset="47639.9074">9018 10772 1743,'-9'13'168,"3"2"17,-4 0 17,3 1 28,6-8 24,4-8 23,5 0 6,13 0 0,7 0-1,17-3-148,14-4-52,4-1-41,6-3-65,-6 1-112,-10-2-185,-15-7-415,-11 14 0,-15 1 0,-4 0 0</inkml:trace>
  <inkml:trace contextRef="#ctx0" brushRef="#br0" timeOffset="51110.7336">12913 10029 1264,'0'0'108,"0"0"28,0 0 8,0 0 5,-3 0 15,0 0 20,-7 0 34,-4 0 16,-5 3 11,-6 0-72,-8 2-26,-4 4-27,3-1-6,-4-2-3,7 3-11,7-6-15,6-1-27,1-1-4,10-1 1,0-1 0,6 1-5,-1 0 0,2 1-9,0-1-2,0 1-3,0 2-7,0 4-4,0 3-12,-1 6-8,-4 5-5,-3 4 1,-6 7 1,-4-1 6,0 4 4,-3-3-2,6-2 1,6-6-5,1-4-1,7-6 9,1-8 10,0-2 27,4-2 24,10-2 4,11 0 0,10 0 3,15-2 1,1 2 6,3 2 2,-6 4-13,-2 3-11,-5 5-28,-8 3-22,-6 7-8,-10-1 1,-10 3 1,-4 0 3,-7 0 3,-9 1 2,-7-2 4,-4 1-2,-11 1-1,-4-5 1,-5-3 2,1-4-5,-7-6-3,7-6-2,2-3-13,9-3-20,8-4-48,12-3-95,6-2-153,21-10-643,-9 8 0,9-3 0,11-3 0</inkml:trace>
  <inkml:trace contextRef="#ctx0" brushRef="#br0" timeOffset="52525.0817">13361 10130 1637,'0'-5'175,"0"4"8,0-3 0,0 2 3,2-1 21,-1 8 27,2 5 25,6 10 20,2 11 10,1 7-129,3 11-40,-6 3-6,-2 0-2,-3-1-1,-4-2-20,2-7-29,-2-8-22,0-3-22,0-9-21,0-5-54,0-5-75,8-7-263,-7-3-379,1-4 0,1-7 0,0-9 0</inkml:trace>
  <inkml:trace contextRef="#ctx0" brushRef="#br0" timeOffset="53514.8916">13788 10130 705,'2'-2'157,"-2"-1"39,0 3 26,2-1 10,-1 1 4,-1 0 17,0 1 39,0 6 28,0 5 18,0 8-103,0 6-32,0 8-26,0 4-18,0 2-6,3 1-3,6-1-10,0-3-25,7-8-9,1-5-1,6-7-1,2-7-4,2-6-8,5-6-6,1-5-4,2-5 2,-2-5-7,-2-5-14,-4-2-19,-4-2-14,-16-3-12,-2 1-6,-11-3-8,-10-1 2,-6-1-3,-3-1-2,-10 3 2,3 2 0,4 7-2,1 3 2,7 3 1,8 7 2,3 2-1,5 5 0,2-1-5,2 3-3,3 0 0,9 0 5,10-4-1,18 4-2,11-7 3,20 4 0,1-2 0,5 4-1,-8-1 4,-9 8 2,-12 2 1,-12 3-4,-9 6 3,-8 5 3,-4 3-1,-3 3-2,-1 3 4,3 1 3,2 3 7,8-3 2,3 4 0,7-4 2,8-3 0,4-5-3,8-4 2,1-11 6,2-2 2,-4-9-6,0-7 0,-5-7 0,-7-5-3,-13-6 4,-13-4-1,-6-5 3,-18 1-4,-12-4-1,-17 3-3,-13 1 2,-9 6-3,-9 5-3,-6 12 2,2 6-7,0 6-1,5 6-7,6 5-28,7 4-61,12 4-98,9 8-153,13-5-738,-2 7 0,7-5 0,-2-2 0</inkml:trace>
  <inkml:trace contextRef="#ctx0" brushRef="#br0" timeOffset="56393.9049">10166 10274 2467,'0'-3'124,"0"0"13,0 0 1,0 3 4,0-2 18,0 7 14,0 9 12,0 13 10,2 9 5,-1 11-97,2 5-19,5 1-13,-1-2 0,4-6 8,-1-5 8,1-13 25,-1-6 18,3-13 5,0-3 2,4-10 0,2-3-2,7-8 0,2-7 0,-1-8-10,2-2-25,-6-2-40,-5-3-34,-6 6-16,-5 3-7,-6 5 0,-1 5-1,0 7-3,0 3-5,0 5-10,0 0-4,0 4 5,2 4 5,3 5 1,1 7 0,3 7-3,3 9 0,-2 2 0,1 6-1,1-5-16,-6-1-51,-2-5-127,7-4-236,-5-7-547,-2-7 0,3-7 0,3-7 0</inkml:trace>
  <inkml:trace contextRef="#ctx0" brushRef="#br0" timeOffset="56910.7086">11032 10244 1823,'-13'0'187,"-4"0"25,-6 0 12,-6 1 12,7 3 4,-2 6 6,5 2 19,5 9 31,3 7 13,1 3-154,3 7-25,6 3-24,-1 1-13,2-4-9,3 0-3,4-7-8,6-6-17,4-10-29,4-6-9,6-4-7,-3-10-8,1-4-13,-5-5-16,-1-2-10,-9-5-4,-4 4 3,-2 2-4,-4 1-7,0 8-7,-4 4 5,4 2 1,-3 5 16,3 6 13,0 3 10,-3 7 3,6 8-4,0 3-11,4-1-6,-1 1-26,2-1-58,-1-7-130,8-14-546,-12 0 0,0-10 0,0-3 0</inkml:trace>
  <inkml:trace contextRef="#ctx0" brushRef="#br0" timeOffset="57099.1203">10890 10495 2499,'0'0'65,"4"-2"11,6-1 4,7 3 4,14-3-8,14 3-49,20-7-142,10-12-443,2 5 0,-5-1 0,-12-2 0</inkml:trace>
  <inkml:trace contextRef="#ctx0" brushRef="#br0" timeOffset="57332.0132">11381 10345 2706,'0'0'52,"3"4"12,6 4 12,6 7 7,1 2 3,11 7-1,7 3 3,3 1-1,4-1-12,-2-3-75,3 1-128,2-14-526,-13 7 0,-8-9 0,-7-6 0</inkml:trace>
  <inkml:trace contextRef="#ctx0" brushRef="#br0" timeOffset="57542.7435">11694 10369 2062,'-13'0'153,"-4"7"22,-7 8 13,-14 7 9,-1 9 9,-9 13 5,-5 4 1,0 5-1,4 0-26,8-1-225,18-4-281,-1-5-366,12-10 0,6-15 0,8-10 0</inkml:trace>
  <inkml:trace contextRef="#ctx0" brushRef="#br0" timeOffset="60939.2791">5859 12510 2944,'-1'-3'93,"-2"1"2,0-2-3,1 2-1,1 2 1,1 5 2,0 7 4,1 9 4,2 12 3,3 14-79,0 13-9,5 6-2,-5 0 3,-2 1 6,-2-7 4,-1-12 22,-1-10 36,0-14 38,0-7 34,0-9 19,0-6 2,0-3 1,0-8 1,-1-8-6,-4-8-7,1-18-23,-3-14-42,0-14-46,3-7-38,-1-7-23,5 3-5,0 7-4,0 11-1,0 12-4,5 13 1,-1 10-1,7 9 1,1 5-1,6 9-3,2 1-2,4 6 2,0 9-2,1 10-3,-8 5 7,-2 12 0,-11 8-3,-2 2-2,-5 3-6,-6-1-38,3-5-38,-3-4-68,0-11-91,2-6-192,-1-9-405,-1-10 0,3-11 0</inkml:trace>
  <inkml:trace contextRef="#ctx0" brushRef="#br0" timeOffset="61835.0465">6078 12691 1100,'13'15'126,"-1"2"19,9 3 19,5-1 20,8-9 14,2-7 15,7-6 4,-3-4 6,-5-6 3,-8-1-98,-12 0-27,-7-4-22,-7 3-23,-5 2-20,-10 1-17,-4 5-7,-3 4 3,-8 5-1,4 6-1,4 6 2,4 10 0,2 6 4,10 8 3,2-1 2,6 1 4,10-6-4,11-6-8,3-6-1,6-8 0,3-8-2,-1-3 2,-4-7 1,-5-8-1,-2-5-3,-9-5-3,-5 0 1,-5 1-2,-4 4-10,-1 10-5,0 3 0,0 8-1,2 7-2,1 7 0,2 3 4,5 4 0,-2 6 0,-1-7 4,-2 1 16,-1-5 26,-4-4 45,0-4 44,0-5 19,0-3 8,-4-7 3,-4-4 5,-1-8-3,0-8-3,0-13-21,6-3-34,11-1-53,14-1-62,14 7-52,8 6-52,13 4-42,0 4-58,3 5-82,-7 0-110,0 3-54,-13 7-24,-11 2 6,-14 2 24,-9 3 104,-3 3 102,-6-3 109,0 0 141,-3 5 141,-6-1 142,-6 3 76,-2 1 43,1 3 8,-1 3-2,4 3-63,7 6-57,-1 6-69,3 3-87,6 5-57,-1 1-29,4-2-15,3-2-9,6-3-35,6-3-92,7-7-109,15-8-190,0-3-301,5-7 0,5-13 0,1-9 0</inkml:trace>
  <inkml:trace contextRef="#ctx0" brushRef="#br0" timeOffset="62601.6386">7232 12777 2048,'0'0'38,"0"0"10,3 0 15,6 0 11,3 0 3,6-2 9,2-4 2,0-3 3,-4-5-1,-3-2-21,-5-2-32,-5 1-33,-5 0-15,-5 4-10,-8 3 5,-7 4 17,-3 3 21,-2 6 12,3 8 12,7 7 4,5 4 14,8 9 27,2 1 1,8 3-1,8-6-10,4 1-22,6-8-25,11-5-17,1-6-18,3-8-53,0-3-38,-3-7-90,-7-12-86,-12-3-15,-7-6 1,-7 0 25,-6 3 73,0 7 59,1 7 16,2 8 77,0 0 57,2 9 92,1 2 96,3 9 26,9 3 16,0 8-21,1-1-65,-2 0-48,-2-1 24,-9-4 9,0-5 28,-3-7 26,0 0 7,-3-8 1,3 0-14,-3-2-7,0-9-3,-5-4-13,2-11-38,5-2-37,-1-9-46,8 3-37,5 3-15,4 4-12,0 5-3,2 11-13,2 0-11,-2 6 0,1 5 0,-3 3 1,1 6-1,0 5 2,-3 7-7,1 7-49,5-1-53,-1 5-42,2 1-73,7-10-165,-9-15-343,0 4 0,0-9 0</inkml:trace>
  <inkml:trace contextRef="#ctx0" brushRef="#br0" timeOffset="62880.6669">7918 12351 1596,'4'0'35,"3"6"27,9 8 24,4 10 12,-1 12 7,7 14 1,-8 8 2,-3 5-2,-6 0 0,-6-2-14,-1-4-30,-2-6-64,-2-7-55,2-14-28,2-13-99,-2-10-262,-3-9 0,-2-9 0,-4-12 0</inkml:trace>
  <inkml:trace contextRef="#ctx0" brushRef="#br0" timeOffset="63363.1091">7922 12714 788,'-3'-3'93,"2"3"22,-1 1 15,1 1 17,4 4 16,5 4 20,8-2 10,8 0 5,17-8 3,10 0-77,15-8-45,-1-4-74,1-5-78,-10-5-85,-13 3-20,-15 5 0,-15 5 28,-10 5 49,-3 5 35,-9 3 60,-5 5 71,-3 4 79,-10 2 73,-1 10 71,-5 3 12,10 1-6,6 3-33,9 0-51,5-3-37,3-4-51,3-4-51,3-6-12,2-4 2,3-7 2,5-2-2,2-6-7,-3-7-5,1-3-4,-2-2-11,-4-3-12,-5-1 2,-2 5-38,-2 5-20,-1 4-7,-1 6-6,2 6-6,-1 4-16,5 7-27,3 2-59,5 1-59,11-4-144,6-6-251,0 3 0,8-8 0</inkml:trace>
  <inkml:trace contextRef="#ctx0" brushRef="#br0" timeOffset="63800.1022">8615 12697 2350,'-17'0'114,"-1"5"6,0 7 8,-1 4 7,16 0 3,0 10 2,3-1 2,6-6 6,-1-1 12,4-5-96,4-3-6,3-8 1,1-2-5,-2-7-5,-3-1-2,0-4-2,-3-4-5,-3 4-21,-1 2-27,-1 5-6,2 7-2,1 8-7,3 10 0,6 9 2,1 14 4,-1 12 10,1 6 8,-7 3 22,-5 3 26,-2-4 9,-14-5 12,-16-5 11,-12-6 3,-6-12-3,-15-8-13,1-10-45,2-12-85,11-13-250,8-15-497,16-19 0,18-16 0</inkml:trace>
  <inkml:trace contextRef="#ctx0" brushRef="#br0" timeOffset="64122.6885">8786 12813 1940,'11'0'46,"2"0"25,4-1 17,4-2 11,-3-2 5,0-4 5,-4-2 6,-5-1 4,-2 0 2,-5 1-17,-2 0-23,-8 4-22,-2 2-7,-3 2 0,-6 2 3,0 5 3,2 8-1,4 5-6,8 12-1,2 8-25,8 0-58,11 1-118,14-9-503,5-3 0,7-9 0,12-10 0</inkml:trace>
  <inkml:trace contextRef="#ctx0" brushRef="#br0" timeOffset="65147.8175">9682 12688 2851,'1'0'47,"7"4"1,3 8 4,2 7 0,3 13 11,5 13 8,3 9 5,5 5 2,-2 8 1,-1-1-41,-7-3-3,-5-5 0,-8-8 3,-3-14 25,-3-11 1,0-11 4,-3-10-3,-3-16-1,-3-11-4,-3-13-4,0-17-4,0-15-4,1-11-7,3-7-25,4-1-9,4 7-11,-4 8-3,8 14-9,-1 18 7,3 9-1,6 12 3,5 10 3,7 5 0,-3 8 0,3 3-3,-5 10-2,-6 4 1,-7 7 8,-3 5-3,-9 5 2,-4 1-1,-2 0-3,-4-3-10,1-8-4,3-7 0,6-7-33,3-12-42,6-11-30,7-11-16,8-9-19,6-7-1,8 2 8,-4 5 21,-5 8 24,-5 11 42,-5 6 52,-6 7 52,2 5 35,-3 9 20,3 4 19,3 5 3,-4 4-5,-1-1-7,0-5-21,-4-2-37,-1-5-4,-2-9 17,0 0 8,1-8 4,-1-8-1,0-7 3,7-12-2,5-6-3,6-6-5,4 4-2,0 5-17,2 10-25,-8 14-15,-4 6-6,1 9-1,-4 8-3,2 6 1,-3 3 3,1 6 2,-6 0 3,6 2 5,-5-2 1,10 1 4,-2-6 10,4-7 14,3-8 9,-2-7 4,-1-6 2,3-10-1,-1-6-3,-4-8-3,-4-10-26,-6-5-32,-4-1-37,-8-3-32,-4 8-25,-3 7-28,-2 10-26,1 9-52,2 7-125,5-3-381,-2 9 0,8 0 0,3-3 0</inkml:trace>
  <inkml:trace contextRef="#ctx0" brushRef="#br0" timeOffset="65612.8502">10758 12361 2533,'-12'0'74,"-9"0"11,-1 7 15,-6 5 22,11 14 26,4 11 32,4 11 24,6 8 5,1 7 1,2 5-63,2 0-6,-2 2-8,0-7-16,0-9-17,0-11-23,0-10-3,0-9-1,0-14-1,0-10-1,0-10-4,0-12-19,3-11-31,2-6-15,6-4-20,5 4-16,3 9-58,2 9-28,0 10-6,-1 7-3,-6 7 3,-1 7 17,-4 7 27,-1 9 19,-3 5 16,1 3 14,2 5 26,4-3-4,0-1-51,6-6-171,2-17-509,-1 5 0,5-10 0,6-7 0</inkml:trace>
  <inkml:trace contextRef="#ctx0" brushRef="#br0" timeOffset="65847.2825">11170 12495 2290,'6'9'112,"7"8"8,6 14 2,2 13-1,-2 6 0,2 13-4,0 0-22,-4 0-37,-1-5-78,5-12-607,-15-7 0,-1-6 0,0-14 0</inkml:trace>
  <inkml:trace contextRef="#ctx0" brushRef="#br0" timeOffset="66000.5456">11140 12827 1730,'0'0'74,"0"2"8,3 1 5,6 0 3,13 0-21,29 0-495,-7 0 0,15-3 0,18-11 0</inkml:trace>
  <inkml:trace contextRef="#ctx0" brushRef="#br0" timeOffset="66295.6323">12967 12642 3455,'4'0'30,"10"4"0,4 4 1,9 0-12,8 1-42,5-2-30,7-2-145,-2-10-460,-7 4 0,-2-5 0,-8 3 0</inkml:trace>
  <inkml:trace contextRef="#ctx0" brushRef="#br0" timeOffset="66500.8094">13045 12959 3271,'1'3'65,"-1"1"3,3-2 1,10 1-3,6 1-29,13-4-85,19-4-193,6-20-416,6 16 0,5-6 0,4-2 0</inkml:trace>
  <inkml:trace contextRef="#ctx0" brushRef="#br0" timeOffset="67171.06">15125 12308 2234,'-6'-3'155,"-8"-1"8,-12 0 4,-5 1 5,-10 2 5,-5 1 6,-2 1 0,2 2 3,3 0 1,8 2-136,7 2-18,6 1-9,4 0-2,6 1-7,0-3-5,5 2-5,1 4 0,1 5-1,1 3 0,2 4 1,1 7 0,-2 3 1,-3 1-3,-4 0 2,2-3 3,-1-6-7,4-4-4,2-7 12,4-6 34,10-6 11,9-1 4,13-2 2,8-3 4,13 0-2,0 1-2,0 4 5,-4 2 5,-10 4-16,-8 6-35,-16 6-7,-5 3-2,-18 4-2,-7 4-3,-12-2 5,-7 0 5,-8-1-4,-7-3 2,-3-3 3,0-5-4,1-6-15,5-7-39,5-4-53,10-7-114,19-15-669,5-5 0,10-7 0,17-9 0</inkml:trace>
  <inkml:trace contextRef="#ctx0" brushRef="#br0" timeOffset="67402.0904">15416 12426 2647,'2'0'82,"0"0"1,-1 3 5,4 6 6,-2 8 6,-2 10 6,1 15 2,-2 10-2,0 5 2,0 5-87,0 1-29,5-5-77,5-7-150,2-20-408,6 0 0,10-16 0</inkml:trace>
  <inkml:trace contextRef="#ctx0" brushRef="#br0" timeOffset="68196.6916">15893 12432 1492,'-8'0'62,"-5"9"35,-1 5 38,-6 12 29,-3 7 24,5 9 10,9 4 9,3 0 4,8-6 5,11-2-25,11-9-21,3-5-28,10-14-35,8-4-25,-2-10-20,1-8-11,-2-9-8,-4-4-3,-10-8-5,-10-5-8,-9-4-10,-12-2-7,-16-2-3,-13 0-5,-10 8-8,-4 6 2,-4 8 0,8 14 0,13 5-3,12 4 5,8 1 6,9 1 8,9 2 13,12-3 12,19 2 8,11-2 3,13 0 5,10 0 0,-3 0 5,-6 0-2,-14 0-6,-11 6-10,-17 3-10,-9 8-8,-10 7-5,-4 6-4,0 0-5,-1 4 0,1 0-3,1-2 0,1-6 2,2 1 2,5-5 1,11-8 0,4-4 3,3-5 2,4-5 4,1-6 0,0-8 0,-4-4 3,1-7 0,-8-9 0,-11-2-1,-8-7-3,-11-3-3,-17-3 0,-10 0-5,-7 0-2,-7 1-1,-1 10-1,7 4-1,14 8-4,9 11-2,8 3 0,10 5-10,3 3-37,0 3-37,0 1-118,3-5-225,-2-3-378,4 4 0,8-7 0,2-2 0</inkml:trace>
  <inkml:trace contextRef="#ctx0" brushRef="#br0" timeOffset="69224.7895">16601 13179 502,'0'0'94,"0"0"44,0 0 40,0 1 34,0 2 32,0-2 32,0 3 28,0-3 21,0 1 14,-3-2-45,-7 0-30,-6 3-38,-12 1-31,-12 3-18,-8 1-20,-12 4-24,-14 0-21,-13 2-5,-16-2-1,-24 5 2,-15 1-4,-14 2-1,-13 1-5,-10 2-6,0-1-4,3-2 6,11-1 2,13 1-4,16-6-10,20 0-8,16-2-3,14-2-6,18-2-2,20 1-11,7-4-9,17 0-15,11 0-9,7-5-10,6 0-7,0 1-2,0-1-1,0 0-4,-4 0 0,4 0-4,0 2-11,-1 4-30,1-1-45,0 5-63,-2-1-84,2 1-139,0-6-579,0 4 0,0-2 0</inkml:trace>
  <inkml:trace contextRef="#ctx0" brushRef="#br0" timeOffset="71248.905">14354 13860 878,'0'0'91,"0"0"28,0 0 40,0 0 27,2 0 9,-2 0-3,0 0 3,0 0 16,0 6 32,0 7-44,0 8-14,1 10-22,-1 10-36,2 8-27,-2 5-7,0-4 1,0 3-1,1-7-16,-1-7-29,0-5-20,0-6-20,0-8-71,0-6-100,9-8-528,-6-5 0,5-2 0,-4-7 0</inkml:trace>
  <inkml:trace contextRef="#ctx0" brushRef="#br0" timeOffset="71685.0209">14574 13885 1309,'-2'0'94,"1"5"33,-2-1 36,0 4 24,1-1 29,2 1 30,0 0 21,8-4 12,3 0 4,13-3-60,10-1-23,17-1-31,6-3-36,4 1-21,0-1-28,-14 1-28,-11 0-9,-13 7 1,-15 5 7,-6 8 2,-8 6 1,-4 9 3,-9 7 1,-2 4-2,-6 4-2,3-1 2,5 2-16,4-5-12,9-5-10,6-3-18,-3-8-42,9-1-67,1-7-134,14-11-239,-5-1-313,8-4 0,6-8 0,6-12 0</inkml:trace>
  <inkml:trace contextRef="#ctx0" brushRef="#br0" timeOffset="72816.6371">15311 13998 1910,'-6'-3'99,"-1"2"28,-8-1 40,-7 8 25,3 8 15,-6 9 9,2 9 3,0 10 4,11 4-2,5 1-82,7-4-10,7-1-28,7-10-33,7-6-23,3-9-11,13-8-6,1-8-5,1-8-4,1-7 3,-3-9-2,-6-8-7,-9-4 1,-10-3-8,-12-6-2,-12 3-7,-10 5-1,-6 4 0,-5 5 2,-8 10-1,7 4-5,1 7 8,10 4-2,11 0 1,7 2-2,4 0 11,7 0 8,9-3 11,9-3 4,12 0 1,15 1 6,5-2-4,0 5 3,-8-1 0,-6 6 3,-10 6-9,-13 4-4,-8 4-8,-7 7-5,-2 7 1,-4 0-4,2 2 0,0-2-2,2 0 1,-2-2-1,7-8 1,4-3-3,4-5 0,10-9 1,5-5-1,8-8-1,1-7 2,-1-5 1,-7-5 1,-4-5 1,-11 1-2,-12-3 1,-8 3 1,-12-6-5,-18 5-5,-8 2 3,-12 4 1,-3 1-3,1 11-2,9 0 2,11 6-1,10 2 4,10 0 2,10 2 5,4 1 4,4-1-2,7-1-1,4 0 2,14-2 0,13-1-2,14 0 3,11 2-9,10 0-6,-1 4 1,-4 2-2,-2 4 0,-17 3 0,-9 4-1,-12 8 2,-11 3-3,-6 8-1,-6 0 4,-3 6-1,-3 1-1,1 1 0,4-2 1,-2-5 0,8-2 2,3-10 9,3-6 10,8-7 7,5-10 4,6-8 4,-1-8 3,6-6 6,-6-4 0,-8-5 2,-11 1 2,-7 1-5,-14-1-11,-14 3-7,-11 3-8,-10 1-13,-10 7-14,-5 11-20,-1 1-36,5 7-77,6 3-110,14 1-228,2 1-408,9-2 0,5-1 0</inkml:trace>
  <inkml:trace contextRef="#ctx0" brushRef="#br0" timeOffset="73321.0812">17340 12458 2097,'0'2'87,"0"6"21,1 5 9,7 7 4,5 9 2,11 3 0,14 2-1,13 3 2,12 1-6,4-5-88,-1-4-62,-6-8-103,-6-10-176,-18-1-227,-12-6 0,-11-4 0,-10-4 0</inkml:trace>
  <inkml:trace contextRef="#ctx0" brushRef="#br0" timeOffset="73560.2461">17679 12426 2266,'-4'0'33,"3"5"0,-4 10 5,-5 5 0,-7 13-1,-7 11 2,-6 9 0,-8 2-2,-1 6 0,1-3-39,5-1-52,15-11-128,8-15-289,6-3 0,12-13 0,11-11 0</inkml:trace>
  <inkml:trace contextRef="#ctx0" brushRef="#br0" timeOffset="73821.1774">18135 12335 2182,'0'-1'34,"0"1"22,-4 8 22,0 7 10,-2 13 2,-3 11 1,-2 9 0,5 1-2,3 1-7,6-4-57,3-5-59,8-12-122,1-14-387,7 0 0,5-10 0,7-7 0</inkml:trace>
  <inkml:trace contextRef="#ctx0" brushRef="#br0" timeOffset="74474.7298">18480 12386 2165,'0'0'37,"-1"7"19,1 3 18,-2 7 15,4 4 8,-1 6 1,4 4 2,3 0 0,2-5 2,5 0-22,1-5-7,1-5-12,3-4-7,-4-4-13,2-6-6,-2-4 1,-2-6-3,-1-6 0,-9-7-3,0-6-7,-9-9-6,-5-2-9,-5-2-6,-6 0-5,0 8 1,3 3 9,5 9 28,7 6 10,4 2 4,7 5 9,13 0 9,4 2 11,14 1 5,11 2 7,9 1 1,2 4-9,-1 5-26,-7 7-8,-8 5 2,-15 9-1,-10 7-5,-8 3-5,-8 1-1,-1-1-8,0-3 1,0-2 21,6-7 39,4-10 30,7-11 12,9-3 6,9-12 6,10-8-5,8-9-3,1-6 3,-7-8-4,-6-4-20,-15-1-39,-12 4-27,-17 1-22,-14 8-10,-14 9-18,-12 7-33,-11 14-69,-12 6-156,7 10-291,-9 9-469,1-3 0,5 6 0</inkml:trace>
  <inkml:trace contextRef="#ctx0" brushRef="#br0" timeOffset="75189.913">12753 16126 3952,'0'0'105,"0"0"18,0-2 6,3 2 1,9 0 2,6-3 3,17-2-1,14-5 0,19-1-22,10-1-139,4-1-94,0 4-115,0-4-240,-25 6-369,-20 3 0,-16 1 0,-15 1 0</inkml:trace>
  <inkml:trace contextRef="#ctx0" brushRef="#br0" timeOffset="75394.0265">12828 16274 3739,'-6'5'81,"3"2"9,2 1 3,2 0 6,17-1 2,12-4-10,13-2-36,20-5-87,20-5-201,4-12-583,11-1 0,-3-1 0,-2 0 0</inkml:trace>
  <inkml:trace contextRef="#ctx0" brushRef="#br0" timeOffset="76600.728">14613 15913 656,'0'0'55,"0"0"36,0 1 37,0 0 21,0 2 13,0-1 7,0 3 8,0-5 16,0 2 23,0-2-8,0 2 4,0 0-17,0-2-22,0 0-2,0 0 4,0 0 16,0 0 18,0 0 1,0 0-16,0 0-22,-1 0-14,-1 0-5,2 0-7,-1 0-10,1 0-7,0 0-12,0-2-22,1 0-19,6-5-3,5 0-5,9-4-7,11-3-10,7 3-5,7-1-6,6 3-7,1 4-13,-2 4-1,-4 5 0,-10 9 1,-8 8-1,-10 9 0,-11 8-2,-11 4-2,-9-2-2,-15 2-2,-10-1 2,-7-3-1,-10-2 1,0-4-5,10-5 2,6-7 0,15-8 5,10-4 3,7-4 5,6-4 2,0 0 2,4 0-1,8 0-2,12 0 4,8 0-3,9 0-2,7 2-6,-4 7-5,0 5-5,-4 3-3,-7 4-6,-8 5 4,-9 1 2,-9 0-2,-9 6 7,-11-3 0,-7 3 10,-5-4 14,-10 2 3,-8-4 9,-8-6 16,-6-1-3,-8-6 2,-6-6-4,-5-7 1,7-2-6,8-7-13,12-3-33,18 1-44,16-3-73,9 5-122,10 1-135,20-4-276,0 2-383,6-6 0,13-6 0,14-6 0</inkml:trace>
  <inkml:trace contextRef="#ctx0" brushRef="#br0" timeOffset="77043.7199">15535 16035 2527,'-1'-1'87,"-5"1"31,-8 1 24,-6 5 21,-3 5 25,-4 7 38,3 8 21,4 9 7,11 4 7,4 2-58,7 9-16,6-3-29,8-1-13,4-5-8,7-5-12,8-10-27,3-14-15,5-5-4,-3-13-3,4-14-7,1-6-2,-6-8-4,-11-7-5,-8-6-13,-9 1-16,-19-2-10,-10 2-5,-9 5-7,-5 7-13,-4 11-23,2 8-31,2 7-54,6 5-88,5 6-117,11-3-220,3 7-382,4-5 0,6 1 0,11-1 0</inkml:trace>
  <inkml:trace contextRef="#ctx0" brushRef="#br0" timeOffset="77413.8572">16455 15502 2186,'-2'-10'140,"1"1"20,-2-1 11,-3 5 20,-1 5 24,3 15 22,1 14 17,-3 21 7,2 14 5,-5 19-101,-6 15-37,-8 9-17,0 0-13,-4 2-22,-1-3-23,1-5-22,0-10-17,3-8-5,4-10-4,7-12-4,3-11-4,7-12-72,3-11-99,13-15-258,-3-10-385,5-4 0,8-7 0,4-6 0</inkml:trace>
  <inkml:trace contextRef="#ctx0" brushRef="#br0" timeOffset="77620.6901">16386 16654 2350,'0'8'100,"0"3"8,0 4 5,0 5 2,3-6 3,4 1 2,2-4 5,3-8 1,0 0-5,5-7-181,20-13-607,-24 0 0,-5-12 0,-1-13 0</inkml:trace>
  <inkml:trace contextRef="#ctx0" brushRef="#br0" timeOffset="78010.6212">15912 15680 1673,'0'3'104,"0"3"37,1 3 32,4 0 30,4-7 29,1 5 28,2-2 30,3-5 19,-2-5 18,-3 1-58,-3-4-30,-1-3-33,-2-4-28,-3-2-28,-4-1-27,-5 1-24,-6 2-31,-8 1-23,-8 8-18,-5 6-61,4 7-160,-3-2-783,0 17 0,0-2 0,-2 1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4:27:08.486"/>
    </inkml:context>
    <inkml:brush xml:id="br0">
      <inkml:brushProperty name="width" value="0.05292" units="cm"/>
      <inkml:brushProperty name="height" value="0.05292" units="cm"/>
      <inkml:brushProperty name="color" value="#FF0000"/>
    </inkml:brush>
  </inkml:definitions>
  <inkml:trace contextRef="#ctx0" brushRef="#br0">5915 6321 897,'-3'-4'69,"0"-1"29,0-1 26,-4-1 22,2 1 22,0 2 6,2-2 9,0 3 14,0 1 2,2-1-42,-1 3-29,1 0-24,-3 0-24,-1 4-22,-1 8-21,-5 4 4,-5 11 3,-7 14 3,-8 9 8,-13 13 8,-16 10 8,-10 9-7,-12 9 0,-5 9 1,-4 9 1,3 2-9,5 9-9,7-2-17,9-2-11,3-4-9,6-1-5,2-6 0,7-5 2,-3-5 0,1-11-3,2-9-1,-1-8 1,-1-10 0,8-14 0,3-10-6,11-12-56,11-12-108,11-17-123,11-24-333,5 5 0,11-8 0,7-13 0</inkml:trace>
  <inkml:trace contextRef="#ctx0" brushRef="#br0" timeOffset="1185.5107">5781 6379 436,'7'7'29,"0"2"13,5 2 41,4-1 16,5-3 12,2-3 11,9-2 11,9-2 21,15 0 13,16 3-1,19 0 0,16 0 1,19 1-32,14-3-8,20 2-8,16-3-2,12-3-7,6 3-15,3-1-9,-2 0-12,-14 0-6,-14 1-10,-13 1-8,-21 4-7,-21-1-3,-16 12-7,-19-1-4,-15 4-4,-20-2-5,-12 0-5,-10-2 0,-14-3 5,-6 1 10,0-4 6,-6 0 0,-4 3 4,-3 0 1,-5 3-1,-9 4 2,-5 10 0,-1 8-4,-7 13-10,2 12-10,-7 17-11,-3 10 2,1 9-2,-9 3-1,-3 3 0,-2-7-2,-11-3 2,-2-1 10,-10 3 18,-5 0 9,3 3 8,2 1-2,4-2 0,8-8-1,4-2 0,3-12 2,-1-7 0,-6-14-10,-11-10-16,-10-17-1,-10-9 17,-9-14 13,-10-7 15,-5-12 7,-8-3 9,-12-12 2,-5-3-1,-3-1 1,-2-2-1,-1 4-7,4 5-21,2 5-15,2 8-18,4 9-6,6 7-10,9 7-3,5 9-1,10 8-2,10 2-1,16 3 0,15-3-2,13-7 1,14-4 3,14-7-2,8-5-1,11-1-56,7-4-97,5-2-98,8-1-188,1 2-385,3-3 0,4 2 0,6-8 0</inkml:trace>
  <inkml:trace contextRef="#ctx0" brushRef="#br0" timeOffset="1619.6376">4585 8420 941,'0'0'106,"-2"0"5,-2 1 13,-7 4 26,1 8 22,-7 12 13,-7 13 19,-6 22 17,-8 18 13,-10 21-78,-9 25 3,-8 27 10,-14 24-2,-6 16-21,-17 19-11,-12 7 1,-1-3-12,-13 4-11,2-13-3,6-10-15,5-13-15,4-17-18,13-17-10,9-18-6,11-21-30,15-14-40,12-20-64,18-20-139,11-27-548,12-7 0,13-21 0</inkml:trace>
  <inkml:trace contextRef="#ctx0" brushRef="#br0" timeOffset="2012.7274">6564 8464 1472,'0'-11'20,"0"1"0,0-1 0,0 0-2,0 4-7,0 0-12,0 1-26,1-3-42,1-5-30,-2 4-36,4-1-18,0 0-8,1 4-22,0 4 0,-1 2 0,-2 3 0</inkml:trace>
  <inkml:trace contextRef="#ctx0" brushRef="#br0" timeOffset="2523.8282">6612 8332 646,'12'8'124,"9"9"28,10 15 23,13 19 26,12 20 21,10 21 14,14 17 4,7 12 1,8 14 2,3 11-76,2 4-42,0 5-28,1 2-26,-5 5-22,2-3-16,-5-3-10,-8-4-2,-4-6 1,-6-7 2,-11-7-2,-9-14-1,-12-12 0,-14-16 5,-11-16 2,-11-15 5,-17-13 14,-17-13 15,-17-9 14,-22-11 23,-27-9 26,-20-3 13,-15-1 11,-18-1-4,-17-2-3,-20 6-9,-13-3-18,-17 0-19,-25 0-11,-12 5-29,-13 8-25,-23 3-14,-14 10-12,-2 3-2,-11 3-2,6 2-2,9 3 1,8-4 1,20 4 1,31-5 0,21-5-4,37 1-50,36-4-103,42-9-282,30-6-392,34-9 0,26-17 0,41-17 0</inkml:trace>
  <inkml:trace contextRef="#ctx0" brushRef="#br0" timeOffset="3263.7519">8949 6443 1068,'-2'0'7,"-1"0"0,0 0-2,-1 0 2,1 3-2,3-2-1,-3-1-11,3 3-26,0-3-37,0 0-40,0 4-66,0 4 0,-5 2 0,-2 2 0</inkml:trace>
  <inkml:trace contextRef="#ctx0" brushRef="#br0" timeOffset="3837.7089">8841 6515 1014,'-5'2'158,"2"-2"41,-6 0 31,-1 0 18,5 0 9,0-2 5,-1 2 1,3-2-2,3 1-3,0-1-119,0 4-37,8 3-39,6 10-30,11 9-19,14 13-7,11 18-6,12 10 0,11 13 1,16 9 2,12 10 4,10 7-1,7 0 0,4 5-3,-4-2 1,0-3-2,-2-1 0,-5-1 1,-4-3 3,-2-6 2,-12-7-5,-9-7 0,-14-11-1,-12-8 0,-14-10 2,-14-7 1,-10-7 9,-14-4 8,-8-5 13,-11-1 9,-16-1 5,-14 3 6,-21 7 5,-20 5 6,-21 14 6,-23 17 7,-21 20-4,-21 19-9,-28 25-8,-14 22-11,-16 20-5,-19 16-9,-1 15-4,8 3-7,-3 6-13,5-2 0,23-7-5,9-12-11,19-10-37,27-18-48,27-19-89,26-23-183,25-23-402,30-27 0,26-32 0,19-23 0</inkml:trace>
  <inkml:trace contextRef="#ctx0" brushRef="#br0" timeOffset="25084.043">23059 3353 1542,'0'0'124,"0"0"37,0-1 26,0-1 23,0 0 16,-7-2 8,-2-1 6,0 0 4,-4 2 5,0 0-81,-1 2-42,-2 0-36,-1 1-27,-2 1-21,-3 2-16,-2 5-8,-2-1-4,-2 8-5,2 2-5,2 0-1,6 2-1,6-2-1,5-2-3,3-1 1,4 1-2,0-1 3,6-2-1,3-1 4,2 1 0,8 2 0,7-1 1,1 3 3,1 1 2,-6 1 0,-3 2 0,-7-3-2,-4 3-1,-7 2 0,-4 1 2,-10 1-2,-3 3-4,-6-3-10,-7 0-14,-2-6-13,2-4-18,-1-7-33,6-6-44,7-2-55,7-9-80,6-4-86,8-8-233,9 1 0,10-3 0,4-8 0</inkml:trace>
  <inkml:trace contextRef="#ctx0" brushRef="#br0" timeOffset="26219.8484">23148 3284 710,'3'-11'103,"0"1"51,0-3 31,0 2-14,-3 6 25,0 8 19,0 8 8,3 10 4,1 12 2,-1 15-57,3 15-47,1 3-48,1 3-32,-2-5 13,1-9-32,-1-12-38,-3-8-63,-2-13-12,-1-10-46,-1-6-61,-2-12-39,-4-6-45,-4-6 6,-1-9 26,-5 1 33,5 0 40,2 6 87,4 5 33,3 9 79,1 5 89,4 1 63,-2 0 52,3-3 1,5-1-11,9-1-15,12-5-12,4-1-26,14-4-24,-5 1-32,-1-4-28,-10 1-19,-7 3-11,-9 3-5,-9 3-16,-4 3-16,-2 3-12,-5-4-5,-2 4 2,-1 2 0,-4 0 0,0 2 4,2 7 1,4 9-1,1 4 7,2 10 4,3 0-1,1 3-6,6-4-18,3-2-5,8-4 0,8-8-20,2-10-8,2-3-13,0-8-20,-4-5-29,-6-6-16,-5-3-2,-8-7 13,-4-3 16,-3 2 11,-3 5 45,3 1 17,0 9 0,0 5 26,0 3 39,0 9 33,3 8 19,0 6 2,3 12-9,2 11-12,7 1-25,-3 7-11,1-4 18,-2-1-4,-5-7 2,-3-6 9,-3-8 17,0-8 14,-3-10 5,-3-4 2,0-6-1,-9-10-2,1-12-4,2-12-5,4-12-10,4-9-26,4-5-25,11-2-13,1 3-6,2 7-1,8 4-2,2 11 1,2 7 0,-1 6 1,0 6-2,-5 7-1,-5 5-5,-4 5-6,-5 2-2,-3 6 1,-1 6-1,-2 4 0,-5 6 3,-3 7-1,-8 4 1,-1-2 3,-4 0 2,5-3 4,-1-6-2,6-6-3,4-5-40,4-6-113,3-8-146,3-16-407,1 5 0,6-9 0,11-5 0</inkml:trace>
  <inkml:trace contextRef="#ctx0" brushRef="#br0" timeOffset="29612.424">22272 4496 866,'-7'-4'67,"1"-4"26,-3 2 28,-2-6 50,0 9 46,-2-5 18,2 2 16,1 3 4,7-1-2,-1 0-47,4 3-16,0 3-18,0 8-16,0 5-40,6 16-38,5 10-13,8 10-13,3 7-1,9 5 2,-4-2 1,-2-2-2,-7-6-10,2-9-10,-9-7-6,-2-8-4,-4-9 4,0-6 40,-4-5 26,2-7 1,2-4 4,1-12 0,7-11 0,1-11-3,7-12 2,3-8-6,6-1-10,0 2-44,-4 6-52,-2 14-94,-7 7-84,-7 13-171,-1-2-470,-3 14 0,-1 0 0</inkml:trace>
  <inkml:trace contextRef="#ctx0" brushRef="#br0" timeOffset="29946.7552">22722 4896 1300,'-2'17'85,"0"12"38,1 7 18,1 6 12,-2-3 9,5-6 15,1-8 20,2-6 21,4-6 14,2-8-65,4-4-10,4-7-36,-4-8-17,-1-4-11,-6-2-13,-4-9-18,-7-2-18,-4-1-22,-4 1-26,-4 2-30,-1 5-48,3 10-82,3 3-134,1-1-313,3 12 0,2 0 0,3-2 0</inkml:trace>
  <inkml:trace contextRef="#ctx0" brushRef="#br0" timeOffset="30218.6792">22996 4671 1288,'0'-3'100,"0"1"12,-2 1 23,2 7 13,0 9 6,0 8 2,0 11-1,2 12-1,1 1 0,0 6-106,0-3-32,3-3-76,1-6-132,3-19-281,1 4 0,6-9 0,2-7 0</inkml:trace>
  <inkml:trace contextRef="#ctx0" brushRef="#br0" timeOffset="30810.4398">23564 4757 257,'0'1'64,"0"4"28,0-2 54,0 3 56,0-3 41,0 4 19,0-3 7,0-1 6,0-2 5,0 1-42,0-2-30,0 0-89,0 0-130,0 0-192,0 4-285,-2 3 0,-4-1 0,-6 10 0</inkml:trace>
  <inkml:trace contextRef="#ctx0" brushRef="#br0" timeOffset="31906.3438">21785 7097 1604,'0'0'49,"0"1"0,0 1-1,0-2-1,0 0 0,0 3 11,0 1 13,0 1 17,3 6 13,1 3-38,4 6 7,5-2 7,0 7 7,4-1 4,-3 2 4,3-2-7,-7-2-6,3-3 1,-2-3 14,-5-7 12,5-4 7,4-5-1,3-9-2,9-9-2,14-10-1,4-13-2,12-13 0,9-9-10,5-3-20,4-4-15,-4 4-7,-6 5-1,-9 5-3,-12 7 1,-12 13 1,-11 7 0,-7 9-6,-8 6-8,-2 5-3,-4 3-8,0 4-8,2 0-3,-2 1 0,0-1-3,0 2-4,0 0-2,0-1-1,0 1 1,0 0-6,0 0-4,0 0-6,0 0-1,0 0 0,0 0 2,0 0 2,0 0 0,0 0 1,0 0 2,0 0 4,0 0 4,0 0 6,0 0-1,0 0 1,0 0-3,0 0-2,0 0 1,0 0-4,0 0-5,0 0-6,0 0-15,0 0-13,0 0-4,2 0-9,1 0-22,-1 3-31,3 0-43,2 2-72,4-2-140,8-3-347,-5 3 0,4-3 0,6-6 0</inkml:trace>
  <inkml:trace contextRef="#ctx0" brushRef="#br0" timeOffset="32659.4004">25809 4084 1111,'2'-8'33,"-2"3"23,1 1 16,-1 0 18,0 0 10,0 7 12,0-3 18,0 4 10,0 1 13,0 11-8,0 10 6,0 14-7,0 20 10,0 15 8,0 23 5,0 21-3,0 23-9,0 20-4,0 17-9,0 12-10,3 13-6,4-1-3,1-2-10,-3 2 3,-1-5-6,-1-4-4,-4-2-8,-5-2 0,1-10 0,0-10 0,-1-9-16,-4-16-10,2-15-20,-4-15-23,2-19-17,2-21-51,2-20-61,3-21-89,3-21-88,2-20-84,8-29-126,-2-6-221,8-21 0,3-14 0,8-12 0</inkml:trace>
  <inkml:trace contextRef="#ctx0" brushRef="#br0" timeOffset="34042.5303">26960 4544 1255,'0'0'155,"0"0"19,0 0 12,3 0 8,-6-3 5,3 3 2,0 0 5,-3 0 2,3 0 5,-1 0-115,1-3-29,-3 3-16,1 0-10,-1 0-8,-2 0-2,-2 0-2,1 0-4,0 0-2,3 0-4,0 0-3,1 0-6,1 0 0,-1 0 10,4 0 12,-2 0 8,0 0 5,0 0 2,0 0 5,0 0 5,0 0 2,0 0-1,0 0-4,-2 0-10,2 0-15,0 0-9,0 0-6,0 0-2,0 0-5,0 0-6,0 0-3,0 0 0,0 0 2,-1 0 0,-3 0 3,2 3-1,1 4 0,1 4 0,-2 7 1,4 4 0,-1-2-1,1 3-1,2-2-1,-1-5-1,-2-4 2,2-3 2,-1-4 2,-2-2-1,0 0 1,0-2-2,0 1 2,0-2 1,0 0-4,0 0 0,0 1-3,3 1-3,0 1-4,0 0 0,5 1 2,2 3-2,2 0 3,-3 1-2,5-3 4,-1 2 1,1 0 2,-1 0-2,2 3 0,2 0 3,-2 2-5,-3 2 2,-3-2-3,-3 4 2,-5-3-2,1 1 1,-7-1 0,-5-2 4,-4 2 1,-6-1 0,-6-2 4,-3-3 2,2-4-1,4 1 2,4-4 2,7-2 0,2 0-5,4 2-12,2 0-34,4 0-98,0-3-104,0 0-127,0-20-318,4 20 0,2 1 0,1 2 0</inkml:trace>
  <inkml:trace contextRef="#ctx0" brushRef="#br0" timeOffset="35064.0187">26912 6581 1479,'0'-2'60,"0"2"11,1 0 15,-1 0 9,0-1 6,0 1 0,0 0 0,0 0-1,0 0 5,0 0-45,0 3 4,0 1-5,0 3-11,0 1 6,0 5 5,0 1 9,2-2 10,1 3 8,3 2 7,0-2-6,7 5-4,1 2 0,-2-4-1,3 3-11,-1-2-8,-2 0-4,-2-4-8,1-1-3,-1 1-9,-2-3-5,1 0-4,-3-1-2,1-5-3,-5 2 3,1-2 5,-1-3 7,-1-3 42,1 0 6,7-3 1,1-2 2,11-7 6,12-9 1,9-13 4,5-10-1,12-14-11,3-12-13,3-7-43,3-2-8,-6 7-2,-8 10-1,-10 12-4,-17 18 0,-12 7-4,-6 11-1,-9 10 2,0 0 1,0 0-1,0 4-2,0 0-1,0 0-3,0 0-4,0 0-8,0 0-1,0 0-5,0 0-6,0 0-15,0 0-31,0 0-38,0 0-40,3 5-71,-3-5-141,9-1-474,-6 1 0,6-4 0,3-5 0</inkml:trace>
  <inkml:trace contextRef="#ctx0" brushRef="#br0" timeOffset="35893.5373">29302 3825 995,'0'-3'138,"0"1"19,0-4 5,0 5 1,-2 1 8,2 0 14,0 1 13,0 2 13,0 7 3,0 5-94,0 6-25,0 7-12,0 6 3,0 9 7,0 10 2,0 10-11,2 11-6,-1 6-10,1 10-1,1 0-8,4 7-4,-4 4-2,2 5-3,1 8 0,-2 4-4,0 5 1,1 1-1,-2 4 7,-3 2 16,3-1 9,-3 0 1,-3 2-1,-1-1-4,-4-1-8,-1 5 6,3-7-3,0-5-4,2-5-7,4-13-17,0-9-9,0-11-4,0-7-3,0-8 4,0-11-1,0-8-13,0-9-5,0-11-11,0-9-4,0-4-10,0-10-48,0-4-56,0-5-76,0-9-125,7-10-145,1-23-266,6 5 0,5-13 0</inkml:trace>
  <inkml:trace contextRef="#ctx0" brushRef="#br0" timeOffset="38007.6904">30086 4907 487,'0'-3'2,"0"2"0,0-2 16,0 2 19,0-2 20,0 3 26,0 0 16,0 0 12,0 0 12,0 0 14,0 0 17,0 0 12,0 0-7,0 0-13,0 0-15,0 0-21,0 0-14,0 3-10,0-3-8,1 0-8,1 1-9,1 2-4,4 1 1,2 0 3,0 6 8,3 2 2,-3 4 7,5 2 6,-1 8 4,3 1-5,0 4-4,-1 6-7,0-1-7,0 2-6,2-4-13,-2 2-9,0-7-6,-6-4-6,0-4-2,1-7 3,-7-6 5,-1-3 11,2-3 13,3-2 1,0 0 2,10 0 3,2-7-4,4-1 1,-1-5-3,4-3-7,-1-5-8,4-3-13,3-5-16,2-5-1,4-9-8,0-1 3,0-3 0,-1 2 0,-6 5-1,-7 5 2,-4 5-2,-8 8 1,-4 4 3,-2 4-3,-3 4 5,-2 2-2,-1 1-2,2 4-3,-2 2-2,0-1-2,2 1 1,-2 1-1,0-2-3,0 2 3,0-1-1,0 1 0,0 0 0,0 0 1,0 0 1,0 0 0,0 0 0,0 0 0,2 0 3,-1 0-6,1 0 0,-2 0 0,0 0 3,0 0 0,0 0 0,0 0 0,0 0 0,3-2 0,0 2 0,0 0 3,0-2 0,3 0 1,-3 0-3,0 0 0,1 2 0,-4-1 1,2-1 0,-2 2 1,0 0 0,0 0 3,0-1-4,0 0 3,0-3-1,0 4 3,2-2-3,-1 1 2,1-1-1,-2 2 4,1-1 4,-1 0 1,2-1 6,-2 1 0,0 1 0,1 0-2,-1-2 2,0 2-2,0 0-3,0 0-4,0 0-6,0 0 1,0 0-2,0 0 1,0 0 5,0 0 3,0 0 5,2 0 2,-2 0 5,0 0 3,0 0 3,0 0-5,0 0 2,0 0-2,0 0-4,0 0-2,0 0-6,0 0 0,0 0-4,0 0-1,0 0 0,0 0-1,0 0-2,0 0 2,0 0-2,0 0 0,0 0 1,0 0-1,0 0 1,0 0-2,0 0-5,0 0-3,0 0 1,0 0-7,0 0 0,0 0-4,0 0 1,0 0 1,0 0 1,0 0 0,0 0 5,0 0 2,0 0 0,0 0 6,0 0-2,0 0 2,0 0 0,0 0-2,0 0-1,0 0 0,0 0 3,0 0-3,0 0 0,0 0 0,0 0 3,0 0 0,0 0 0,0 0 1,0 0 0,0 0 0,0 0-3,0 0 3,0 0 0,0 0-3,0 0 0,0 0 0,0 0 1,0 0-2,0 0-3,0 0-2,0 0-3,0 0-8,0 0-19,0 0-28,0 0-28,0 0-6,0 0-9,0 0-24,0 0-33,0 2-47,0-1-57,0-1-52,0 2-31,0-2 22,0-2 12,0 2-32,0 0-39,-5 2 0,-3-2 0,-5 0 0</inkml:trace>
  <inkml:trace contextRef="#ctx0" brushRef="#br0" timeOffset="39247.5569">22029 8797 1518,'0'0'91,"0"0"24,0 0 2,0 0 11,4 0 11,7 0 19,8 0 16,11-3 16,11 3 18,15-2-34,12 0-21,17-2-12,23-2 8,25-6 4,37-5 1,44-2-6,49-5-1,56-5 1,53-8-7,52-2-13,40-11-6,43-1-7,20 2-8,17-1-13,4 1-9,-6 9-13,-26 2-13,-31 5-17,-42 9-13,-57 6-26,-63 6-58,-60 8-103,-62-2-255,-66 9-502,-67 1 0,-55-1 0,-65-2 0</inkml:trace>
  <inkml:trace contextRef="#ctx0" brushRef="#br0" timeOffset="40426.7516">25068 8804 1887,'-20'0'93,"-7"2"21,-11 1 13,-9-1 10,11 1 3,3 0 2,8 3 3,3-1-1,9 3 3,5 5-66,2 3-23,3 5-16,3 6-7,2 2-2,-1 10 3,5 7 5,-3 5-1,3 9 0,-1 3 3,-5 0-1,1-1 1,-1-6-3,0-7-5,0-11-7,0-10 2,0-11 12,0-8 0,0-9 3,5-8-6,-1-10-1,5-12-6,8-6-2,4-8-1,6 1 3,3 9-9,0 5-18,-1 12-6,-4 7-2,-4 7 0,-7 6 0,1 4 3,-6 5-2,0 8 0,-3 3-2,3 2 0,-1-1-1,-1 1 3,2-7 1,-1-3-8,-1-3 3,-1-8 3,1-3 0,-2-4-4,1-8-5,-3-4-12,-1-6-11,-5-7-12,-9-5 1,-3-1 6,-5 5-4,-7 4-1,0 8-2,6 8 3,3 7 2,10 2 7,5 0 10,6 0 15,13 0 4,9 0 1,11-4 3,8 1 2,5 3 3,3-3 1,-6 3 1,-5 6 8,-9 5 2,-10 7-5,-5 8-4,-7-2 1,-7 7-2,-1-3-3,-2-5 2,0-2 6,0-4 25,0-6 5,0-8 2,-2-2 7,-2-5-2,-1-4-1,-5-12 4,2-6-2,5-7-3,5-9-10,4 7-51,10 0-64,5 6-231,6-11-418,5 20 0,1 3 0,1-3 0</inkml:trace>
  <inkml:trace contextRef="#ctx0" brushRef="#br0" timeOffset="41005.5554">25714 9126 1379,'-3'12'59,"0"7"3,-3 10 0,-1 5 0,4 0 0,1-1 2,1-5 1,2-2-1,-1-9 23,0-3 7,0-6 3,0-6-2,0 1 1,0-8 0,0-7 4,0-8-2,2-4 2,1-12 1,4 3-18,2 0-56,3 5-5,2 8-1,-1 8 1,1 7 3,-1 1-4,-1 8-2,0 6-1,-2 3 0,-2 2-5,-5 3-7,0-1 0,-3-3 2,0-4 20,0-5 6,0-3 0,3-5 1,7-6 3,4-5 0,6-8-1,10-2 0,4-5 1,-3 4-7,-2 7-20,-8 8-11,-9 8 0,-5 3-2,-4 7-1,-3 9-1,3-3-2,-3 10 1,0 1-7,6-1-13,0-4-60,8-4-124,-4-11-116,5-3-242,-1-2 0,-2-9 0,4-3 0</inkml:trace>
  <inkml:trace contextRef="#ctx0" brushRef="#br0" timeOffset="41283.8605">26205 9102 1059,'0'0'19,"0"1"16,3 7 11,0 1 10,1 2 4,5 7 3,0 0 2,2-1 14,-1 0 34,4-5 22,2-5 18,0-4 5,6-2-2,-1-10-4,2-3-1,4-7-1,-1-5-3,-6-5-15,0-3-52,-5-2-68,-2-1-110,-2-2-134,9 1-306,-11 9 0,-2 8 0,-1 1 0</inkml:trace>
  <inkml:trace contextRef="#ctx0" brushRef="#br0" timeOffset="41505.478">26644 8780 1082,'0'0'42,"3"3"28,2 8 8,-1 8 2,-1 8 1,-1 9 1,-1 9-1,-1 2 0,0-4-3,0-1-24,0-7-46,5-9-80,5-12-90,4-16-154,8 4 0,10-4 0,7-7 0</inkml:trace>
  <inkml:trace contextRef="#ctx0" brushRef="#br0" timeOffset="41965.7628">26933 8996 1524,'-12'0'80,"-9"0"24,-4 7 26,-6 4 20,7 5 12,2 7 2,8-2 6,10 4 2,2-7 0,2-4-51,2-2-9,-1-6-10,5-3-19,3-3-18,3-3-10,6-8-3,0-1-4,3-5-2,-3-3 1,-6 2-7,-2 6-23,-6 1-16,-1 6-6,-3 3 1,0 6 0,0 7 4,0 3-2,0 5-2,1 6 1,-1 1 0,2 3 9,-1-1 0,1-5-2,1 1-1,-3-7-3,3 0-4,-3-8 2,3 1-1,-3-5-4,3-2-18,-3-3-35,0 2-69,0-2-80,0-7-97,0 2-267,-3 0 0,0 3 0,-8 1 0</inkml:trace>
  <inkml:trace contextRef="#ctx0" brushRef="#br0" timeOffset="42781.369">21362 10827 1193,'-2'-8'148,"-1"-3"13,2 3 3,-2-4-5,3 4 2,0 6 8,0 5 21,6 8 22,5 11 12,7 12-110,6 14-16,6 11-8,6 1-1,-3 4 7,-6-6 3,-3-5 13,-6-12 0,-4-11 21,-2-13 10,2-10-10,0-8 2,6-11-4,4-11-2,8-12-1,3-8-6,2-14-22,-1-8-27,-1-3-44,-5 2-30,-8 7-11,-3 13-32,-9 14-69,-7 18-102,3 1-193,-1 11-402,-1 0 0,5 1 0,6 1 0</inkml:trace>
  <inkml:trace contextRef="#ctx0" brushRef="#br0" timeOffset="43039.477">22232 10967 1038,'0'2'104,"3"1"27,3 1 22,5-3 10,2 3 8,17-3 7,12-1 5,7-1 1,9-4 1,8 0-90,-8-2-91,0-4-521,-22 5 0,-19 3 0,-8 1 0</inkml:trace>
  <inkml:trace contextRef="#ctx0" brushRef="#br0" timeOffset="43224.3978">22414 11165 1904,'0'3'63,"3"1"3,7 0 2,10 0-3,13-4-39,19-6-84,18-11-33,23-6-317,4 3 0,7-4 0,2-1 0</inkml:trace>
  <inkml:trace contextRef="#ctx0" brushRef="#br0" timeOffset="45149.7063">24116 11367 892,'4'0'28,"-1"0"4,0-6 12,1 4 22,-1-1 22,0-1 13,0 2 9,0-4 5,0 5 3,2-3-20,-2 1 2,4 2-4,2-4-8,1 0-20,2 1-20,4 4-10,4-3-5,7 3-1,5 0 0,14 0-1,9 0 3,11-3-1,12 3 0,11 0 3,6 0 2,10-1 1,7-2 2,7 1-1,11-3 3,9-3 0,8 1-1,8-4 4,2 1 4,7-3-1,1 1-2,7-2 0,0 0-5,4 0-1,3 3-5,-2-1-4,-1-1-4,0 1-5,-1 1-4,1 0-3,-5-1-3,1 1-3,-3 0-1,-7-3-1,-5 2-1,-5-2 0,-11 1-1,-10-1 0,-15 1-2,-11-3 2,-13 0 0,-10 3 5,-14 1 0,-9 0 2,-11 2-1,-7 1 3,-14 1 1,-6 1 6,-6 0 7,-6 6 21,-6-3 16,-3 3 3,0-1 7,3 2 6,-3 0 9,0 0 2,0 0 0,0 0-4,0 0-10,0-2-23,0 2-17,0 0-7,0 0-8,0 0-10,0 0-2,0 0-6,0 0-3,0 0-2,0 0 3,0 0 0,0 0-1,0 0 0,0 0 1,0 0-2,0 0-3,0 0 0,0 0 1,0 0-3,0 0-1,0 0-1,0 0 3,0 0-1,0 0 3,0 0 2,0 0-1,0 0 1,0 0 0,0 0 2,0 0 0,0 0 1,0 0-1,0 0 1,0 0-5,0 0 0,0 0 0,0 0 0,0 0 0,0 0 0,0 0 0,0 0 0,0 0 0,0 0 0,0 0 0,0 0-2,0 0 0,0 0 2,0 0 0,0 0 0,0 0 0,0 0 0,0 0 0,0 0 3,0 0 0,0 0 6,0 0-4,0 0-1,0 0 1,0 0 1,0 0-2,0 0 0,0 0 1,0 0-3,0 0-1,0 0-5,0 0 5,0 0 1,0 0-4,0 0 1,0 0 1,0 0 0,0 0-2,0 0 2,0 0-3,0 0 1,0 0-1,0 0-3,0 0-3,0 0-11,0 0-20,0 0-18,0 0-13,0 0-27,0 0-79,0 0-109,5-3-442,-4 5 0,1 1 0</inkml:trace>
  <inkml:trace contextRef="#ctx0" brushRef="#br0" timeOffset="47597.5492">23157 12339 461,'0'0'55,"0"0"13,0 0 12,0 0 18,0 0 22,0 0 23,0 0 25,0 0 27,0 1 21,0-1-22,0 2-11,0-2-9,0 0-12,0 0-13,0 0-18,6 0-20,9 0-18,8 0-23,18-2-14,12 1-7,18-7-4,15-1 2,24-3 24,30-2 6,27-3-4,29-5-6,28 0-2,21-2-11,11-2-21,12-1-39,10 3-48,5 0-78,8-6-108,7-4-107,-5-7-198,0 8 0,-14-4 0,-13 2 0</inkml:trace>
  <inkml:trace contextRef="#ctx0" brushRef="#br0" timeOffset="48697.8123">29755 11514 1259,'-3'0'57,"0"0"7,1 0-9,1 0 5,1 0 4,1 0 1,1 0 3,2 0 4,2 3 10,6 3-27,5 5 14,5 4 17,7 5 33,10 8 18,11 2 17,11 7 13,10 1 6,16 6 3,8-3-7,7-2-19,1 0-23,-2-7-27,-2-1-44,-6-7-169,2-11-581,-21 3 0,-12-6 0,-16-10 0</inkml:trace>
  <inkml:trace contextRef="#ctx0" brushRef="#br0" timeOffset="48924.7794">30095 11464 3449,'-49'30'-20,"-15"16"-77,-13 15-116,-18 11-410,21 10 0,1 0 0,5-5 0</inkml:trace>
  <inkml:trace contextRef="#ctx0" brushRef="#br0" timeOffset="52013.6828">29833 11301 564,'-5'0'55,"-3"0"18,0 0 13,0 0 11,2 0 2,0 0 4,2 0 6,1 0 5,1 0 6,-1 0-42,3 0-7,-3 0-9,3 0-3,0-3 1,-3 1 16,3-2 12,-3 1 9,3-1 4,0 3-2,0-1-1,0 2-4,0 0-10,0 0-10,0 0-8,0 0-17,0 0-13,0 2-8,0 3-3,-3 1 9,0 3 9,0 5 9,-1-2 9,-1 5 6,2 3 3,0-3 2,-2 4-3,1 1-1,4 5-7,0-3-10,0 4-10,0 3-9,0-1-7,-2 1-5,1 6-6,-2 0-2,0 1 0,-3 3-3,2 1 1,-3 2 1,1 2 2,-1 3 7,3 0 2,-4 7 2,0 0 3,1 1 4,1 2 2,0 0 3,3 4 3,-2-4 0,2 4-1,-1 2-5,0-1-4,0 5-3,-2 3-4,0 0 0,-1 2-4,-2-1-3,1 1-7,-1-4 1,-3-1-4,-1 1 1,0-3 0,-3 0 0,-2 0 0,0-2-1,0-5 2,0-2 1,-2-7 0,2-5-2,3-5 1,0-5 0,1-7 1,4-4-7,-4-6-11,5-4-21,0-7-93,8-4-172,17-13-449,-16-2 0,5-10 0,0-13 0</inkml:trace>
  <inkml:trace contextRef="#ctx0" brushRef="#br0" timeOffset="52607.4505">30376 11204 920,'9'-36'-6,"-4"-6"2,1-2 4,-2-5 17,-1 13 36,-3 20 37,0 4 30,-3 5 25,3 2 8,0 3 12,-1 2 16,1 3 9,0 4 3,0 5-10,0 12-31,0 5-34,1 9-27,2 6-24,0 8-5,0 6-6,0 9-5,-3 8 3,0 7 3,0 9-2,-3 7-1,-6 6-4,-9 8 3,-4 9 1,-7 3-3,-4 2 0,0 3-5,1-1-10,2 1 0,-2-7 4,4-5 4,2-5 6,1-9-4,2-8 1,-1-9-2,0-3-1,-2-8-2,1-8-4,2-9-11,-2-4-29,1-14-61,1-11-97,5-10-148,-6-19-388,-5 2 0,-7-11 0,-1-6 0</inkml:trace>
  <inkml:trace contextRef="#ctx0" brushRef="#br0" timeOffset="53103.4642">28930 12812 2781,'41'0'115,"22"-3"17,30 0 13,32-3 4,12 0 6,23-4-1,19-4 4,13-2 0,13 0 2,6-5-74,1 1-41,2 0-19,-10 5-22,-11-2-16,-17 5-26,-16 1-42,-19 3-67,-18 2-101,-15-3-158,-28-9-261,-21 13 0,-27 0 0,-19 1 0</inkml:trace>
  <inkml:trace contextRef="#ctx0" brushRef="#br0" timeOffset="53615.0309">28820 13091 3404,'15'5'4,"12"0"-1,20-2 5,23 1 2,22-4 3,35-8 12,26-6 22,29-9 22,23-7 29,19-5 22,8-9 11,7 0 8,5-2 1,1 7-2,-8-5-1,-6 9-11,-9 1-22,-16 5-21,-26 1-27,-23 3-26,-28 3-17,-33 2-17,-28 2-14,-25 3-11,-24-1-15,-19 4-32,-16-2-32,-13 0-59,-10-1-107,-5-3-179,-15-2-292,-7 0 0,-4-3 0</inkml:trace>
  <inkml:trace contextRef="#ctx0" brushRef="#br0" timeOffset="55105.6638">29616 10587 1006,'-2'2'2,"-2"-1"-4,4 2 0,-1-2-3,1 1-1,1-2 7,3 1 19,1-1 31,3 0 27,1 0 26,4 4 40,-2-4 37,4 0 27,-2 0 27,5-2 15,-1 0 4,2-4-12,7-3-25,4-5-24,2 1-25,9-6-37,5-5-30,9-1-18,8-7-13,15-1-2,6-3-5,11-1-8,4 2-1,-1-3-4,1 1-4,-6 1 0,-7 3-6,-6 2-8,-8 5-12,-10-1-5,-9 6-9,-7 3-1,-9 0-3,-10 6 2,-8 2 0,-7 4-1,-6-1 5,-4 3 5,-2 4 1,0-3-5,0 2 4,-3 1 2,0 1-1,-3-1-2,1 3 0,-2-3 0,2 4-3,2-4-5,2 3-2,1-3 0,0 2-2,1-2 0,-1 2 0,-1-2 0,1 0 2,0 0 1,-3 0 4,3 0 2,-2 0 2,2 0 3,-1 0 0,1 0 4,0 0 2,-2 0 4,1 0-4,1 0 3,-4 0-5,1 0-1,0 0-1,-1 0-1,-2 0-2,6 0-3,-1 0-4,1 0-4,0 0 0,0 0-4,0 0-4,0 0-9,0 0-10,0 0-31,0 2-40,-2 1-63,1 0-90,1 2-119,0-5-364,-4 4 0,4 1 0,0-2 0</inkml:trace>
  <inkml:trace contextRef="#ctx0" brushRef="#br0" timeOffset="55995.6034">31715 10082 2581,'-6'19'7,"-2"8"0,0 9-8,-1 5-15,0-1-21,3 2-40,-2-3-47,-1 0-46,-1-5-55,5-3-164,-4-2 0,6-4 0</inkml:trace>
  <inkml:trace contextRef="#ctx0" brushRef="#br0" timeOffset="56521.8423">32095 10065 2025,'3'-27'41,"-2"-4"4,3-5 0,-2-3-29,-11 14-12,-6 11-10,-9 4 1,-14 6 2,-17 6 8,-12 7-11,-8 6 10,-5 4 20,-4 8 27,6 5 57,4 4 36,5 2 27,7 6 6,14 4 1,9 3-4,12 5-18,14 2-22,8 0-23,11 0-28,12 0-27,6-3-22,11-7-19,10-4-4,8-7 1,5-8 6,7-11 15,3-7 12,5-9 13,4-8 8,4-9 12,-1-7 8,-1-10 0,-6-11 1,-10-9-5,-7-3-8,-14-8-18,-15 0-15,-16 1-14,-16 3-23,-22 2-35,-23 8-43,-26 8-42,-30 6-76,-29 12-90,-26 3-508,-48 13 0,-38 11 0</inkml:trace>
  <inkml:trace contextRef="#ctx0" brushRef="#br0" timeOffset="61729.4929">22735 5652 252,'0'-3'40,"0"0"17,0 3 15,0-2 16,0 0 14,0 4 9,0-2 7,0-2 2,0 2-2,0 0-19,0 0-20,0 0-15,0 0-10,0 0-11,0 4-2,0-1 5,0 3 1,0 2 3,1 2 5,2 4 5,0 1 7,3 2 2,3 2 2,-3-2-2,3 1-8,3-1-11,0 1-5,1-3 4,3-2 13,-2-1 9,3-3 13,1-4 14,2-2 10,1-2 6,3-5 10,5-4 1,2-4 2,5-8-7,4-6-12,6-7-13,4-3-15,7-6-20,5-1-13,6-1-8,1-4-12,-1 4-2,-1-2-4,0 3-2,1-1-3,-3 0-3,-1 6-2,-3-1-2,-1 3-1,-1 4-3,-5 1-2,-4 3-3,-3 3 1,-7 3-2,-3 1-1,-7 6 1,-5 2-1,-5 1 0,-10 3 1,-2 5 3,-3 0 2,-5 3 1,2-1 0,0 2-1,-2 0 1,0-1 0,0 1 1,0 0 0,0 0-1,0 0-1,0-1-3,0 1 1,0-2 0,0 0 1,0 2 0,0 0-1,0 0-1,0 0 2,0 0 0,0 0 2,0 0 3,0 0 0,0 0 3,1 0-1,-1 0 3,0 0-1,0 0 2,0 0-1,0 0 1,0 0-1,0 0-4,0 0-2,0 0-4,0 0 1,0 0-3,0 0 2,0 0-3,0 0 1,0 0-1,0 0-1,0 0 1,0 0 0,0 0 1,0 0 0,0 0-1,0 0-1,0 0 1,0 0-1,0 0 0,0 0 1,0 0 0,0 0 0,0 0 4,0 0-3,0 0 1,0 0 0,0 0-1,0 0 1,0 0-2,0 0-11,0 0-22,0 0-55,0-3-104,3-3-113,-1-9-376,-2 10 0,1-4 0,-4-4 0</inkml:trace>
  <inkml:trace contextRef="#ctx0" brushRef="#br0" timeOffset="62875.4907">24179 4538 436,'0'-2'6,"0"-1"1,0 1 18,0 1 29,0-1 23,0 2 14,0 0 9,0 0-2,0 0-3,0 0-1,0 0 6,0 6 1,0 1-14,0 7-26,0 5-19,0 9-11,2 1-5,-1 6 6,2-1 6,0 0 1,0-2 6,0-6 16,-3-1 8,0-4 6,0-4 2,0-5 2,0-3-1,0-1 3,0-5 5,0 0 21,0-1 9,0-2-14,0 0-13,0 2-8,3-4-3,2 0-4,5-4-1,-1 1-7,7-2-7,1 2-27,0 0-17,-2 4-6,1 0 1,0 2 0,-2 5 2,-3-1-1,-3 5 3,-4 0 7,-2 5 9,-2-4 15,0 3 9,-3-1 9,-5 1 5,-2-2 4,-7-2 4,-4 0 14,-3-1 11,0-1 11,-2 0-3,4-4-12,2 3-8,7-3-9,4-1-2,6 0-5,3-3-5,-4 0-15,4 0-15,0 0-16,0 0-7,0 0-4,0 0-2,0 0-3,0 0-2,0 0-4,0 0-7,0 0-8,0 0-16,0 0-22,0 0-18,0 4-19,0-4-20,0 1-35,0-1-62,0 0-60,0 0-69,4 3-111,-4 1-143,0 1 0,1 4 0,-1 2 0</inkml:trace>
  <inkml:trace contextRef="#ctx0" brushRef="#br0" timeOffset="64609.8391">27434 4896 170,'-3'-2'38,"0"0"16,0-4 11,-3 2 8,2 1 25,1 2 27,1-1 22,1 2 15,1 0 8,0 0-10,0 0-12,0 0-8,0 0-10,0 0-6,0 0-26,0 0-28,0 0-20,0 0-11,0 2-7,3 2-5,0 4-8,3 6-3,1 6 0,5 3-1,-1 4 6,-1-2 2,-1-2-1,-3-3-2,-1-3 1,0-5 28,-3-5 54,1-2 46,0-3 9,0-2 2,5-3-3,4-6-1,8-10-1,8-4 1,10-13-2,7-6-28,13-8-50,7 0-44,8-3-6,0 2 5,1 5 4,-12 8 1,-13 4 2,-13 11-2,-10 7 1,-11 4 2,-5 4 7,-7 3 10,-3 3-1,0-1-1,0 1-3,0 2 1,0-1-2,0 1 1,0 0-4,0-1-3,0 1-12,0 0-14,0 0-10,0 0-6,0 0-4,0 0-2,0 0-6,0 0 2,0 0-1,0 0 4,0 0-1,0 0 0,0 0 4,0 0 0,0 0 2,0 0 0,0 0 6,0 0-2,0 0 2,0 0-4,0 0 1,0 0 0,0 0 3,0 0-4,0 0 1,0 0-3,0 0-1,0 0-1,0 0-1,0 0 0,0 0 1,0 0-1,0 0-3,0 0 3,0 0-2,0 1-4,0 2-6,0 0-13,0-1-17,0 1-19,0 1-32,0-2-36,0 2-43,0 0-73,0-3-55,0-1-86,0 2-254,0 3 0,0 5 0,-3 4 0</inkml:trace>
  <inkml:trace contextRef="#ctx0" brushRef="#br0" timeOffset="65273.354">27839 5293 680,'0'0'32,"0"0"4,0 0 20,0 0 59,0 0 28,0 0 27,0 0 48,0 0 26,0 0 11,0 0-23,0-1 5,0 0 1,0-2-17,0 1-59,0-3-27,0-1-26,0 0-48,0-2-25,0-1-11,0-1-8,0-2-5,0 2-4,0-1-4,0 0-1,-2 0-1,1 5-12,-1 2-23,1-3-90,2 1-180,-7 4-293,-7-3 0,-10 1 0,-16 0 0</inkml:trace>
  <inkml:trace contextRef="#ctx0" brushRef="#br0" timeOffset="66930.6191">30450 4691 188,'0'0'22,"0"-3"14,0 1 18,0-1 28,0 3 26,0-1 6,0 1-2,0 0-2,0 0 3,0 0-11,0 1-7,0 2-13,0 2-13,0 4-27,0 5-20,3 1-5,2 2 9,2-2 8,-1-3 34,3 1 57,-3-3 38,1-5 18,2-2 6,7-6 9,5-3 5,7-9 6,10-7 1,4-2-5,2-12-36,2 0-56,-4-4-39,-1 2-18,1-2-7,-3 5-9,-6 4-12,-7 5-7,-7 8-4,-9 7-1,-7 5 1,-3 2-2,0 4 1,1-3 0,-1 2-4,0 1 0,0 0 4,2 0-1,-2 0-2,0 0-1,0 0-1,0 0 3,0 0-3,0 0-1,0 0-2,0 0 2,0 0-3,0 0-1,0 0-1,0 0 0,0 0-2,0 0-4,0 0 2,0 0-7,0 0-25,0 0-44,0 0-85,0 0-40,3 0-158,-3-23-255,0 28 0,1-1 0,-5 4 0</inkml:trace>
  <inkml:trace contextRef="#ctx0" brushRef="#br0" timeOffset="70220.9051">28903 10671 1553,'2'-16'-310,"2"14"0,2-3 0,-2 0 0</inkml:trace>
  <inkml:trace contextRef="#ctx0" brushRef="#br0" timeOffset="70896.6311">28936 10597 1737,'0'-1'14,"0"-4"-22,0 1-59,0-4-61,0 2-14,0 1-10,0 2-2,0 3 10,0 0 12,-1 0-3,-1 0 17,-1 0 21,1-1 44,1 1 29,1-2-55,0 2 0,0-3 0,-2 3 0</inkml:trace>
  <inkml:trace contextRef="#ctx0" brushRef="#br0" timeOffset="73965.4577">28537 9206 718,'0'-3'68,"-6"-1"28,0 2 18,3-1 15,-1 1 6,2 2 3,2 0 2,0 0 10,-1 0 20,1 0-11,0 0-18,-2 0-17,2 0-8,2 0 16,-2 2 11,0 1 1,0 3 3,0 4-10,1 3-16,-1 2-23,2 0-16,-2 2-7,0-3-5,0-1-28,0-3-12,4 4 2,-4-2 1,3 0 1,-3 2 2,6 0 4,-3 1 0,3 5-2,-1 4-6,5 5-1,-4 4-6,5 5-5,2 5-6,-2 6-1,4 7-5,-2 9-6,1 7 1,3 8 3,-4 6 4,-2 9 5,-1 5 0,1 4-3,2 9 2,-4 4 1,3 1 4,0 1-1,2 1-2,-2-3 2,3 1 6,-2 1 16,-5-2 15,1 0 24,0-5 7,-4-1 12,-1-9 3,2-4 3,-3-5 5,2-6-5,-2-9-10,6-10-20,-5-6-14,4-11-21,-2-5-9,-3-12-13,4-7-4,-4-6-3,0-10-4,-3-2 4,0-4 1,0-2 2,2 0-2,-2-3 3,0 0 0,0 0-1,0 0 0,0-2-1,0-2 3,0-3-5,0 0 4,0-1 2,0 1-1,0 0-3,0 3 1,0 1 2,0 2-2,0-1-3,0 2-1,0 0 1,0 0-6,0 0-4,0 2 0,0-1 0,0 2 0,0 3 2,0-1-1,0 2 3,0 0 0,0-1-1,0 0-1,0 0 0,0 0-1,0-1 2,0-3-1,0 2-2,0 0 0,0 1 0,0 0 2,0-1-2,0 1 0,0-2 2,0 1 0,0-1-2,0-1 1,0 1 0,0-1 1,0-2-1,0 0-1,0 2 4,0-2 1,0 0-2,0 0 1,0 0 1,0 0-1,0 0 0,0 0 1,0 0-1,0 0 1,0 0-5,0 0 0,0 0 0,0 0 0,0 0 1,0 0-2,0 0 1,0 0 1,0 0 1,0 0 1,0 0 3,0 0 4,0 0 0,0 0 2,0 0 2,0 0 1,0 0-1,0 0 0,0 0 0,0 0-4,0 0-3,0 0 1,0 0-1,0 0-3,0 0-2,0 0 1,0 0-1,0 0-1,0 0-1,0 0 3,0 0 0,0 0-3,0 0 0,0 0 0,0 0 0,0 0-2,0 0 4,0 0-2,0 0 1,0 0 1,0 0 1,0 0 0,0 0 1,0 0-3,0 0 2,0 0 1,0 0-3,0 0 1,0 0-1,0 0 1,-2 0-2,2 0 0,0 0 0,0 0 2,0 0-2,-3 0 0,3 0 0,0 0 0,-3 0 1,3 0-1,0 0 0,0 0 0,0 0 0,0 0 0,-3 0-1,3 0-1,0 0 0,0 0 1,0 0-2,0 0 1,0 0 0,0 0 1,0 0-1,0 0 3,0 0 2,0 0 0,0 0 1,0 0 0,0 0 0,0-2 4,0 0-1,0 2 0,0-3-1,0 3-2,0 0 0,0 0 0,0 0-1,0 0 0,0 0 0,0 0-3,0 0 1,-4 0-1,4 0 2,0 0-1,0 0 1,0 0-1,0 0 1,0 0 0,0-2-1,0 1-1,0 1 1,0 0 1,0-2-2,0 2 0,0 0 0,0 0 2,0 0 1,0 0 0,0 0 0,0 0 0,0 0-1,0 0 1,0 0 0,0 0 0,-3 0 0,3 0-2,0-1 2,0-2-3,0 3 0,0 0 0,-3 0 0,3-3 0,0 3 0,0 0 0,0 0 0,0 0-2,0 0 0,0 0 2,0 0 0,0 0 0,0 0 0,0 0 0,0 0 0,0 0 1,0 0 0,0 0 0,0 0 0,0 0 1,0 0-1,0 0 0,0 0 1,0 0 2,0 0 0,0 0 1,0-2-2,-3-1 4,1 1 1,2 0 3,-1-2 11,-1 0 31,2 1 16,-1-2 6,1 3 5,-2-2-2,1 2 7,1-1-5,0 3 8,0-3-7,-2 2-10,1-2-32,-1 0-16,1-3-9,-1 1-4,2-1 8,0-2-14,0 4 1,0-1-8,0 1 8,0 2 0,0-1 1,0 3-1,0-3 5,0 3-3,0 0-8,0-2-16,0 2-34,0-2-34,0 0-30,-1 0-44,1-1-43,0 2-42,3-4-77,3-4-152,6-11-134,4-17-325,4 5 0,1-12 0,0-14 0</inkml:trace>
  <inkml:trace contextRef="#ctx0" brushRef="#br0" timeOffset="75330.9047">29371 10324 2797,'86'-15'-101,"27"-6"-106,23-11-290,21 4 0,-43 5 0,-10 8 0</inkml:trace>
  <inkml:trace contextRef="#ctx0" brushRef="#br0" timeOffset="75749.9765">28794 10626 3150,'26'-3'33,"19"-1"10,18-4 9,26-2-2,12-4-9,15-1-9,15-2-6,10 1 1,7-1-3,2-4-20,2 0-33,-3 2-50,-3-1-82,-9 1-74,-10 0-115,-13 5-175,-16 4 0,-15 0 0,-19 3 0</inkml:trace>
  <inkml:trace contextRef="#ctx0" brushRef="#br0" timeOffset="76341.5271">29549 10749 1984,'43'-5'37,"16"-2"4,19-2 1,23-2 2,-6-1 0,10-4-2,3 4 2,2-3 2,3-2 3,-5 0-6,-5 0 5,-7-4 18,-5-1 17,-3 2 10,-10 2 5,-7 3 4,-9 1 0,-8 1-6,-13 5-10,-11 0-27,-8 0-22,-11 5-35,-8-3-30,-4 3-8,-10 2-4,-3-1 0,-10 0-1,-3 2 4,-5 0 8,2 0 10,2 0 1,2 2-2,4-2-21,5 0-63,1 0-71,5-2-100,0-1-202,1 3 0,1-3 0</inkml:trace>
  <inkml:trace contextRef="#ctx0" brushRef="#br0" timeOffset="77187.4072">30382 9183 1722,'-3'3'44,"3"0"10,0 0 2,0 6 1,0-1-5,0 3-23,3 1-27,2 7-37,2 2-30,2 2-36,-3 4-14,3 7-7,-3 3-1,3 7 10,-3 8 43,2 6 66,-2 9 83,0 8 80,-2 7 58,-1 11 28,-1 8 11,-2 8 5,0 7 2,0 8-9,1 6-33,-1 8-40,0 9-52,0 6-40,0 8-30,0 6-20,0 8-10,-1 6-8,-4 8-3,-2-1-1,1 1-3,0-1-5,-5-2 2,1-12 2,2 0 2,2-11-4,0-8-1,3-11 2,3-9-17,0-14-41,5-15-78,2-17-132,2-26-437,6-6 0,-4-11 0,1-21 0</inkml:trace>
  <inkml:trace contextRef="#ctx0" brushRef="#br0" timeOffset="79086.5586">29992 8792 260,'23'0'1,"10"0"1,6 0 1,9-2 1,-4-1-1,3-1-13,-5-14-42,1 11 0,-8-3 0,-2-4 0</inkml:trace>
  <inkml:trace contextRef="#ctx0" brushRef="#br0" timeOffset="80547.9182">30542 8754 1058,'0'0'3,"0"0"0,1 2 0,1-1-2,1 3 1,0 0 2,7 2 4,-2-2 6,4 1 15,4-2 13,2 0 11,2-3 15,4 0 8,-2 4 7,0 0 4,2 3 1,-5 6 0,-2 6-4,-4 5-14,-7 5-15,-2 6-10,-4 5-14,-5 2-5,-3 0-6,-3 1-3,0 0-5,0-5-2,1-4-2,7-7 4,3-5 17,6-6 25,6-11 16,10-2 12,6-7 16,12-9 7,4-8 3,10-4 3,2-8 1,1-4-4,-2-7-17,-2 1-26,-8-10-16,-12-3-17,-7-2-16,-17-5-9,-6-7 2,-15-1-3,-14 3-2,-13 6 2,-15 8-2,-12 16-1,-14 11-2,-7 15 2,-5 8 4,2 8-1,-5 8-3,5 10 2,1 7-1,6 9 6,8 8 2,9 6 6,7 7 6,11 2 3,13 7 1,8 5 3,6 2 1,12 2 2,6 3-1,3 1-5,16-5 2,7 2-1,16-6-2,16-6 0,17-3 3,6-9 7,12-9 10,9-6 9,-4-11 16,5-8 15,2-10 15,3-5 19,2-11 8,3-10 8,-2-8 0,-7-10-8,-6-8-8,-11-11-14,-10 3-12,-11-1-19,-13 2-17,-14 1-18,-14 4-12,-12 3-9,-10 4-6,-10 2-2,-9 3-6,-8 3 0,-6 5-3,-8 3 3,-7 5-1,0 2-3,-2 5-3,3 2 0,2 7-2,9-1 6,5 1-2,8 0 2,9 0-2,6 0 0,3 0-4,5 0 4,0 1 1,0 2-2,0 1 5,0 3-6,0-3 2,0 1 0,0 0 1,0-3 2,0-1 0,0-1 0,0 1 1,0 1 0,0-2-2,0 0 1,0 0-3,0 1-30,0-1-37,0 1-33,-3 3-52,-3-1-92,0 0-209,-9 0-423,-6 0 0,-12-3 0,-15-3 0</inkml:trace>
  <inkml:trace contextRef="#ctx0" brushRef="#br0" timeOffset="84815.4728">23388 5978 254,'0'0'23,"0"-3"7,0 3 2,0-2 1,0 1 5,0-3 4,0 4 4,0-2 4,0-3 4,0 5-12,0-4-3,0 1 3,0-2 12,0 2 12,2 0 3,2-3 5,0 1 4,2 2 4,3-3 4,6 0 12,1 1 3,7-4-5,5 3-9,2 0-8,1-2-2,2 7-3,-3-2-5,-3 7-7,-3 4-3,-4 4-11,-5 5-10,-4 9-3,-8 3-3,-2 5-3,-4 0-5,-4 4-3,-2-3-4,-2 5-1,2-3-4,3 1-4,3-3 0,3 1-1,5-7-1,2-3-3,10-4-1,1-9 0,9-5 4,6-4 2,7-7 2,1-6 3,7-5 2,-1-9 3,3-7 3,0-7 7,-1-5 5,-1-5-1,-6-3-1,-4-3-2,-8-2-2,-6 0-1,-12 1-3,-5 4-3,-3 0-5,-15 4 0,-2 4-6,-10 2-3,-9 9 2,-7 7-1,-13 7-3,-7 6 0,-6 7 2,-6 4 1,-10 7-1,3 3-4,-3 5 3,0 5 0,5 6 2,4 3 2,10 2 3,5 4 0,9-2 5,9 5 6,4 1 4,7 4-2,8 3 0,1 1 1,6 4-4,7 1 0,2 0-4,3-1-2,6 4-6,4 2-2,5-2-3,7 2 1,9-5 2,8-3 3,2-7 11,6-5 9,2-4 11,2-10 17,7-7 23,1-4 3,9-8 8,8-7 3,-1-10 0,2-6-1,1-9-9,-4-7-11,-8-8-9,-5 1-17,-11-1-19,-9 2-7,-10 6-7,-13 6-1,-5 5 3,-9 11-2,-2 2 2,-2 6 0,-2 1 2,-4 1 3,-1 1-6,-3 2 2,-3 0-1,0 0-1,1 0-1,0 0 0,7 0 0,0 0 3,5 0-3,1 0 0,0 0 2,0 0 0,0 0 2,0 0 0,0 0-2,0 0-1,0 0 0,0 0-3,0 0 0,0 0-2,0 0 0,0 0 2,0 0-4,0 0-5,0 0-1,0 0-3,0 0-2,0 0-5,0 0-1,0 0-5,0 0-3,0 0-2,0 0 1,0 4 0,0-1 0,1 1 1,-1 1 1,0-2 3,0 0 3,0 1 3,0-1 6,0-1-1,0-2 0,0 3 2,3-1 0,-3-4 0,0 2 1,0 0 0,0 0-5,0 0 1,0 0-8,0 0-5,0 0-11,0 0-20,0 2-21,0-2-31,0 0-52,0 0-102,0-2-131,3-13-310,-3 12 0,0-1 0,0 0 0</inkml:trace>
  <inkml:trace contextRef="#ctx0" brushRef="#br0" timeOffset="87980.3974">27362 5656 243,'-1'-1'95,"-1"-1"19,2 2 10,-3-1 11,0 1 10,1 0 13,1-1 9,-2-1 8,1 2 7,1 0-53,-1-3-32,1 3-13,1 0-9,0 0-7,0 0-13,0 0-17,0 0 12,0-4 10,3 4 8,3-5 2,3-3 4,4 2 0,4 0 0,-1-5 0,0 8 4,0 0 6,-1-1-19,0 4-20,1 0-11,1 0-6,-3 2-11,1 0-2,-4 4-3,-1 5 0,-3 6-1,-5 2-1,1 6 0,-3-1 3,0 3-1,-5-1 3,-1 3 2,-2 3 1,-3 2 2,-1 2-1,2-2 2,5 3-1,3-5-2,2-2-2,2-6 0,3-3-1,2-6 6,5-7 15,3-3 10,6-7 6,5-6 5,2-7 2,5-5 4,4-6 2,3-9 2,5-2-1,-1-3-9,3 2-19,-5-8-9,-3 3-7,-8 2-6,-4-3-2,-8 2-3,-12 0-1,-7 3-4,-6-1-3,-14 2 3,-14-2 1,-7 8-2,-19 0-2,-6 13 2,-9 5-1,-1 8-3,-5 6 1,3 8-1,-3 1 3,1 4-3,3 6 1,5 6 1,6 2-2,6 5 1,8 3-1,10 3 0,9 6-1,8-1 5,9 3-1,6 0-1,7-2 1,2 2 2,8-3 2,3 0 0,11-3 0,4-2 2,10-6 5,3-1 5,2-7 13,0-4 17,-1-9 15,-3-5 8,1-4 8,-3 0 3,-2-6 5,-4-1-1,-1-2-5,-4 2-4,-6-4-14,-3 1-14,-6 1-12,-2 2-6,-3 2 1,-3 0 2,0 2-2,0-1 2,4 2 2,-4 0-1,0 0-1,0 0-5,0 0-3,0 0-6,0-1-9,0 1-7,0 0-3,0 0-3,0 0-3,0 0-2,0 0 1,0 0 2,0 0 1,0 0-2,0 0 1,0 0 2,0 0 0,0 0-4,0 0 0,0 0-2,0 0-7,0 0-5,0 0-5,0 0-8,0 0-10,0 0-2,0 0 0,3 0-7,2 1-23,1 2-34,5 0-35,1 5-61,6-2-114,9-5-156,2 4-287,5 0 0,7-5 0,-1 3 0</inkml:trace>
  <inkml:trace contextRef="#ctx0" brushRef="#br0" timeOffset="89190.4998">30752 5729 833,'0'7'-42,"-1"1"-14,1 3 3,0-1 5,4-5 30,8-2 23,5-3 32,7-3 22,3-2 24,9-5 43,5-4 32,1-6 44,3-9 19,5 0 18,-2-5-14,2-3-18,-8 2-29,-2 3-19,-11 5-24,-9 6-25,-12 9-15,-5 6-29,-11 6-19,-12 8-24,-10 9-14,-14 10-6,-12 8 0,-5 14-2,-7 2 7,7 2 15,9 1 8,13-8 5,12-8 9,20-7 20,13-13 27,19-7 11,19-8 15,20-12 8,21-13 8,11-13-6,10-6 0,0-11-10,-8-2-7,-8 1-23,-16 7-27,-20 6-14,-19 10-35,-19 8-55,-20 10-18,-20 7-2,-21 5-6,-17 10 0,-15 9 2,-16 7 6,-4 4 15,0 6 23,12 1 46,13-3 65,20-7 13,20-4 10,20-6 7,10-11 3,18-2 5,9-4-5,13-1-11,7-8-23,15-8-23,0-2-19,8-5-10,-8-2-10,-4 3-7,-14 3-8,-13 7-18,-13 5-39,-7 4-33,-9 3-39,-9 1-49,-6 3-61,-6 3-107,-6 0-106,-8 1-308,-8 8 0,-1 4 0,-2 1 0</inkml:trace>
  <inkml:trace contextRef="#ctx0" brushRef="#br0" timeOffset="89692.403">30206 6225 2835,'0'-1'29,"0"-3"2,5 4 4,8 0 3,10 5 10,17 6 6,19 7 4,18 10 3,19 6 8,20 4 2,22 3 15,20 2 8,18-5-2,10-4-3,6-8-7,-2-4-8,-12-7-27,-18-10-57,-21-4-161,-28-15-571,-31 2 0,-32-12 0,-27-13 0</inkml:trace>
  <inkml:trace contextRef="#ctx0" brushRef="#br0" timeOffset="89961.4723">31634 5854 1820,'-22'32'102,"-4"19"4,-18 19 0,-11 26 1,-1 4 13,-10 13 25,-8 1 13,-7 6 2,-2-3-13,6-7-113,8-7-114,16-8-167,10-11-288,20-9 0,8-17 0,12-15 0</inkml:trace>
  <inkml:trace contextRef="#ctx0" brushRef="#br0" timeOffset="90553.3939">31514 6921 3553,'9'0'-1,"12"3"2,12 4 0,15 6-3,12 5-11,11 7-40,10 3-80,8-3-110,1-4-59,-4-11-13,-6-3 6,-5-11 23,-9-11 34,-9-5 48,-10-8 46,-10-10 55,-12-8 83,-10-1 116,-6-6 60,-9 4 24,-6 6 7,-13 8-19,-13 14-34,-12 10-42,-19 14-33,-12 12-14,-11 17-3,-4 10-6,-3 13 0,5 14-11,16 10-6,16 5 23,23-2 36,24 4 38,23-9 27,26-5 26,23-7 26,14-4 13,15-3 3,6-3 4,-2-1-8,-10-1-27,-16-2-36,-24-1-35,-27 4-26,-28-2-29,-33 1-21,-27 4-20,-29 2-28,-15 2-52,-10-3-101,7-1-201,3-11-434,15-5 0,13-16 0,11-14 0</inkml:trace>
  <inkml:trace contextRef="#ctx0" brushRef="#br0" timeOffset="91072.7272">31741 5404 2418,'6'-22'-8,"3"-4"-25,4-3-74,9-2-113,-9 9-190,-4 17 0,-3 2 0</inkml:trace>
  <inkml:trace contextRef="#ctx0" brushRef="#br0" timeOffset="91339.8973">31667 5385 499,'-30'36'133,"-12"17"22,-12 18 8,-8 18 5,17-4 21,8 0 28,18-6 39,9-5 44,23-7 16,14-7-81,14-5-35,12-6-18,11-1-7,7 3-4,-4 0-18,-10 7-26,-21 0-37,-20 3-41,-35 1-15,-36-3-22,-41 0-16,-36 0-62,-41-7-155,-29-30-485,-19 28 0,-20-11 0,-7-6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4:29:35.46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23151 4317 360,'0'-3'40,"0"0"14,0 1 11,0-1 4,0 0 5,0 3 6,0 0 6,0 0 4,0 0 7,0 0-18,0 0 2,0 0 4,0 0-1,0 0 2,0 0 1,0 3 9,0 2 7,0 1 3,0 2-3,0 5-3,0 1-11,0 5-11,0 1-5,0 2-1,0 3 1,0 3-6,3 2-9,-3 2-4,3 2-1,-3 0-6,3 3-4,-3 1-5,3 0-7,-3 3-3,4-1-7,-3 2-9,1 0-5,-2 0-2,0 1-2,1-3 3,-1-2 1,2 3 0,-1-3 3,1-6 0,0-1 3,-2 1 1,2-1 8,1-2 4,-2 3 1,2 1 2,1-1 2,-3 4 4,4 2 5,-4 2 2,2 1 1,0-1 2,3 2-3,-3 2-3,0-3 2,0 2-5,0-2 0,-3 4-3,0-2-6,0 0-3,0 5-2,0-2-4,0-1-2,3 3-3,-3 2-4,3-1 0,3 2-3,2-1-1,-7 1 0,2 0-1,0 1 1,-3 0 2,0 0 0,3 2 1,-3 1 1,0 0 1,2 2 3,-2 0 0,0 3-1,1 0 2,-1 5 5,0 0 2,2 0 7,-2-1 6,-3 1 9,-2-1 3,-1 2 4,-3 3 2,-3 1 2,4 3-4,-3 3 0,3 1-1,4 1-4,-3-2-6,4 1-4,3-5-3,-1-1-3,1-4 0,-2-3-2,2-4 2,-2-4-7,-1-4-2,0 0-7,-4-6-5,1-3-24,-1-7-42,0-8-28,2-9-83,3-12-80,2-14-118,4-34-362,6 3 0,8-24 0,11-18 0</inkml:trace>
  <inkml:trace contextRef="#ctx0" brushRef="#br0" timeOffset="3034.5842">23154 4386 987,'3'0'61,"0"0"17,0-2 12,4 2 7,1-3 13,-2 2 17,1-1 20,-6 1 8,2-1 5,-3 2-47,0 0-12,0 0-14,0 0-10,0 0-6,0 0-5,0 0-7,0 0-10,0 0-2,0 0-1,2-1-3,-1-2 2,1 3-1,1-5 0,0 2-2,2 0-7,2 0-11,3 1-9,4-1-6,4 0-2,3 0 1,4 2-1,2-1-1,8 1 0,1 1 1,7 0 0,3-4 4,8 1 5,3 2 0,8-3 2,6 2 1,5 2-1,3-3-1,4 3-1,4 3 0,1-6 0,4 3-4,0-5-2,3 1-1,3-1 2,-2-2-5,-1 2 4,-3-2-2,-5 3 2,-4-2-1,-5 3 1,-1 1-2,1 0 1,-3 1-1,6 1-3,-2 0 3,1 0-4,-4 0 2,-2 0-2,-6 0 1,-2 0-1,-2 0 2,-3 0-1,3-2 0,4 1 1,3 1-2,1-4 3,4 1-1,0-1-1,0 0 1,-1 3 0,-3-4-2,0 3 1,2-1-3,0 0 2,2 0 0,4 3-2,3-1 1,4-1 0,-3 2-2,-4 0 1,-2 0 0,-5 0-2,-1 0 2,-6-1-1,-1 0 0,0 1-1,-4-1 2,-5 1-2,-2 0 1,-4 0 0,-2-2 0,1-1 1,-2 0-1,1-1 2,-4 0-1,-2-2 2,-3 2-2,-6 1-1,-2-1 1,-6 0 0,-1 1 1,-6 2 0,-3-2-1,-3 2 0,-7 1 0,1-3 0,-6 3-1,0 0-1,0 0-5,0 0-2,0 0 2,0 0 1,0 0 1,0 3 2,0-2-3,0 6 2,0 1 2,0 4 0,0 7 6,0 9 3,0 5 0,0 6-3,-3 9 2,3 4-2,0 5 1,-3 7 0,0 5 2,3 6-1,-3 5 0,1 5 3,-1 2-1,0 3 2,0 0 0,0 3-1,2 0 0,1 3-3,-3 6 3,3-1 2,3 3 0,-3 0-5,0 0 1,0-5 1,-3-2 0,0 2 4,-2-2 6,-1 0 4,-1 0 0,-4-3 0,5-3 0,-3 0 0,1-1-1,0 2 2,2-1-1,0-1-1,1-1-6,0-4-2,-2 0-4,4-3-3,-3-2-1,1-1 1,2-1 1,0 0-4,-3-6 0,2-1-2,1-4 0,2-6-1,-3-6 3,3 0 0,-1-6 0,-1 0 0,2-3-2,1-6 0,0-1 0,0-6-1,0-3-1,-2-8 3,2-6-2,0-5 15,-1-6 14,-1-1 3,-4-4 0,-1 0 2,-4-2-2,-7-2 1,-8 0 0,-12 0-1,-8-3-1,-16 0-14,-9-1-15,-5 1 0,-11 1-2,-5 1-4,-4 2 2,-8 0-1,-8 1 1,-11 2 2,-4-1-5,-5 2 1,0 4 1,-5 0-3,3 1 2,-1 1 1,-1 4 1,5 1 2,4-3-2,6 1-3,6-1 3,7-3 2,4-2-4,-1 0 0,10 0 1,2 1 3,4-1-4,5-1-2,6 1 1,1 0 0,5-4 1,1 3-5,3-1 6,2 1-2,1-2 1,5 1 0,-2-2-1,5 2 1,2-2 0,2 1 2,0 0 1,2 0 2,0 1-2,1-1 2,2-1-1,-3-1-1,4 1 4,-2 0 2,3 0-1,0-3-2,-3 3 0,5-1-1,4 1 1,0 0-2,-2 0 2,2 0 0,1 0-8,-6 0 0,4 0 0,1 0 2,2 0 0,2 0-1,6 0 2,3 0-1,9 0-2,1 0-1,8 0 7,6 0-1,3 0-2,0 0 0,-4 0 0,4 0-2,0 0-13,-1 0-10,-2 0-20,-1 0-26,1 0-58,2-3-108,1-8-542,3 2 0,10-10 0</inkml:trace>
  <inkml:trace contextRef="#ctx0" brushRef="#br0" timeOffset="4035.994">25230 6917 702,'0'-13'44,"0"-1"14,0-4 27,0-2 19,0 0 24,0 8 34,0 1 19,0 5 14,0 1 4,0 3-27,0 1-14,0 1-11,-2 0-20,2 1-15,0 6-18,0 3-31,0 9-16,0 7-6,0 6 5,2 9 5,1 7 6,0 9 6,4 5-5,-1 8 1,3 2-1,-3 4 3,5 3 3,-2 3 0,1 2-3,1 8-3,4 1 3,-2 7-5,1 3 2,-5 0-2,4 2-1,-6 6-7,-1 3-5,-6 3-3,1 1-6,-1 3-3,2-1-7,-4 6-5,2-1-1,2-2 0,-2-2 1,0-7 2,-3-9 4,0-5 6,-7-1 2,4-9 0,-5-2 1,3-6 4,-3-7-2,1-10-4,-2-8 2,2-7-8,-3-7-6,9-12-10,-2-9-23,4-10-40,-1-7-42,5-11-81,-2-10-150,1-27-435,-2-2 0,1-17 0,4-25 0</inkml:trace>
  <inkml:trace contextRef="#ctx0" brushRef="#br0" timeOffset="6106.7523">25220 6778 642,'0'5'115,"0"-2"57,0 5 47,0-3 25,0-1 18,0-4 10,0 0 4,0 0 4,2 0 4,4 0-46,9 0-58,6 0-54,9 0-44,11 0-21,7 0-14,9 0-1,8 0 1,13 0 1,17 0-1,12-3 0,18-1-4,16 3-3,14-3 0,9-3-3,6 0-2,6-1-9,7-1 0,0 1-4,4-1-6,2 1 2,1 3 0,-5-5 0,-5 1-2,-9-2-1,-6 3-1,-13-2 2,-11 3-2,-16 0-1,-13 4 0,-13-2-3,-19 1-3,-8 2-4,-12 1 1,-10-2-2,-7 3 3,-8-1-2,-8 1-4,-8-1 0,-6 1-1,-7 0 0,-6 0 0,1-2 3,-1 2-1,0 0 0,0 0-4,0 0 0,0 0 1,0 0-2,0 0 3,0 0 1,0 0 1,0 0 3,0 0 2,0 0 0,0 0 4,0 0 3,0 0 1,5 0 7,0 0-2,3 0 0,-3 0-2,4 0-3,-3 0-6,-3 0 3,0 0-4,4 2-3,1 3 2,0 2-3,-1 4-4,4 3 4,-2 0 0,0-2-1,-2 1 7,1 1-3,-1 2 5,0 4 2,-3 1-2,0 4 0,-1 7 1,0 1-2,-3 12-1,0 4 1,3 8 2,-3 5 2,0 5-6,0 4 0,0 6 3,0 3-5,0 8 3,0 8-3,0 2 5,0 6 2,0 4-5,0 3-3,0-2 3,-3 3-3,0 1-5,-4 1 5,1 0-2,-3 2 4,0-5-4,0 0-3,4-2-2,-4-2 3,-3-3 2,2-4 1,-4-4 2,-1-7 0,0-4 2,3-6 0,0-3 0,0-4 1,-2-4 2,5-3 2,-4-6-5,4-3 0,-2-6-1,4-7 1,-4-4-2,1-9 2,-1-4 1,1-6 4,-3-6 10,0-5 7,4-4 5,-7-3 3,-4-2 0,-9 0-3,-10 0 2,-14-2-2,-10 2-3,-10 0-1,-9-2-13,-5 2-11,-10 0 0,-8 0-6,-6 2 2,-9 1 0,-10 1-2,-7 4 4,-6 4-3,-7 0-3,-4 2 2,-4 3 2,-4 0-4,-4 2 5,3-2-5,1-1 2,3 0 2,8-2-4,4-2 2,8-4 3,7 1-2,13-2 0,10-4 1,13 0-1,9-3 1,10 0 1,14 0-3,14 0 3,12 0-1,16 0 0,8 0-1,8 0-4,5 0 1,2 0-9,-2 0-42,1 0-60,1 0-84,1-3-111,10-3-187,-7 2-282,-6-3 0,-3-7 0,-15-3 0</inkml:trace>
  <inkml:trace contextRef="#ctx0" brushRef="#br0" timeOffset="7549.6824">23178 8736 1326,'0'0'24,"2"0"2,-2 0 8,0 0 13,0 2 18,0 0 17,0 4 12,3 2 9,5 3 6,2 4 0,8-1 6,8 5 3,2 3-3,5 1-7,7 5-16,-1 1-15,6 3-10,0 2-7,3 2-7,3 3-21,1 2-8,0 5-6,1 2-6,1 3-4,-6 2-2,2 5 0,-2 0-4,-1-1-1,1-2 0,3 0-1,2 2 0,-4-5-1,-4-4 2,2-2-1,-3-5-2,-8-2-1,-1 0 0,-4-2-1,-1 1 3,0-2-1,-1-1 2,1-4 1,3-1-2,0-1 3,0-1-2,0-2 2,-3-2 1,0 1 1,-4-5-2,-2-1 0,-3 0 0,0-5 0,-6 1 1,0-3-3,-3-1 2,-5-3-1,-1 1-1,-1-3-1,-3 1-4,-1-5-3,-1 1 0,0-1-1,2 1 0,-2-3 1,0 3 0,0 0-1,1-1 0,-1 2 2,3 0 2,-1 0 3,1 0 2,0-2 0,0 5 0,0 0 1,0 1-1,3-1 1,0 5 0,2 0 0,-1-2-1,4 0-3,-5 0-6,3 2-5,-3-4-6,1 1-16,-1-2-36,3 1-98,6-8-337,-12 5 0,0-4 0,3-1 0</inkml:trace>
  <inkml:trace contextRef="#ctx0" brushRef="#br0" timeOffset="8966.5826">23374 4432 1250,'0'0'74,"0"0"21,0 0 24,0 0 13,0 0 16,0-3 8,0 3 1,0-2-1,0 0 0,0 1-48,0 2-23,5 1-17,2 5-25,5 5-15,6 5-12,6 4-8,5 4-2,1 7 4,5 0-1,4 6-2,1 2-1,1 3-3,6 4 1,-1 2-2,4 4 0,-3 4-2,2 2 4,-1 2-1,-2 1 1,-1 1 0,3-2 0,2 0 1,-1 1-1,2-1 2,0 2-1,0-3-2,-1 4-2,3-3 2,-2-4 2,2-2 2,0 0 0,-1-8 3,1 1 1,-5 1 1,0-3 1,-6 0 2,-4 0-1,1-3-2,-6 1-2,-1-1-2,-4-3 0,-1-2-4,-4-2-1,1-1 0,-3-2 4,0-2 2,0 5 1,0-4 1,0 2-1,4 2 3,-3 0-1,5-1 1,-3 1 1,2 0-2,-5-5-4,5 1-2,-9-3 0,3-8-15,-5-1-95,21-12-506,-30 1 0,2-4 0,-8-5 0</inkml:trace>
  <inkml:trace contextRef="#ctx0" brushRef="#br0" timeOffset="10551.8393">28504 4188 1082,'0'-3'61,"0"1"12,0 1 6,0-1-1,0 2 7,0 0 12,0 0 5,3 3 6,3 6 6,6 3-43,3 9-12,6 9-7,5 1-1,1 8 6,4 7-3,-1-4-5,5 8 0,-2 0-2,2 2-3,-5 2 1,0 4-1,-1-1-3,-1 1-4,-1 5-4,0-2-1,0 1-4,-1 1-2,0-2-4,1-3 1,-2-2-3,-2-1 0,-2-1-2,0-4 1,0-1 0,-4-1-4,4 1-3,-3-3-3,0 2-1,-2 0 2,1-9 0,3 1-2,-5-5 0,-3-1 1,0-8 0,-3 2 5,-2-7 3,-4 0 2,5-3 2,-3 1-3,-1-2 2,2 0 3,-3 5-1,0-1 0,-2 4 0,2 1-5,-1 1 0,3 2-2,-2 0-1,1 0-1,2 2-1,0 1-3,-3 1 1,3 5 3,-3-1 5,3 2 5,0 0 2,-1-2 5,-2-1 3,0-5 1,0 1 2,1-4 2,-1-3 3,0-1-5,3-1-4,-1-2-2,-1-2-2,2 1-3,-1 1-5,-2 1-1,4-2 0,-4 1-3,3-1-2,-1 0-1,1-2-2,-3-4 1,0-4-5,-3-3 2,0-2 1,4-1-6,-4-2-16,0-2-30,0 1-77,3-2-146,-3-22-415,3 19 0,-3 0 0</inkml:trace>
  <inkml:trace contextRef="#ctx0" brushRef="#br0" timeOffset="12148.7093">28102 8620 217,'0'-2'41,"0"1"5,3-1 6,-3 1 9,0 1 11,3 0 17,0 0 11,-1 0 9,-1 0 7,3 0-33,-3 0-4,1 0-7,-1-1-4,1-1-9,2-3-11,-3 2-17,2-4-11,-1 1-7,-1 1-8,-1-3 0,0 2 0,0 2 8,0 1 4,0-1 8,0 1 11,0 2 12,0 0 12,0-1 6,0 1 8,0 1 5,0 0 1,0 0-4,0 0-5,0 0-8,0 0-9,0 0-2,0 0-5,3 0-1,-1 4-1,3 2 0,1 6 1,5 3 15,0 6 4,2 2 5,4 3 6,4 3-2,-1 0 1,2 5-2,2 1-3,0 2-2,0-2 0,-1 6-16,1-2-2,3 4-5,-1 0-5,2 4-6,1-1-7,1 2-5,3 0-4,2 3-2,-4-5-2,0 2-2,-1-2-1,-2-2 0,-4-3 0,-1 2-1,-2-1 0,0-2 1,-3-1 1,0 1 0,2-2 0,-2 0-1,1 0 2,-3 2 0,0-1-2,-1-1-1,3 3-2,-4-3 1,2-1 2,-2-5-5,2 3 1,-5-3-1,4-3-1,-3-1-2,-2-5 0,-2-1 3,-2-7 0,-1-3-3,-2-2 0,-2-6 2,-1-1 0,0-1 2,0-2-1,0 0 0,0 0 0,0 0-4,0 0-1,0 0-4,0 0-11,0 0-17,0 0-37,0 0-74,2-2-138,-2-18-359,0 17 0,0-3 0,0 1 0</inkml:trace>
  <inkml:trace contextRef="#ctx0" brushRef="#br0" timeOffset="24671.4814">11238 1588 398,'0'-4'46,"0"-3"14,0-1 11,0-1 9,0 1 7,0 6 10,0-2 16,0 3 4,0-1 2,0 2-35,0-1-14,0-1-14,0 2-12,0-1-10,0 1-9,0 0-7,0 0-9,0 0-1,0 0 0,0 3 6,0 0 4,0 2 2,0 5 8,0 2 7,0 2 8,0 6 5,-3 4-6,-2 5-1,-3 4 5,-3 6 0,-2 6 2,3 2 6,-4 7 0,2 1 1,2 3 1,1 1 3,3-4 5,6-7 3,-3 1 1,3-8 3,0-4 2,0-7-5,0 1-1,0-8-6,0 0-3,0-5-7,0-4-7,0-3 1,0-5 11,0 0 30,0-3 14,0-3 1,0 0-3,0 0-2,0 0-5,0-1-1,3-1-1,3-1-4,9 0-18,1-3-37,12 3-21,3-5-6,2 4 0,2 1-1,0 1 2,-1-3-2,-3 5-1,0-2-1,-1 1-1,-7 1-1,2 0-2,-6 0 0,-2 0-3,-3-1-5,-5 1-5,-3 0-3,-6 0-5,1 0-9,1 0-16,-1 0-30,2 0-60,2 0-97,1-3-100,0-10-269,1 11 0,5-3 0,0 0 0</inkml:trace>
  <inkml:trace contextRef="#ctx0" brushRef="#br0" timeOffset="25231.9009">12118 1971 332,'0'0'25,"0"-3"9,0 1 4,0-1 4,0 1 6,0 2 15,3 0 21,2 5 17,6 5 18,9 4-9,6 8-8,4 5-5,5 7-4,-1-1-2,-4-1-6,-4-6-13,-4 3-22,-5-7-18,-5-4-28,0-3-75,1-7-239,-6 5 0,-4-8 0,0 0 0</inkml:trace>
  <inkml:trace contextRef="#ctx0" brushRef="#br0" timeOffset="25511.3751">12339 1918 386,'-1'0'10,"-1"2"8,-2 6 12,-5 9 8,-2 9 4,-9 10 6,-3 12 4,-3 3 0,-1 2 1,-2 3-8,3-5-2,7-6-13,5-4-35,9-13-163,2-2 0,3-11 0,3-7 0</inkml:trace>
  <inkml:trace contextRef="#ctx0" brushRef="#br0" timeOffset="26180.5101">12792 1961 465,'-1'5'17,"-4"5"15,-1 3 11,1 10 12,-1 9 8,3 4 16,3 5 13,6-2 15,4 0 18,4-5 12,2-7 12,5-6 5,0-10 2,1-3 0,2-7-6,2-4-15,-4-4-10,1-3-17,-3-5-16,-6-3-18,-6-2-19,-5 5-18,-1-2-14,-2 6-17,0 3-5,0 4-1,0 2-1,3 5 4,1 4 4,7 8 0,5-1 0,7 3 6,7-2 5,0-3 17,2-4 12,1-5 11,-2-5 2,-3-7 1,-9-6-4,-1-4 2,-9-2-3,-5-7-6,0 1-7,-12 1-9,-4-3-13,-6 6-16,0 0-14,-4 2-13,1 5-13,7 0-31,5 7-100,19-6-429,-7 9 0,4 0 0,4-1 0</inkml:trace>
  <inkml:trace contextRef="#ctx0" brushRef="#br0" timeOffset="26419.0324">13484 1920 763,'4'7'15,"7"5"4,5 9 2,4 6 5,4 3 8,10 4 4,2-1 0,2-1 2,3-4-3,2-3-22,-4-4-33,1-6-187,-8-1 0,-9-6 0,-5-7 0</inkml:trace>
  <inkml:trace contextRef="#ctx0" brushRef="#br0" timeOffset="26647.9615">13809 1956 410,'-1'-1'24,"-2"1"13,-2 5 11,-7 6 6,-1 13 2,-8 8 0,-5 11 3,-2 8 0,-1-1 1,-1 4-13,10-3-16,1-10-34,13-6-184,3-7 0,6-10 0,4-10 0</inkml:trace>
  <inkml:trace contextRef="#ctx0" brushRef="#br0" timeOffset="28427.6892">13998 1477 698,'0'-5'77,"0"0"-6,0 1 7,0-1 3,0 7 5,0 9 4,1 10 2,1 10 2,2 13 0,3 9-69,-1 8-4,2 6 7,-2 4-5,3-1-3,-5 1-6,3-4 0,-4-5-1,0-3-1,0-11 1,-6-7-1,6-9 8,-3-10 47,0-7 17,0-7 1,0-5 3,0-3-2,0-11-1,0-5-2,0-3 4,0-3 6,1-2-6,2 1-46,6 5-19,0-2 0,7 4-1,8 1 0,3 0-2,1 3 2,4 2-5,-2 6-6,-5 1-4,-4 6 1,-2 0 0,-2 8-4,-4 4 0,0 2 1,-1 1 2,-3 3 0,-1 1 3,-2-2-1,-3 0 3,-2 1 0,1 0 2,-2-4 4,0-1 2,0 1 1,0-5-1,0-1-1,0-5 1,0 0 1,0 0 2,0-5 1,0 1 1,0-2 3,0 0 7,0 0 5,0 1 5,0-1 1,0 1 1,0-1-4,0 0-1,0 0-3,0 0-5,0 0-3,0 0-9,0 0-8,0 0-2,0 0-3,0 0-3,0 0-1,0 0 1,0 0 0,0 0 0,0 0 0,0 0 0,0 0-1,0 0-1,0 0-1,0 0 0,0 0 2,0 0-4,0 0 2,0 0 0,0 0-2,0 0 0,0 0 1,0 0 2,0 0 0,0 0 0,0 0-1,0 0 1,0 0-1,0 0 0,0 0 0,0 0-1,0 0 1,0 0-2,0 0 0,0 0-1,0 0 1,0 0 1,0 0 0,0 0 0,0 0 0,0 0-1,0 0 0,0 0 2,0 0 0,0 0-1,0 0 1,0 0-1,0 0-1,0 0-1,0 0 3,0 0-1,0 0 0,0 0-1,0 0 0,0 0 0,0 0 1,0 0 0,0 0 0,0 0-1,0 0 1,0 0 1,0 0-2,0 0 0,0 0 0,0 0 0,0 3 0,0-3 0,0 0 0,0 0 1,0 0 1,0 0 0,0 0 1,0 0 0,0 0 0,0 0 1,0 0-1,0 0 2,0 0 1,0 0 1,0 0 0,0 0 1,0 0 5,0 0 3,0 0 3,0 0 1,0 0 0,0 0-2,0 0 2,0 0-2,0 0 0,0 0-3,0 0-4,0 0-4,0 0-3,0 0-1,0 0 1,0 0 0,0 0-2,0 0 2,0 0-4,0-3 2,0 3 0,0-1 1,0 0-1,0-2 1,0 0-3,0 0 1,0 0 0,0 0-4,0-3 3,0 3 0,-3-5-2,0-1-8,0 0-19,0-2-36,-5 2-65,8-2-167,-4 0-368,-2 4 0,1 0 0,-1-2 0</inkml:trace>
  <inkml:trace contextRef="#ctx0" brushRef="#br0" timeOffset="29793.9429">26831 10817 915,'0'-2'89,"0"1"13,0-3 10,0 2 8,0 1 8,0-1 14,0 2 3,0 0-1,0-1-1,0 1-67,0 0-20,0-1-13,0 1-8,0 0-3,1 0-2,1-1-3,1 2 11,1 3 14,1 7 15,2 6 13,-1 4 9,-3 12 5,3 3 7,-4 4 2,-1 0-3,-1 4-8,0-4-13,0-3-9,0-3-12,0-8-14,0-3-7,0-6-5,2-8-6,-2-4-21,2-2-81,5-7-190,-3-4-366,-1-5 0,5-4 0,3-4 0</inkml:trace>
  <inkml:trace contextRef="#ctx0" brushRef="#br0" timeOffset="30299.8707">27103 10885 1394,'-3'-2'135,"0"-1"22,1 1 23,1-3 14,-2 0 6,3 0 2,4-3 8,4-1 5,3-1 4,11 0-95,5-1-33,6 1-19,1 2-23,-4 3-14,-5 2-2,-4 4-3,-12 7-4,-3 8-4,-3 2-5,-3 10-1,-6 4-6,-1 1-1,-11 2 1,-3-2 0,-4-1-1,1-4 0,2-3-3,8-6 0,4-6 2,7-4 3,3-3 2,0-5-3,0-1 0,6 0-3,1-4-1,5 1 1,6-1-3,2 3-1,6-2-9,2 2-22,5 1-46,5 0-81,5-3-142,10-10-344,-14 9 0,1 0 0,-9 0 0</inkml:trace>
  <inkml:trace contextRef="#ctx0" brushRef="#br0" timeOffset="31549.4345">27630 10924 839,'0'-6'55,"0"2"0,0 1 2,0 2 3,0 1 10,0 7 7,0 5 6,0 6 4,0 6 1,0 1-57,0 1 7,0-1 14,0-5 18,0-4 28,0-3 24,0-4 10,0-6-2,0-1-2,0-4 1,0-5 0,1-5-4,1-6-14,5-6-16,5-4-28,6 1-19,5 3-14,6 3 5,-1 3 1,-5 8 2,-2 5 4,-6 5 2,-2 3 3,-7 8-4,0 3-4,-1 2-13,-3 3-6,1 0-4,-2-2-5,1-2-2,-2-6 7,0-2 19,0-2 16,1-5 1,3 0 2,2-6 2,5-5-1,7-6-5,6-4 5,9-1-7,-1-2-7,-1 4-21,-5 6-19,-3 2-2,-10 7 2,-7 2-3,-1 5 3,-2 4 1,0 3-3,-2 4 6,-1 6-4,0 6 2,0 1 4,0 3-1,0 1-2,0-3 2,0-2 0,0-4 1,0-5 2,0-4-1,0-3 3,0-4 3,0-2 4,0-2 13,0 1 3,0-2-4,0-2 1,0 2-1,0 0-2,0 0 1,0 0-3,0 0-5,0 0-7,0 0-12,0 0-3,0 0-1,0 0 1,0 0 0,0 0-1,0 0-2,0 0 0,0 0 0,0 0 0,0 0 2,0 0 1,0 0 0,0 0 0,0 0 0,0 0-1,0 0 1,0 0 1,0 0 0,0 0 0,0 0-1,0 0 0,0 0 0,0 0-1,0 0 1,0 0 0,0 0 0,0 0-2,0 0 1,0 0 0,0 0 0,0 0 0,0 0-1,0 0 0,0 0 0,0 0 0,0 0 3,0 0 0,0 0-2,0 0 2,0 0-3,0 0-1,0 0 1,0-1 0,0-1 0,0 2 1,0-1-4,0 1 0,0 0 2,0 0-6,0-3-11,0 3-9,0-2-25,-1-1-35,1 0-76,-2-3-134,-1-10-505,-3 7 0,0-5 0,-3-5 0</inkml:trace>
  <inkml:trace contextRef="#ctx0" brushRef="#br0" timeOffset="32703.7242">28048 9157 962,'0'-2'86,"2"-1"31,-2 0 24,0 0 19,0 0 37,0 0 22,0 1 17,-2-1 4,-6-1 6,-5 4-70,-7-3-10,-8 3-28,-9 0-19,-1 3-18,-1 1-36,4 4-22,3 6-15,8 1-4,6 2-2,6 0-1,6 3 0,5-2 2,-1 2 1,5 0 5,3-6 3,6 0 3,6-2 2,6-2-1,3 0-2,3 4-2,-7-2-2,-2 5-6,-3 3-4,-9-1-8,-6-2-4,0 5 0,-6-2-5,-3-4-1,-1 1 3,-7-3-1,-1 0 4,-3-4 7,1-6 3,-1-3 9,6-5 6,-1-1 5,4-5-1,6-7 5,1-7 2,2 0-2,6-2-6,2 1-6,1 4-6,7 3-6,5-1-10,-2 7-8,2-1-21,1 0-20,-4 2-41,2 2-49,-8 1-62,6-1-153,-9-11-360,3 13 0,-5 2 0,3-2 0</inkml:trace>
  <inkml:trace contextRef="#ctx0" brushRef="#br0" timeOffset="33562.4095">28072 9343 1272,'0'10'66,"0"5"23,0 7 15,0 2 6,0 1 3,2 1 3,-2-2 0,1 1 2,-1-4 5,2-7-41,-2-2 32,0-5 17,0-3-11,0-4-3,1-3-2,-1-2-2,2-7 1,-1-5-1,4-4-6,-1-4-15,5 1-39,-3-1-41,3 7-12,-1 5 0,-1 3 4,1 5-2,-2 2 0,2 3-1,-1 5 0,-1 1 1,0 3-4,-3 2 3,0 4 8,-3-4-2,0 1-6,0 2-1,0-8 5,0 0 10,0-3 21,0-3 1,0 0 3,6-3 8,4-9 13,4-2 1,6-7 5,-2 1 2,3 2-7,-8 2-16,-1 7-14,-7 3 1,3 4-4,-3 2-9,3 0-14,-5 7-2,0 0-2,-1 4-2,-2 7 7,0 2 4,-2 2-1,1 1 1,-3-2 5,3 0 5,-2-4 8,-2-1-1,3-3 0,0-1 3,2-2-2,0-2-2,0 0-2,0-4-4,0-2-4,0 0-5,0 0-5,0-2-5,0 2-2,0-2-4,0 0-7,0 1-3,0 2-6,0 0-7,0 0-19,0-1-17,0-1-35,0-1-44,0 2-47,0-2-117,12-3-418,-12 3 0,-2-2 0,1 2 0</inkml:trace>
  <inkml:trace contextRef="#ctx0" brushRef="#br0" timeOffset="34684.8003">29982 8112 1060,'0'-2'118,"0"-4"33,0 3 25,-2-1 22,2 0 15,-1-1 3,1 4-8,-2 1 6,-2 0 5,-2 6-72,-2 5-34,-1 9-31,-1 4-21,-4 10-19,1-1-11,-1 2-2,-1-3 9,5-6-3,2-5-1,5-7 17,1-6 14,2-3 5,8-4-1,4-2-3,9-1-5,6 0-2,11-1 0,-2-3-7,1 2-25,0-3-74,-6 4-109,-1-4-172,-10 3-358,-8 1 0,-6-1 0,-3 0 0</inkml:trace>
  <inkml:trace contextRef="#ctx0" brushRef="#br0" timeOffset="34955.5519">30086 8124 1026,'0'0'19,"0"0"18,0 7 29,0 6 22,0 5 12,0 11 10,1 8 4,2 1 3,-1 3 2,-2-1-3,3-4-15,-3-2-24,0-7-55,12-7-176,-5-5-237,1-5 0,5-7 0,3-3 0</inkml:trace>
  <inkml:trace contextRef="#ctx0" brushRef="#br0" timeOffset="35712.3779">30307 8172 635,'0'3'80,"0"4"23,0 5 12,0 8 16,0-1 4,0 12 4,4-1 3,-1 1 6,0 1 8,-3-6-29,3-5-18,-3-4-1,0-2 14,0-8-1,2-6 0,-2 1 3,0-5-2,-2-5-1,2-9-5,0-6-14,0-4-13,0-5-11,0-1-18,2 4-6,6 2 0,2 3-7,7 6 4,2 2-4,4 4-2,-4 8 0,1 3-4,-5 5-9,0 7-10,-3 6-4,-3 1-8,0 7 3,-6 0-5,0-3-1,-3-2 4,0-8 10,0-1 22,0-5 33,0-5 13,0 1 1,0-6 4,0-6 0,3-2 0,2-7-2,5-6-8,4 2-9,5 1-22,-2 5-35,2 5-12,-3 4-4,-2 5-2,-5 2 1,1 2 0,-2 5 2,-3 2 4,1 5-3,-6 3 1,3 4 2,-3 5 1,0-1 1,0 1-1,0-1-2,0-2 1,0-1-1,0-5 0,0-3-3,0-1-23,0-2-66,0 0-99,6-6-227,-6-1-411,3-2 0,-3-2 0,3-4 0</inkml:trace>
  <inkml:trace contextRef="#ctx0" brushRef="#br0" timeOffset="103391.1496">23254 4264 199,'0'0'29,"0"0"23,0 0 19,0 0 18,0 0 19,0 0 11,0 0 7,0 0 5,0 0 6,0 0-4,0 0-9,0 0-6,0 0-6,0 0-15,0 0-9,0-1-5,0 1-3,1-3-1,2-2 0,0 0-3,5-6-6,2 0-13,1-3-10,2 0 0,3-3-5,1 0-2,2-4-1,0 1 4,5-5-1,2-2-2,-3-3 0,5-3 1,-1 0-2,0-2 0,0-1-2,3-3-2,-3 1-2,2-3-3,1 0 1,-5-3-1,4 2 2,-3-1 2,4-4 2,-3 2 2,5 2 0,4-4 1,-5 3-2,5 0-2,-1 1-5,4-2-1,-2 2-6,1-1-5,-1-1-3,-1 2-4,-2 1-5,-2 0-4,-2-1 2,-3-1 0,-4 3 1,-3 2-1,-1 3 2,-3 2 4,-4 2-2,3 2 0,-3-1 3,1 2 1,3-2-1,-2 2-3,1 0 1,-2-2-2,7 1-1,-1 0-6,1 0 2,7-1-1,-1 0 0,2 4-1,2-7-1,-1 2 0,1-3 1,0 1-1,0-3 1,0 5 4,-6-1-1,1 2 1,-3 2 1,0 0 0,-1 2 0,-1 0 0,3-1-1,-1 1 1,0-2 0,-2 0-2,3 0-1,-5 0-1,3 1 0,2-2-1,-4 1 1,2-3-1,-1 5 0,-1-1-1,-3 2 0,-4 1-2,3-2 0,-3 4 0,4 0 0,-1-6 1,6 2-1,-1-3 2,5-2 1,-3 3-1,-1 0 3,1 2 0,-5 5 1,-1-1 0,2 3 0,-3 3-3,-1 2 0,2-2 1,-5 3-2,1 0 1,-1 1-1,-4 3 0,-1 1 1,-2 1-1,-1 4 1,0-1 1,-1 0 1,0 2-1,-1 1-1,1-3-1,-1 3 0,1 2 0,-1-5-3,-1 5 1,0 0-2,0 0-1,0 0-3,0 0 1,0 0 1,0 0-1,2 0 3,-2 0-2,1 0-2,2 0-2,0 0 1,0 0 2,0 0 3,2 0 2,-1 0 1,4 0 0,-1 0 0,5 3 2,-3-1 3,6 0 2,-3 3 2,-1-1-2,2 2 0,-2-1-2,2-1 1,1 4-2,-2-2-1,5 2-1,-2 1 0,0-1 0,0 0 0,1-1 1,0 2-1,0 0 2,3 2-2,-3-2 1,3 2 0,-1 0 2,3 1-1,-1 0 1,1 2-2,6-3 0,-3 1 1,0 5-2,3-5 0,0 2-1,0 5 0,-1-1-2,4 1 0,-3 0 2,0 4 0,0-5 4,-3 2-1,0-3 0,3 0 2,-4-1 1,1 0 0,3 1 1,0 1 2,-1-1-3,-1 0-1,-2 3-1,1-1-1,2 0-1,-2 1 0,-3 0 0,3-2 1,0 4-2,0 0-2,0-2 2,-1-2 0,1 4 0,-2-2 0,-1-1 2,-1 5-2,0-4 0,-2 4 0,1-3 0,-1 4 0,2-6 1,4 5 0,3-2-1,-1 2 2,1-3-2,1 4-1,1 0 2,-1 0 1,2 3 0,1-6 0,-5 3 0,2 0-1,1 2 3,-2-4-2,-2 5 2,2-5 1,-1 0-1,-2 1-1,-3-1 0,2-2 1,-4 2-1,1-1 0,-1 0-2,-1 2 1,-1-4-2,1 6 1,-1-1-1,0-1-1,0 1 1,0 0-1,-2-3 2,3 3-2,-2 1 0,1 1 1,-1 2-1,1 2 3,4-2 3,-4 0 0,2 0 0,7 0 2,-4-4-2,-2 2 2,2-2 0,1 1-2,-3-2 2,1 1-3,4 1-1,-1-1 1,-2 1 1,3-1 0,-1 2-1,-1-2 2,-1-2 0,-1-2 1,0 2 0,2-4-1,-5 0 1,3 4 0,-2-1-1,1-1 0,0 1 1,-1-2-3,-2 1 0,-1-4 1,0 5-2,0-3 2,-1 0 3,0 2-4,0-1 2,0 0 1,0 0 0,0 2 1,-1-2 2,1 2-2,0-2 4,-2 2-2,3-1-5,0 1 4,-4-2-2,6 2 0,-3-1-1,3 1 1,-3-1-2,5 3 0,-8-1-3,4-2 0,-5 1 0,2-2-1,-5 0 2,3-4 0,-4 6-1,4-4-1,-2 0 0,0-3 1,1 3-2,-1-1 2,-4-1 0,3-2 0,-1 0-2,-3-1-3,-1-3 2,0-1 0,-1-2 1,-1-1-1,-1-2 6,0 0 1,2-4-2,0 0-14,-1 0-13,2-1-19,-1-4-56,-1 0-84,-1-5-46,3-4-56,-3-6-64,0 0-34,0-1 6,0 2 33,-3-1 44,3 5 51,0 4 72,0 3 83,-1 2 45,2 5 57,-2 1 61,-1 0 35,-1 1 0,0 2 4,1 1-9,1 3-15,-1 3-2,2-2 14,0 2 7,-3 0 2,3-1-1,0 0 1,0-2-3,0-3-20,0-1-14,0-1-9,-3-2-9,0 0-15,0 0-10,-2-5-2,-2-2 0,1-6-3,-3-5-1,-4-4-1,1-3-6,0 2-6,-2 2 1,0 1 2,1 5 7,4 4 9,0 4 1,3 3 5,0 4 2,3 0 7,-2 8 5,1 6 10,1 4 2,3 8 4,0 2-1,3 7-5,1 1-3,4 0 0,4 3-2,-2-3-3,4-3-6,-1-1-10,3-8-5,-3 1-5,2-1-1,-3-8-3,0 2-4,-4-4-23,-3-7-43,-1-4-96,6-3-167,-7 0-253,-3-6 0,-3-9 0,-6-7 0</inkml:trace>
  <inkml:trace contextRef="#ctx0" brushRef="#br0" timeOffset="105322.1875">25633 1141 353,'0'5'45,"0"-2"7,0 8 11,0 1 15,0 3 13,0 2 5,0 2 4,2 1 4,0 6 2,0 1-34,-1 4-6,2 4-4,-1 5-6,-2 0-12,1 1-10,-1 2-1,0 0-2,0-2 2,3 1 0,0 2 0,1-1 0,0 0 5,-1 1-2,3-1 2,-2 1 1,-1 0 0,2 1-1,-2 4-4,0 1 3,0-1 2,0 0-1,1 0-4,-1-2-2,2 1-4,1-2-2,0 0-1,3 0-2,-3-1-1,0 2-3,0 5-4,-3 0-3,0 2-4,0 1 3,-3 1 0,0 0-1,0-1-1,0-1 0,0 2 1,0 1-2,0 1 1,0-1 0,0 0 1,0-1-6,0 2-1,-1 2 3,-1 0 0,-1 1 3,0 0-1,0 1 2,3-1 0,-1 2 2,1-1 0,1 2 0,-2 0 2,-2 3-5,-3 1 3,-2-2 2,-1 1 5,0-2 3,1 1 1,-2-2 2,4-1 2,1 0 3,2-1 2,-1-3 1,0-1-2,1 0-5,1 0-1,-1-1-2,2-5 0,1 1-1,-4-6 1,1-1 6,3-1 1,-4-1 4,1 4 2,-2-2 5,1 4-3,0 0-2,4-2-2,-2-2-1,4 2-1,-2-4-8,0-3 0,0-2 0,0-1 0,0 0-1,-2-3 5,-1 3 7,-2-2 1,-1 1 3,0 1 2,-3-3 4,3-1 0,-1-5 2,2-3 1,2-6 3,0-4-1,0-1-4,3-1-2,0-1 1,0-1-1,-3 5-1,2 0-7,-2 4-2,0-2-6,-3 4-5,2 3-5,-6 1-3,1 5 0,-3 0 0,-3 3 2,0-3 2,-2 1 3,5-4-1,0-2 5,3-4 1,0-2 5,6-1-2,-4-2-2,4-3-4,0-1-4,1-6-13,1-1-38,1-3-36,0-2-80,1-6-155,-1-9-481,0-9 0,0-18 0,-3-24 0</inkml:trace>
  <inkml:trace contextRef="#ctx0" brushRef="#br0" timeOffset="107962.6142">25633 1160 463,'0'0'89,"-1"-4"14,1 4 10,-2-2 9,1 2 10,1 0 8,-2 0 4,2 0 1,0 0 0,0 0-58,0 0-28,0 2-14,2 2-8,1 2-8,2 5-11,4 6-7,4 0-3,4 4-2,2 2 2,6 3-2,-1 1-1,5 7 0,1 0-1,3 4 1,2 4 0,1 4 0,1-2 0,3 2 1,-3 6-2,1-3 2,1 4-2,0 2 2,-1-1-3,2 1-1,-1-1-1,4 1-1,-3-1 2,1 3 1,0 0 0,0 0 2,-6 0 4,4-1 2,-4 1 4,-2-4 1,-1 1 2,-2-2 1,-2-1-2,1-4 0,-2 2 0,2 2 5,-4-4-1,1 2-1,-5 3-2,6-7 2,-1 1-1,2 0 1,-1 1 4,5-3 1,-4 2 1,2 0-5,2-1-1,-2 2-1,3 1 0,-1 0-1,-2 4 0,-3-2 3,-1 1-1,-1-2 0,1 1 3,-3-4 0,2 3 1,2-2 3,-3-2-1,0 2 1,-1-3 3,-2 0 1,1 2 5,-2-1 0,1 2-3,3 2 2,0 1 4,0-3 0,2 3-1,4-4 0,-1-2-2,2 1-5,1-2-6,0-1-2,0 2-1,-2-6-5,-2 0-5,-1-1-1,-2 1-3,-1-5-1,-1 1-3,-2-2-1,-3-2 1,1-2-2,-2-2 0,1 0 1,-6-3-1,3-1-1,-3 1 1,-1-5 2,1 0 0,-3-1 2,4-2-2,-2-1 2,-2 2 2,4 0 1,0 3 0,-3-2 0,4 0 4,-1-2 0,1-1 3,3 1 2,-3-1 7,2 1 3,0 4 7,-1-1 3,3 3 4,-1 2 4,2 4-3,1-5 2,1 4 5,3-1-3,0-2-4,2-3-3,2 2-9,-2-1-3,2-1-2,-2 0-5,1 2 1,-1 2-3,-2-2-6,-2 3-1,0 3 7,-3-2 2,0 0 3,0-3-2,0 3 1,0-4 2,1-3-1,-3 1 3,-2-3-1,1 2-1,-2-1-5,-1 0-4,1-1-2,-2 3 0,-3-8 0,-3 5 1,2-3 0,-4 1-2,2-3-1,-1-2 1,-1-1-1,-1 1-1,3 0 1,-3-3-1,2 3-1,1-3-2,0 5-3,0 1 1,0 1 0,3 1-3,0 2-1,-3-1 2,3 3-1,1 0 0,-2-1-2,1 1 1,1-1-1,-2 2 1,3-3 0,-1 1 0,-1-2-1,0 0-1,0-3-1,-1-1-1,-1-2 2,-4 2-1,3-2 3,-1 0 0,-2 0 1,1 1 0,1 1 1,-2-3 3,1 2-2,1-4 2,1 4 0,4 3 1,-4-3-3,2 5-1,1 0-2,-2 0 3,-1-3-2,1 1-1,0-5 1,-4 2 1,6 1-3,-1-2 3,-2 0-1,0-1 0,-3-3 0,1-2-1,-4 0 4,3-1-3,-3-3 3,0 2-3,0-2 0,0 0-1,0 1 0,0 0-1,0 1 1,0 2-1,0-1-1,0 1 0,0 0-2,3 1 2,-3-2-2,2-1 2,-2 1 0,3-2-2,-3 2-4,0-2-7,1 2-10,-1-2-15,0 2-30,0-3-41,0 0-61,2 0-110,14-3-175,-13 3-235,0-1 0,3 1 0</inkml:trace>
  <inkml:trace contextRef="#ctx0" brushRef="#br0" timeOffset="120262.2553">1250 8954 524,'-3'-2'32,"-2"0"9,-1-1 7,-2 3 23,3-3 23,2 6 19,-3-6 10,3 3 8,3 0 3,0 0-11,0 0 16,0 0 15,0 0 9,0 0-13,0 0-19,0 0-15,3 0-10,3-2-4,7 0-2,4-2-9,9-2-23,4-3-24,6-2-10,6-3-4,3 2 5,0 0 1,0 1 8,-2 7 3,-3 2 5,-5 0 1,-2 2 2,-3 0 0,-3 0-2,0 0-3,0 0-11,-1 0-4,-2-3-9,3 3-5,2-1-5,-2 1-4,3-2-2,-5 2-4,1 0-3,1 0-1,-4 2 0,1-1 1,0 2 3,1-1 0,-1 0-2,2-1 3,4-1-3,4 3 1,4-6 2,6 3-3,2 0 1,3 0 0,2-1-1,0 1-2,-1-2 2,-2 0-2,-3-1 2,0-1 0,-1 1 2,-4-2-1,4-1-1,-3 3-1,2 2-3,0-1 0,0 4-1,-2 2 4,0 4-2,-1 1 1,-1 3-3,-1 2 2,1 1 0,-6 1 0,-2-2 4,0-2 2,-3 0-1,-2-2-1,0 0 1,1-1 0,-2-3 3,4 0-1,-2-5 1,1 1 1,2-2-1,2 0 1,0-2-1,2 2-1,4 0 0,-5 0-1,3 0-2,0 0-2,-4 0 2,1 0-2,2 0-2,-2 0 1,3 0-1,3 0-1,-3 0 1,-3 0-1,-4 0 0,1 0 2,-6 0-4,-4 0 2,1 0-4,-6 0-1,-2 2-1,-2 3-7,-1-3-7,-4 3-10,3-2-6,-3 4-8,3-6-4,-1 4-6,-2-2-15,2 0-43,3-3-85,6 0-159,-2-3-196,-1 3 0,-8 0 0,1-5 0</inkml:trace>
  <inkml:trace contextRef="#ctx0" brushRef="#br1" timeOffset="139089.3188">28778 7217 736,'0'-2'16,"0"2"2,0 0 0,0-1 3,0 1 2,0 0 3,0 0 8,0 0 12,0 0 8,0 0-9,0 0-1,0 0-1,0 0 2,0 0 2,0 0 4,0 0 14,0 0 18,0 0 13,0 0 8,3 1 3,-3 2 1,0-2-4,0-1-4,0 2-3,0 1-4,0-3-15,0 5-30,0 4-18,3 2-13,-1 4-7,2 6 0,0 4 3,1 3 3,-4 4 0,1 0-2,0 1 1,-2-2 3,1 2-3,-1-4-1,0 1 1,0-2 0,0-1 0,0 0-3,0-6-1,0-4-1,0-2 2,0-5-2,0-3 12,0-2 18,0-2 8,0-3 2,0 0-1,0 0 3,0-7 2,0 2-3,0-6-1,0-6-4,0-3-22,0-2-31,0-6-18,0-3-7,0-6-16,0-1-6,0-6-2,0 1 1,0 2-3,0 0 5,0 4 7,0 6 10,0 2 7,-1 4 6,-1 1 15,2 6 5,0 3-2,-2 3-1,4 2-2,-2 3-1,0 2 4,0 0 2,0 0-2,0 2-3,0-1-2,0 1-1,0 3 8,0 0 7,3-2 4,6 1 3,4-2 0,9 2 2,8-2 3,6 1 4,0 0 5,3 2 3,-1 0-8,2-2-1,-5 4-3,-5-2-4,-7-2-4,-7 2-3,-7 0-1,-1 0 0,-2 0-4,1 0 0,6 0 1,6 0 0,3 0 0,-2-1-2,3 0-3,-10 1-4,-4-3-3,-6 3-7,-1 0-5,-2 0-1,0 0 3,0-1 3,0 1 1,0 0 6,0 0 5,0 0 4,0 0 1,0 0 9,0 1 8,-2 3 3,1 3-2,-2 6-2,1 6 2,2 8-2,0 5 3,0 5 0,0 3 4,0 1 0,0 5-1,0-2-2,0-2-2,0-2 0,0-3-4,0-2 2,0-3-2,0-3-1,0-1-2,0-3-2,0-4-4,0-1 0,0-8 2,0-1 1,0-4 2,-3-2 1,0-2 2,-6 0 2,0-2 2,-3-1 5,-1-1 10,-3 0 5,0-1 12,-2-2 6,-3 1 7,-5-1 6,-2 0 7,-9 3 6,-2-1 5,-4 2 1,-3 0-4,3 0-7,8 0-9,10 0-6,8 0-5,7 0-5,7 0-5,0 0-6,3 0-5,0 0-7,0 0-3,0 0-1,0 0-4,0 0 1,0 0-4,0 0-6,0 0-2,0 0-6,0 0-16,0 0-22,0 0-38,-2 0-51,1 0-116,-1-3-167,-5 3-270,-2 0 0,-2 3 0,-6-3 0</inkml:trace>
  <inkml:trace contextRef="#ctx0" brushRef="#br1" timeOffset="141158.146">24321 7360 622,'0'-2'42,"0"1"17,0 0 14,0-1 11,0 2 5,0 0-4,0 0 1,0 0 10,0 3 16,0 6-19,0 6-4,0 11-15,0 9-13,0 9-11,0 2-3,0 5 5,0-2-2,0-4-6,0-4-10,0-12 4,0-6 21,0-8 28,0-4 30,0-7 3,0-1 1,-2-7 0,1-7 2,-2-10-5,0-6-9,1-10-18,2-9-32,0-9-39,0-7-39,2-3-6,-2 3-2,0 3-1,0 8 0,0 6 0,0 11 3,0 9 4,0 4 5,0 8 5,0 8 2,0-1-3,0 1-1,0 5 1,0 0-1,1 0 3,2 0-2,3 0-1,6 0 0,6 0 5,6 0 4,10 0 8,3 0 2,8 0 0,-1 0-2,2 0 1,-2-3-1,-7 3-3,-10-4-3,-5 1-6,-10 0 0,-8 1-4,-1 0-4,-3 2-6,0 0-2,0 0 0,0 0 0,2 0 4,-2 0 2,0 5 5,3 0 1,-2 2 5,3 1 4,0 7 3,2-1 5,1 6 0,1 3 1,6 4 1,-1 4 0,2 3 4,6 6 2,2 1 0,-5 2 0,1 1 0,-2-1 0,-5 0-1,-4-4 1,-4-3 1,-1-7 4,-3-4 11,0-5 17,-4-5 4,-7-2 3,-7-4 3,-10 3 1,-12-3 4,-8-1 5,-3-2 6,-5 5 7,-4-5-9,1 2-16,8 0-4,3 2-4,8-3-1,10-3-1,8-1-2,7 0-6,3 0-7,6-3-12,3 0-4,-1 1-4,1-1-2,3-1 2,0 1-1,0 0-2,0 0 1,0 0-2,0 0 0,-2 0-1,2 0-2,0 0 1,0 1-3,0-1-1,0 0-2,0 0-1,0 0-1,0 0-1,0 0-3,0 0-1,0 0-2,0 0-8,0 0-9,0 0-11,0 0-5,0 0-14,0 0-16,0 0-19,0 0-4,0 0-7,0 0-16,0 0-23,0 0-16,0 0-11,0 0-10,2 0-3,-2 0-3,3 0 0,1 0-15,-1 0-28,20 0-61,-13 5 0,-4 1 0,2 1 0</inkml:trace>
  <inkml:trace contextRef="#ctx0" brushRef="#br1" timeOffset="145355.3897">28439 8140 598,'0'-1'20,"0"1"1,0-3 1,0 3 9,0 0 13,0 0 1,0 0 4,0 0 15,0 0 9,0 7-16,0 3 5,3 7 2,0 7 0,2 8-6,-2 3-12,4 1-2,-4 4-2,0-2-15,-3-1-8,0-5-7,0-3-2,0-3-2,0-10 0,0-3 4,0-5 1,0-4 2,0-4 0,0-2 0,0-8 1,0-7-1,0-2 0,0-12 2,0-4-3,0-5-6,-3-6-2,0-4-2,-4-1-3,4-1 1,-2 1-2,-1 5 0,3 7 0,-1 6 0,1 9 1,0 4 0,0 8 0,3 4-2,0 3-3,0 1-3,0 4 2,0-2-1,0 2 4,3 0 2,6 2 2,6 4 9,9 0 3,11 0 5,8 1 7,7 0 4,3-3 1,2-2 0,-1-2-1,-4 0-6,-5 0-3,-7 0-8,-10 0-3,-8 0-3,-11 0-2,-3 0-4,-6 0-5,0 0-1,0 0 2,0 0 1,0 0 1,0 0-1,0 3 2,0 0 2,0 2 2,0 4 2,3 3 5,0 5 1,2 7-2,5 4-2,-1 6 2,3 4-1,2 1 0,-2 6-3,-2 1-1,-2 0-1,-2-3-1,-3 0 1,0-5 0,0-2 5,-3-4 2,0-6 14,0-5 17,0-6 23,0-5 12,-3-5 9,0-2 2,-3-1 3,-5-4 8,-2 1 6,-5-1 3,-6 1-8,-8 0-15,-1 1-16,-12 0-2,-2-1 4,-4 2 10,-2-2 1,1 1 1,6 0-6,6 0-5,7 1-3,7-1-3,8 0-4,9 1-9,4-1-13,4 0-10,-1 1-7,2-1-7,0 0-3,-2 0-3,2 0 0,0 0-2,2 0 0,-2 0-3,0 0-1,0 0-3,0 0-5,0 0-14,0 0-28,-2 0-39,2 0-54,0 0-90,0-3-142,0 1-252,0 0 0,0 1 0,0-7 0</inkml:trace>
  <inkml:trace contextRef="#ctx0" brushRef="#br1" timeOffset="151576.3617">25866 8075 284,'0'-3'19,"0"-2"8,0 2 16,0-3 23,0 3 25,0 2 20,0 1 15,0 0 7,0 0 3,0 0-11,0 0 8,0 1 0,2 5-10,-2 5-18,1 5-16,1 9-17,2 5-10,0 4-6,1 8 0,1 1-1,-3 6-14,0 4-10,3 4-4,-3 7-7,-1 1-6,1 2-4,-2 1-4,2-2 0,2 0-2,-1 1-1,1-1 0,-4 3-1,1 3-1,-2 4-1,0 1 1,0-3 0,0-2 0,0-5 0,0-7-1,0-3 2,0-4-1,0-2 1,0-5 2,0-1 0,0-4-3,0 1-2,0 0 0,0 0-2,0-1 1,0-3-4,-2 2-5,1-6-8,-4-5-20,2-6-71,0-8-31,2-7-74,-2-1-121,1-7 0,2-1 0,0-5 0</inkml:trace>
  <inkml:trace contextRef="#ctx0" brushRef="#br1" timeOffset="153138.0606">25899 8020 347,'0'0'30,"0"0"16,0 0 19,-3 0 21,3 0 23,0 0 15,0 0 1,0 0 5,0 0 5,3 0-17,5 0-9,7 0-14,4 0-17,7-5-15,6 3-20,2-5-11,5 1 1,4-3-5,9 1 0,5-1-4,6 1 0,1 2-2,4-2-2,-1 1-4,-2-3-6,-1 3-2,-2-2-2,1-2-1,-5 2-4,0-1-1,-1 0 0,-7 5 1,0-1 0,-8 1-2,-7 2 1,-10 2-10,-8-2-8,-10 3 6,-4 0 3,-3 0 1,-3 0 1,0 3-1,0-2 0,-1 7 0,-1-5 1,-1 5 9,3 2 11,3 4-5,-1 3-2,1 6 1,1 3 0,-1 11 1,2-1 0,2 9 0,2 1 1,2 6 0,-4-1-3,2 6-3,1-1-1,0 6-1,-6 4-1,2 0-1,-1 1 1,-1 2 0,1-2 1,1-2 0,-2-1 0,1 0 3,-2 0 1,3-2 1,-3 1-2,0-2 4,3-1-2,-3 1 5,3-3-3,1 2 1,1-2 1,-1-2-2,-1-5 0,-1 2 0,-2-6 0,3-2-2,-3-2-2,0-1-4,3-3 0,0 2-1,-3-1-1,3-1 0,-3-3-1,0 1 2,0-3 0,0-8-1,0-3 1,0-2 2,0-6 2,0-3-2,0-2 2,0-3 0,0 0-1,0-1 0,0 2 1,0 2 0,0-2 0,0 1-2,0 2 1,0-5-1,0 0 3,0-4 3,0 0 2,0 1 0,0-2-1,0 2 0,0-1 1,0-1 4,0 3 3,0 1 2,0 3 1,0-2-4,0 2-3,0-3 1,0-1-10,0-1-84,24-3-354,-21 2 0,0-1 0</inkml:trace>
  <inkml:trace contextRef="#ctx0" brushRef="#br1" timeOffset="153997.4023">25931 10110 584,'0'-1'24,"0"1"6,0 0 8,-2 0 7,1-2 26,-1 6 13,1 5 7,1 3 4,0 8 1,0 4-19,1 5-4,-1 2-4,0 1-8,0-1-7,0 1-26,0-3-12,0-3-7,-1 0-3,-1-6-3,-1 2-1,0-7 1,-1 0 0,-2-4-1,4-1 0,-1-3 2,0-1 0,3-5-1,0 2-2,0-3 2,0 2-3,0 0-1,0-1-12,0 2-32,0-1-35,0-2-64,0 0-115,3 1 0,-3-1 0,0 0 0</inkml:trace>
  <inkml:trace contextRef="#ctx0" brushRef="#br1" timeOffset="224568.4831">9188 7688 406,'3'0'1,"2"0"0,1-2 1,0 2 0,1-3 20,1 2 29,-4 0 33,-2-1 23,1 1 12,-2 1 6,1 0-1,-1 0 4,4 0 7,1 0 8,6 0-18,6-1-22,2 1-26,3-2-11,8 1-1,3-1 3,1 0 5,2-1 1,2-2 0,-2 4-4,3-3 2,1 1-3,1-1-5,0 4-7,2-1-10,0-1-4,1 0-3,0 0-4,-2-1-3,0-1 2,-4 3 1,0-1 3,0 2 1,-4-1-3,4 1 2,0 0-3,3 0 0,3 0-1,-1 0-3,2 0-5,1-1-4,-1-1-4,1 0-2,3-2 1,-6-1-2,5 1 11,1 1 1,-3-2-1,5 1 2,4-1-2,4 3 0,3-3 0,3 1-4,2 0 1,-1 0-2,0 0-11,-5-2-1,-1 3-1,-2-1 1,-1 0-2,3 0 1,-2 0 0,3 1-1,4-2 0,1 3-2,-2-1 3,1 0-4,-1 2 1,-2 1-1,-2-1-2,-3 1 1,2 0-2,-4 0 1,0 0 0,2-2 1,1 2-3,3 0-1,-2 0 3,2 0-3,-1 0 0,-1 0 2,-2 0-2,0 2 1,-1 0 0,0 0 0,0-1 2,0-1 0,-3 0-1,1 0 3,3 0-2,-5 0-1,1 2 3,-2-1-1,-2 0 0,-5 0-2,1 3 2,0-1-2,-1-2 2,-1 0-2,-1 2 0,-2-3 0,-3 0 0,-5 0 1,-2 0 2,-7 0 4,-1 0 0,-3 0 3,-3 0-2,-3 0 2,-1 0 3,1 0-2,-4 0-1,-3 0 0,-1 0 1,-6 0 12,3 0 23,-3 0 24,0 0 11,0 0 10,0 0-1,0-1 5,0-1 0,0 2-1,0 0-4,0-1-14,0 1-25,0 0-26,0 0-7,0 0-10,0 0-2,0 0-4,0 0 0,0 0 0,0-1 0,0 1 0,0 0-2,0 0 4,0 0-4,0 0-2,0 0 0,0 0 1,0 0-1,0 0 1,0 0-1,0 0 0,0 0 4,0 0 0,0 0 1,0 0 0,0 0 0,0 0 0,0 0 1,0 0 2,0 0-3,0 0 0,0 0-3,0 0-2,0 0 0,0 0 0,0 0-1,0 0 0,0 0-1,0 0-4,0 0 1,0 0 0,0 0 0,0 0 0,0 0 2,0 0 0,0 0 1,0 0 1,0 0 1,0 0-3,0 0-2,0 0-17,0 0-17,0 0-8,0 0-14,0 0-15,0 0-14,0 0-19,0 0-35,3 0-70,0 0-167,0 1-342,1-1 0,-2-3 0,4-7 0</inkml:trace>
  <inkml:trace contextRef="#ctx0" brushRef="#br1" timeOffset="234407.8144">24585 7945 586,'0'0'31,"0"-2"11,0-1 11,0 1 15,0 2 23,0 0 19,0 0 16,0 0 16,0 0 13,0 0-1,-3 0 6,3 0 7,0 0-3,-3 0-8,0 0-19,-1 0-14,-3 0-9,-6 0-7,3 5-3,-4-2-13,1 5-14,-1 2-9,4 4 0,-1 0 1,2 0 3,3 3 0,3 1-1,2-1 1,1 0-4,1-2-2,-1 2 2,3-5-8,3-1-5,3-5-4,6-3-4,-1-1-4,1-3-7,0-3-10,1-2-5,0-4-3,-5-3-4,-4-4-3,-4-3-3,-2-1-3,-4-2-2,2 3-1,-3 0 0,-2 4-3,3 6-6,-2 2-2,-3 5 0,0 0-1,2 3-5,-4-1-16,4 2-26,1 2-57,5-1-75,-1-2-123,1-13-348,0 18 0,6-5 0</inkml:trace>
  <inkml:trace contextRef="#ctx0" brushRef="#br1" timeOffset="234654.6507">24714 7980 2146,'1'1'197,"-1"1"17,0-2 11,3 3 6,-3-6 7,0 3-1,0-5-6,0 1-25,0-4-40,0-1-257,0-8-185,3-24-468,-3 24 0,7 3 0,-1-1 0</inkml:trace>
  <inkml:trace contextRef="#ctx0" brushRef="#br1" timeOffset="235199.5724">24936 7859 1963,'0'0'160,"-3"-3"9,0 3 5,-4-3 4,-4 0 0,-1 2 2,1 1-1,-2 0 1,2 4-1,2-1-131,0 6-27,4 0-8,-2 5-3,7 1-2,0-1 3,0 3 2,0-2 1,3-2 2,-3-3 6,4-2 10,3-5 4,0 0 2,2-3-1,2-3 0,1-3-6,-3-1-3,-3-3-1,1 1-3,-7 1-6,2-1-10,-2 6-12,0 0-3,0 0 0,0 6 1,0 0 2,0 6 2,0 4 3,0 8 0,0 3 1,0 1 3,0-1 4,0-2 2,0-4-1,0-3-5,0-5-6,0-2-37,0-4-70,8-4-248,-7 2-352,2-4 0,0-6 0,0-1 0</inkml:trace>
  <inkml:trace contextRef="#ctx0" brushRef="#br1" timeOffset="236257.0654">24929 7235 462,'0'-3'39,"0"3"32,0 0 41,0 3 35,0-2 23,0 3 18,0 2 39,0 4 26,-2 1 18,2 1-9,-1 5-2,1 0-24,0 1-40,1 1-26,-1 1-20,0-5-10,3-2-30,0-3-15,4-3-12,-2-2-12,6-5-12,-2 0-7,1-3-3,2-3-7,0-2-6,-3-4-7,-3-1-12,-1-4-14,-3 1-6,-1-2-3,-4 1-1,-2 2 1,-4-1 0,-1 4-2,-1 2-4,2 3 0,0 4-5,3 2-14,2 1-42,-1 0-90,4 0-153,-1 0-352,2 1 0,2 2 0</inkml:trace>
  <inkml:trace contextRef="#ctx0" brushRef="#br1" timeOffset="236460.2238">25022 7289 1506,'3'0'182,"3"0"10,-3 0 8,3 0-1,-5 0 0,1-2-36,0-3-126,1-12-572,-2 8 0,1-4 0,-1 2 0</inkml:trace>
  <inkml:trace contextRef="#ctx0" brushRef="#br1" timeOffset="236880.7986">25133 7084 1589,'0'4'133,"-1"2"23,-2 7 10,-3 2 14,1 5 7,2-1 6,0 2 5,3 1 4,0-2 1,0 2-100,3-3-32,-3-2-24,3-3-10,2-3-10,-4-5 4,4-3 6,1-1-3,0-2-4,0-2-2,1-1-7,1-3-14,-5-2-11,-2 1-12,1-3-12,-2 2-13,-6-2-10,-2 3-5,-2 0-4,-2 4-58,-2 2-138,2-34-354,2 35 0,-1 0 0</inkml:trace>
  <inkml:trace contextRef="#ctx0" brushRef="#br1" timeOffset="238198.036">28614 8763 1592,'-2'0'92,"-5"0"19,-2 0 25,0 2 13,-5-4 13,5 6 14,-4-1 9,2 2 10,2 3 6,0 3-51,0 1-29,3 3-17,3 4-20,2-2-8,1 2-12,0-2-6,1-2 2,4-5 5,2-7 1,5 0-4,3-6-4,3 0-1,-1-7-3,-1 1-6,-5-4-9,-4-4-22,-2 5-19,-4-2-24,-4-3-21,-4 4-9,1 1-9,-3 1-34,0 4-78,0 4-64,6 1-94,1-5-291,2 8 0,2 2 0,-1 0 0</inkml:trace>
  <inkml:trace contextRef="#ctx0" brushRef="#br1" timeOffset="238367.6124">28656 8818 1912,'2'1'122,"1"1"17,-2-2 4,2 2 3,0-2-1,-3-2-17,2 0-77,8-3-185,-5 0-396,1-3 0,3 1 0,4-1 0</inkml:trace>
  <inkml:trace contextRef="#ctx0" brushRef="#br1" timeOffset="238879.3851">28838 8760 572,'-1'-3'56,"-1"2"20,-4-1 26,-3 1 30,3 1 12,-3 1 7,-2 1 20,0 0 14,3 5 30,0-1-31,0 3 2,3 1-16,2 1-18,1 1-25,2 1-10,0-3-6,0-2-12,4 1 3,-1-5-23,1-3-3,5-1-16,0 0-3,0-1-7,3-3-4,-3-2-3,0-1-2,-4-2-8,-1 2-22,-3 2-17,1 4-6,-2 1 0,0 0-2,0 5 3,0 3 0,0 1 2,-2 8 1,1 0 0,-1 4 9,0-1 7,0-3 2,2 0-4,0-2-19,0-3-74,4-7-196,-4-2-336,2-3 0,3 0 0,4-6 0</inkml:trace>
  <inkml:trace contextRef="#ctx0" brushRef="#br1" timeOffset="239575.2266">29163 8346 1315,'-3'0'62,"-1"0"3,-1 0 10,1 0 20,-1 0 19,2 3 25,0 5 20,3 0 17,0 3 6,0 2-52,0 1-5,3-2 3,-3-1 6,3-5 1,2-2-9,2-1-22,2-3-17,3-3-15,-4-1-7,-1-4-2,-1-1-4,-3-3-4,-3-2-17,0-1-19,-4 2-13,-6-1-2,0 3-4,-2 3-3,-1 3-6,4 4-14,1-1-10,5 4-45,1-1-84,4-1-178,-2 0-276,3 2 0,3-1 0,6 1 0</inkml:trace>
  <inkml:trace contextRef="#ctx0" brushRef="#br1" timeOffset="239738.2067">29255 8329 2549,'0'0'89,"0"0"0,0 0 0,0 0-13,0-1-58,1-5-181,1-1-386,-2 0 0,0 0 0,3 0 0</inkml:trace>
  <inkml:trace contextRef="#ctx0" brushRef="#br1" timeOffset="240085.9549">29360 8239 1708,'-3'1'121,"0"4"32,-3 1 14,-4 5 21,1 4 8,1 2 7,2 6 6,3-1 5,3 0 3,0-5-84,0 0-33,0-5-37,3-2-1,0-6-10,3-1-10,3-3-6,3-3-10,-3-1-11,-1-2-22,-5-2-22,-1-2-12,-5 0 6,-7 3-16,-9 3-41,-1 0-127,7 1-467,-22 3 0,-1 7 0,3-4 0</inkml:trace>
  <inkml:trace contextRef="#ctx0" brushRef="#br1" timeOffset="242082.1438">28892 7839 917,'0'0'69,"3"0"35,-3 0 40,2 0 34,-1 0 28,-1 0 22,0 0 12,2 0 8,-2 0 6,0 0-47,0 0-19,0 0-36,0 0-39,0 0-29,0 0-27,0 6-21,-2-1-11,-1 5-8,0 1-5,0 3-1,3 1 2,-3 2 2,3-3 0,0 0 1,0-5 10,0-3 17,3-3 6,3-2 0,-1-2 0,4-2 0,1-3-2,-2 1-2,0-1-1,-4-6-4,-2 1-13,-2-2-20,1 0-7,-4-2-2,0 4-2,-3 3-6,0 4-6,-2 1-4,-2 3-10,4 0-19,1 0-32,-1 0-85,6 0-146,0 3-354,0-3 0,0 0 0,3 3 0</inkml:trace>
  <inkml:trace contextRef="#ctx0" brushRef="#br1" timeOffset="242261.8915">28987 7868 2530,'0'0'116,"0"0"12,0 0 6,3 0 2,-3 0-4,0 0-21,0 0-87,6-3-192,-3-6-460,0 9 0,5-6 0,-1 2 0</inkml:trace>
  <inkml:trace contextRef="#ctx0" brushRef="#br1" timeOffset="242701.9552">29118 7813 1727,'0'1'114,"0"-1"19,-3 0 13,-3 2 10,-2-5 3,-2 3 4,1 0-1,-2 0 2,1 4 2,4-1-89,1 4-21,2 2-19,2 3-9,1-1-7,0 0-2,0-3 2,1 1 3,1-4 9,1-2 1,3-1 0,4-2-1,-2 0 1,1-6-3,-3 0-3,-3 3-3,1-1-10,-4 0-17,0 4-10,0 0-2,0 1-1,0 3 0,0 5-1,0 2 2,0 6-5,0 1-22,0-3-78,3-4-156,-3-1-344,0-2 0,0-5 0,2-3 0</inkml:trace>
  <inkml:trace contextRef="#ctx0" brushRef="#br1" timeOffset="243451.9927">29499 7339 854,'0'0'174,"0"0"30,0 0 6,-3 0 23,-3 0 3,-3 0 11,0 3 10,-5 0 12,5 5 11,0 3-108,3 3-48,0-3-22,6 4-1,0-2-18,0 1 1,0-3-6,3-3-5,1 0-10,4-1-10,1-2-2,5-2-9,-1-3-7,2 0-3,-3-2-1,-1-3-6,-1 0 0,-7-3-8,-3-3-2,0-2-7,-6 1-5,-4-3-8,2 3-7,-4 4-4,2 4-7,2 0-16,2 4-36,3 0-87,2 0-156,1-16-388,1 16 0,2-2 0,8-1 0</inkml:trace>
  <inkml:trace contextRef="#ctx0" brushRef="#br1" timeOffset="243638.8163">29625 7374 2652,'0'0'122,"0"0"9,0 0 2,0 0-1,0 0-30,0 0-95,6-7-202,-6-7-421,3 6 0,4-4 0,3-1 0</inkml:trace>
  <inkml:trace contextRef="#ctx0" brushRef="#br1" timeOffset="244092.867">29888 7204 2030,'-7'0'111,"-3"0"28,-4 3 14,-4 2 14,-3 7 11,4 2 7,1 6 5,5 4 5,5 1 7,0 0-66,5 1-35,1 1-26,1-5-10,2 0-19,3-2-1,3-8-5,0 0-2,6-6 1,-3-3-3,5-3-3,-5 0 0,-4-1 4,-1-3 1,-4-2 19,-2-1-3,-2-1 0,-5-2 1,-6 5-5,0-1-4,-9 3-3,-2 2-4,2 1-8,0 1-15,2 3-78,2 2-85,8-2-255,0 4-427,0 1 0,0-4 0,-3 2 0</inkml:trace>
  <inkml:trace contextRef="#ctx0" brushRef="#br1" timeOffset="352024.3732">25144 10735 1540,'0'0'56,"0"0"2,0-3 6,0 3 18,0 0 8,0 8 14,-2 4 12,-1 8 13,-1 11 9,-4 9-52,-1 6 6,-1 5-2,-4 3-3,-1 1-16,3-7-7,0-9-9,2-6-4,5-12-1,2-7 15,1-4 30,2-7-2,0-2 1,2-8 0,-2-7-2,4-8 0,3-14-9,7-10-7,3-10-13,7-4-23,-1 4-34,-2 4-3,-2 10-2,-4 8-3,-6 10-9,-6 11-6,1 3 1,0 3 1,-1 3 2,0-1-1,0 1 2,0 1-2,-3 2 2,0-1 0,0 1 8,0 1 3,0 0 4,0 0-4,1 0 0,2 0 1,0 3-2,1 5 1,3 4-1,2 6 2,3 2 1,3 7 2,5 1-2,-2 0 3,-2 2 1,-1 1 0,-4 2 3,-5-1 0,-3 4 0,0-1-2,-3-2 1,0-4 0,4-5 1,-1-6-1,-3-2 0,3-10-3,-3-2-8,0-1-33,0-3-59,0-4-72,0-9-130,8-7-353,-6 3 0,-1-3 0,1 1 0</inkml:trace>
  <inkml:trace contextRef="#ctx0" brushRef="#br1" timeOffset="356731.4177">23857 5868 347,'0'-6'33,"0"1"-1,0 2-1,0-3 2,0 3 1,0 3 2,0-3 0,0-1 4,0 3 0,0-2-30,0 2-1,0 0 1,0-1 1,0 2-3,0 0-1,0 0-1,0 0 0,0 0-1,0 0-1,0 0 0,0 0-4,0 0 0,0 0-1,0 0 2,0 0 0,0 0 1,0 0 1,0 0 3,0 0 2,0 0 2,0 0 6,0 0 9,0 0 18,0 0 20,0 0 16,0 0 12,0 0 10,0 0 4,0 0 1,0 0-1,0 0-9,0 0-4,0 0-2,0 6-10,0 6-7,0 8-11,0 9-9,0 6-5,-3 8-1,0 6 0,-2 1 9,-2 0 0,-2-3-6,-2-4 2,0-4 2,0-4 6,-1-7 2,2-6 0,6-6 4,-2-3 14,6-8 30,-3 0 4,3-5-7,0-5-16,0-1-6,0-10-8,0-3-5,0-8-4,0-6-3,3-1-15,7 0-34,0-2-7,3-3-5,4 7 2,-5 1-1,-6 7 0,0 7-1,-4 7 1,-2 3-2,1 1-1,1 4 3,0-2-2,-2 1 5,0 1 0,0 1-2,0 1 0,0-2-4,0 2 1,0 0-1,0 0 1,0 0-3,0 0 0,0 0-2,0 0-2,0 0-3,0 0-7,0 0-6,0 0-10,0 0-7,0 0-4,0 0 0,0 0 3,0 0-1,0 0 3,0-1 5,0 1 11,2-1 7,-2-1 10,1-1 9,-1-2 4,2 2 0,-2-1-1,2 2-1,-2-3-1,0 5-2,0 0-3,0 0 1,0-3 0,0 3-2,0-1-1,0 1 0,0 0 0,0 0 0,0 0 0,0 0 0,0 0 0,0 0 0,0 0-2,1 0 1,-1 0-6,0 0-1,2 0-3,-2 0 3,0 0-1,0 0 3,1 0-1,-1-3 0,2 3 3,-1 0 0,-1 0 6,2 0 1,-1 0 2,-1 0-1,0 0 0,3 0 0,-3-1-1,3-3 0,-3 4-1,0 0-1,0 0 1,0 0 1,3-3 0,-3 3 1,0 0-3,0 0 3,5-2-1,-5 2 0,0-1 0,0 1 2,0 0-2,1-2-2,-1 2 1,2-1 0,-4 1 2,4 0-3,-2 0 0,0 0 1,0 0 0,0 0-2,1 0 1,-1 0-1,0 0 0,0 0-1,0 0 1,0 0 0,0 0-2,0 0 0,0 0 2,0 0-2,0 0-1,0 0 3,0 0-2,2 0 2,-2 0-1,0 0-3,0 0 4,0 0 0,0 0 0,0 0 0,0 0 2,0 0-2,0 0 2,0 0-2,1 0 0,1 0 0,-2 0 0,1 0 0,-1 0-2,0 0 2,0 0 0,0 0-2,0 0 0,0 0 0,0 0 0,0 0 2,0 0-2,0 0 0,0 0 2,0 0-2,0 0 0,0 0 2,0 0 2,0 0 0,0 0 0,0 0 0,0 0 0,0 0-2,0 0 0,0 0 0,0 0 0,0 0 0,0 0 0,0 0 0,0 0-2,0 0 0,0 0-2,0 0 2,0 0 1,0 0 1,0 0 0,0 0 0,0 0-2,0 0 0,0 0 2,0 0 0,0 0 1,0 0 1,0 0 1,2 0-2,-2 0 1,0 0 0,1 0-1,-1 0 0,0 0 0,2 0 1,-1 1 1,2 2-1,0-1-3,2 5 0,1 1 2,0 3-1,1 3 3,1 7 3,2 8 3,-1 2-2,2 5 1,-1 3 1,1 0 1,-2 0 1,0-5-2,0 0 2,-3-6-3,-3-6-5,0-2-2,0-6-1,-3-2-4,0-5-5,0-2-22,2-1-64,-2-3-146,6-3-109,-5 2-206,-2-2 0,-7-1 0</inkml:trace>
  <inkml:trace contextRef="#ctx0" brushRef="#br1" timeOffset="357017.3016">23722 6179 690,'0'0'97,"3"0"10,-3 0 17,1 0 4,-1 0 5,6 0 1,8 0 10,8 2 1,8 1 2,11-1-94,3 0-45,1-2-115,1 0-68,-5 0-150,-1 0 0,-3 0 0,-3-2 0</inkml:trace>
  <inkml:trace contextRef="#ctx0" brushRef="#br1" timeOffset="357872.5496">24244 6138 708,'0'0'104,"0"0"32,0 0 39,0 0 32,0 0 24,0 0 13,0 0 9,0 0 2,0 0 1,0 0-71,0 0-29,0 0-33,0 0-41,0 0-28,0 0-19,0 0-9,0 2-4,0 3 3,0 6 4,0 3 0,0 2 1,0 6 3,0 1 3,0-3 2,0 0-4,0-2-2,0-4 0,0-5-2,0 0-5,0-4 0,0-3 1,0-1 1,0-1 4,0 2-1,0-2 3,0 2-1,0-1-2,0-1-3,0 0-2,0 0-2,0 0-3,0 0-5,0 0-5,0 0-6,0 0-3,0 1-1,0 0 0,0 4-3,0-1 2,0 1 0,0 2 2,0 1 1,0-1-1,0 3 1,0-1-2,0-3 1,0 6-1,0-5 1,0 5 2,0-2-2,0-1 2,0-2 0,0-2 0,0-3 3,0-1-2,0 3 2,0-4-1,0 0 2,0 0-3,0 0 1,0 0-2,0 0-2,0 0-1,0 0 0,0 0 0,0 0-1,0 1 1,0 1-1,0-2-1,0 1-2,0-1-11,0 0-23,0 0-53,0 0-122,15-4-522,-12 4 0,-1-4 0,2 3 0</inkml:trace>
  <inkml:trace contextRef="#ctx0" brushRef="#br1" timeOffset="359145.7401">27402 7661 240,'0'0'28,"0"0"15,0 1 8,0 4 11,0 2 7,0 5 8,0 1 3,0 8 3,0-2 1,0 6-20,0 1-8,-3-3-14,3-3-4,0-3 43,-4-2 61,4-6 16,0-4 13,0-2 12,4-7 9,-4-6 4,0-5 2,0-7 1,0-6-3,0-4-55,3-6-71,4 0-31,3-3-20,7 4-24,1 3-6,1 11-4,1 6-6,-7 9-1,2 6-4,-4 9 0,1 7 4,0 9 6,-3 6 5,3 8 9,-1 1-8,-2 2-19,-2 0-30,2-8-37,-4-5-24,-2-5-69,3-11-275,-6 1 0,-3-6 0,-3-3 0</inkml:trace>
  <inkml:trace contextRef="#ctx0" brushRef="#br1" timeOffset="359326.7334">27433 7675 898,'-4'-3'58,"3"2"0,-2-1 2,2 0 0,1 0 2,0 2 0,1 0 5,10 0-21,11 0-87,6-8-225,10 8 0,6-3 0</inkml:trace>
  <inkml:trace contextRef="#ctx0" brushRef="#br1" timeOffset="359699.4221">27714 7658 1312,'0'3'130,"0"-3"19,0 0 9,5 0 6,2-3 7,5 2 3,8 1 2,2 0-2,-2 0-3,-2 4-96,-8 6-31,-5 5-18,-4 2-8,-4 5-5,-6 2-5,-7 2-3,-3 3-3,-3 0 2,1-2 2,9-5-1,5-5 0,4-8 3,3-3 15,4-1 2,7-4 1,5-1-9,13 1-42,14-2-106,6-14-455,3 7 0,-2-7 0,-5-2 0</inkml:trace>
  <inkml:trace contextRef="#ctx0" brushRef="#br1" timeOffset="360650.2656">29592 6018 314,'0'3'61,"0"8"10,0 7 5,0 14 9,0 4 8,-3 7 5,0 3 8,-3-4 10,-1 0 9,-1-8-32,2-6 6,3-4 48,1-10 50,2-6 10,0-6-2,2-2 0,-2-6-3,0-5-2,0-8-3,1-10-11,1-4-20,6-9-57,2-2-57,2 1-13,0 8-13,-4 4-4,-3 12-10,0 9-5,0 6-4,-1 8-4,2 7 1,5 6-1,-5 6 0,1 8-4,1-1 6,-2 3-4,1-6-11,1 0-51,-2-5-81,-3-10-84,0-4-79,-3-4-240,0 0 0,0-6 0</inkml:trace>
  <inkml:trace contextRef="#ctx0" brushRef="#br1" timeOffset="360821.3166">29631 6210 1324,'-3'-7'139,"0"0"6,-1-1-1,1 2-3,3 2-1,1 4 2,-1 0 2,5 0-7,5 1-3,16 1-161,23-5-485,1 3 0,4-4 0,0 4 0</inkml:trace>
  <inkml:trace contextRef="#ctx0" brushRef="#br1" timeOffset="361293.7248">29925 6159 1711,'-2'0'112,"1"0"15,-1 0 27,2 0 22,0 0 16,0 0 8,3 0 7,3 0 2,5 0-2,5 0-100,5 3-18,-3 1-24,-1 1-42,-5 3-30,-9 1-15,0 5-8,-3-2-4,-3 5 0,-9 1 0,-3 3 4,0 4 6,-6 0 13,7-4 21,7 3 16,4-3 15,6-4 12,10 1 10,4-1 1,4-1 4,9 0 0,3 0-2,-7 1-2,-10 1-4,-4-3-4,-7 0-13,-11 4-8,-9-1-11,-8-2-3,-13 2-4,-11 1-4,-8-6-36,-4 0-110,2-9-252,-3-1-335,1-3 0,-1-3 0,-5-1 0</inkml:trace>
  <inkml:trace contextRef="#ctx0" brushRef="#br1" timeOffset="363393.3083">23889 8349 1817,'0'0'76,"-2"0"12,2 2 7,-1-1 3,-2 4 2,0-1 2,0 4 2,-5 4 0,5 2 0,0 3-59,0 3-15,2-1-14,-1 0-6,2 1-2,-1-8 3,1 0 27,0-8 21,-2-1 4,2-3 5,0-5 2,3-4 4,0-6 2,3-4 0,0-5 0,3-1-12,0 2-29,0 3-45,0 7-7,-1 5-5,1 4-6,0 2-8,4 5-7,4 4-21,-2 3-21,3 2-46,-6 6-53,-3 2-60,-3-5-33,-1-1-19,-8 0-15,0-6-40,-2 3 0,-1-1 0,-5 0 0,-3-9 1462,-2-6-1360,-1-5 52,1-7 77,3-2 99,2 6 96,5 2 115,2 6 56,4 2 11,0 0 29,4 0-11,2 2-34,5-1-31,5-1-54,10 1-47,4-1-41,2 3-35,1 0-19,-5-1-8,-5 1-29,-5 1-6,-9-1 1,-4 5 1,-4 3 3,-1 3 1,-1 2 1,-1 6 1,-1 3 1,0-1 18,0-2 16,0 1 8,2-1 3,2-6 6,1 0 2,4-4 0,5-5-12,3-3-68,25-9-304</inkml:trace>
  <inkml:trace contextRef="#ctx0" brushRef="#br1" timeOffset="363613.48">24248 8410 1570,'0'2'111,"0"7"14,0 6 7,0 5 2,0 5 4,0 4-5,2 4 1,-1 1-6,2 4-61,29-7-601,-29 8 0,0-2 0,-3-1 0</inkml:trace>
  <inkml:trace contextRef="#ctx0" brushRef="#br1" timeOffset="445154.3234">16768 10889 816,'0'-4'131,"0"1"41,0 1 30,0-1 18,0 1 4,0 2-1,0 2 1,0-4 7,0 7 6,0 9-81,0 10-40,0 15-35,2 18-23,3 15-13,3 22 1,3 15 4,5 19 0,-1 10-4,0 15-7,-3 7 8,-3 2 11,-1 5 6,-5 8 4,-2 3 6,1 6 3,2 7-2,-1 7 5,3 5 1,5-4 2,4 3-15,1 0-12,1-2-10,2-3-8,-3 2-6,-1-2-4,-3-3 4,-2 2-5,-7-1 10,0-5 1,-1-4 5,-2-1-1,-2 0-3,4-10 0,-2 1-5,0-4-3,0-3-5,0-10 4,0-4-11,0-5-5,-2-7-3,-2-2 1,-5-3 4,-2 0-1,-3-5-1,0-2-1,0-6-2,-2-1 0,3-8-1,0-10 4,2-4 0,4-11-4,0-11-2,2-8-2,3-12-3,2-10 3,0-11-4,0-10-44,0-11-46,0-13-60,0-5-142,0-5-590,0-4 0,-7-14 0,-10-13 0</inkml:trace>
  <inkml:trace contextRef="#ctx0" brushRef="#br1" timeOffset="449840.9721">18051 11598 813,'0'0'93,"0"-1"22,-1-1 21,-3 2 17,1-1 13,-3 0 10,-2 1 14,-1 0 8,-3-1 11,1 1-60,-5 0-10,-1 0-8,-5 0-12,-2 1-10,-3 3-7,1 3-8,-4 2-11,3 3-9,3 3-10,0 2-9,3 2-15,2 6-11,5 1-8,4 6-3,7 1-3,3 1-1,8 2-1,7-1 4,3-4 0,8-2 1,4-6 0,1-3-1,2-7-3,1-4-35,0-6-83,5-5-179,-3-4-359,1-3 0,5-3 0,4-4 0</inkml:trace>
  <inkml:trace contextRef="#ctx0" brushRef="#br1" timeOffset="450298.99">18327 11800 1460,'-12'-7'105,"-6"-1"14,-6 2 16,-5-1 8,4 3 5,5 4 4,0 4 4,4 3 5,2 3 6,5 3-83,-1 4-12,5 1-10,4 3-15,1-2-6,4 0-1,10-2-2,-2-5 0,7-4-2,4-4 0,3-3-4,-1-4-4,-2-4-2,-2-5-2,-5 0-1,-5-6-2,-5-3-1,-3 2-5,-3 2-2,-2 2-11,2 9-2,2 2 0,-2 4-1,0 6 0,0 3-1,1 6-1,4 6-2,1 4-5,3 3-29,8-1-82,0 3-37,9-11-130,1 1-275,7-7 0,3-8 0,1-8 0</inkml:trace>
  <inkml:trace contextRef="#ctx0" brushRef="#br1" timeOffset="450594.1852">18618 11491 1535,'0'0'53,"0"0"31,1 6 22,1 8 22,5 8 10,0 11 4,3 10 3,0 5 2,0 0 0,0 2-30,-4-3-21,2-3-32,0-4-24,-3-8-32,-1-7-92,10-9-195,-10-4-238,2-8 0,3-4 0,5-7 0</inkml:trace>
  <inkml:trace contextRef="#ctx0" brushRef="#br1" timeOffset="450867.0037">19088 11719 1638,'-11'-3'80,"-8"3"10,-3-1 4,-4 2 4,5 5 0,-2 9 2,7 3 3,2 6 4,7 7 2,3 0-66,4 4-13,4-2-8,5 1-4,3-2-4,7-7-19,12-6-90,9-11-413,-7 0 0,-2-6 0,0-9 0</inkml:trace>
  <inkml:trace contextRef="#ctx0" brushRef="#br1" timeOffset="451256.3391">19249 11822 2068,'0'0'87,"-3"0"16,0 0 16,3 7 5,-3 4 2,3 9 1,3 5 2,3 3-1,2 1 1,5-3-79,0-3-4,3-6-11,-1-6-14,0-5-3,0-6 0,5-6-2,-1-5 0,-2-6-1,-1-6-2,0-5-9,-9-3-4,-1 5-2,-5 3-8,-1 6-6,0 8 0,0 5-2,0 7 2,0 7-2,2 5-2,1 6-31,0 1-82,5 0-127,-1-15-306,7 14 0,-1-7 0,5-3 0</inkml:trace>
  <inkml:trace contextRef="#ctx0" brushRef="#br1" timeOffset="451529.2544">19699 11640 1203,'-1'-10'99,"-1"1"1,2 1 17,-1 4 17,2 8 11,5 16 6,0 11 0,6 6 3,4 13 0,0 4-95,-4 1-6,-3 0-5,1-5-51,-2-7-116,-3-16-370,1-6 0,6-6 0,-2-14 0</inkml:trace>
  <inkml:trace contextRef="#ctx0" brushRef="#br1" timeOffset="451912.8276">20092 11863 2078,'-16'2'103,"-3"0"13,-3 3 5,-2 5 0,9 1 3,4 5 0,5 5 0,3 1 3,5 1 0,5-1-77,4 0-22,-1-2-5,7-9 15,-2-6 18,1-2 8,0-7 1,0-7 3,-1-6-2,-3-1 0,-4-7-5,-4 3-15,-1 3-22,-3 3-51,0 6-18,0 7-11,0 4-3,0 6-4,0 5 0,0 5 0,3 1-27,0 5-89,31-7-456,-23 7 0,3-3 0</inkml:trace>
  <inkml:trace contextRef="#ctx0" brushRef="#br1" timeOffset="452463.9334">20333 11629 2244,'-2'-11'90,"2"2"-1,-1-2 6,1 6 12,0 9 8,4 12 3,4 12 3,3 11 0,2 13-1,2 5-94,-3 1-43,-4 3-49,-5-8-56,-2-11-59,-1-10-19,0-14-9,0-12 0,0-9 4,-4-7 11,-4-13 40,-7-4 48,-2-8 88,-1 2 84,3 2 74,3 9 9,9 7 11,0 9 6,9 3 6,3 3-6,8 0-30,7 2-6,6-2-38,2-2-32,-4-1-29,-4-2-3,-5-1-14,-11-1-14,-5 2-11,-1-2-7,-11 3-1,-2 4 0,-5 0-1,-4 8 0,1 7 2,7 3 2,2 10-11,8 0-196,4 7-313,11-6 0,-1 0 0,12-10 0</inkml:trace>
  <inkml:trace contextRef="#ctx0" brushRef="#br1" timeOffset="453311.1697">21502 11577 1153,'0'-11'96,"0"0"19,0 2-5,0 0 5,0 5 8,-1 6 16,1 9 23,0 6 15,0 14 4,4 10-62,0 11-31,1 5-17,-2 3 3,-1-4-3,-2-3-8,0-9-14,0-13-18,0-9-6,0-9 0,0-10-4,-2-3 1,-1-8 1,0-9 1,0-8-3,0-3-1,7-5-1,6 4-6,5 1-9,7 7-3,5 3 1,2 1-3,-2 2-1,-5 3-2,-5-1 0,-5-2 2,-7 0-1,-5-5 1,0-2 0,0 2-2,-3-6 1,-2 0 0,-2-3 4,-1 3 1,4 1 4,-3 10-5,7 6 4,0 5 14,0 13 13,3 10 9,5 10 3,1 13 5,3 10-4,-1 5 1,-2 0-2,-3-2 5,-2-8-4,-2-6-15,-2-9-12,0-7 0,0-11 16,1-6 0,2-7 0,3-8 2,4-9-1,4-8-2,3-1 2,7-1-1,2 6-2,-2 8-9,-2 6-30,-8 9-28,0 8-42,-6 6-81,5-1-168,-7 10-343,2 4 0,1-6 0,4-1 0</inkml:trace>
  <inkml:trace contextRef="#ctx0" brushRef="#br1" timeOffset="453679.166">22146 11819 1579,'-3'-5'65,"2"5"15,-2-3 37,1 0 50,2 0 23,6 5 6,5-2 4,5-2 1,1-2 2,2 1-51,-4-2-8,-4-1-15,-8-1-39,-3 0-53,-3 1-23,-9-2-6,-7 4-3,-6 3-2,-4 1 0,-2 5-3,-2 11-3,3 6-2,7 7 2,7 7 3,8 3-7,10-2-32,12 1-48,11 1-86,15-15-480,12 5 0,18-10 0,12-12 0</inkml:trace>
  <inkml:trace contextRef="#ctx0" brushRef="#br1" timeOffset="454128.9075">23260 11785 1500,'-17'0'159,"-7"4"31,-8 1 21,-11 3 11,1 2 7,2 7 5,2 2 3,8 5 2,8 1 1,15 4-114,3-3-42,9-3-28,4-5-20,10-4-9,2-6-3,4-5-4,4-6-3,-2-7 0,-2-4 0,-5-5-3,-1-3-1,-11 0-2,-2 2-4,-2 1-7,-4 9-10,0 4-2,0 4 0,0 3-3,0 6 0,3 7-3,3 1-24,2 6-64,1 1-93,6-1-58,8-9-391,-1 5 0,6-6 0,0-5 0</inkml:trace>
  <inkml:trace contextRef="#ctx0" brushRef="#br1" timeOffset="454684.049">23374 11811 1450,'-3'-7'164,"3"0"2,-1 0 6,-1 2 4,5 5 2,3 13 4,3 8 1,3 3-1,3 12 1,0 1-129,-3 4-32,0-1 2,-6-2 1,-1-9 21,-2-8 17,-3-6 4,-3-13 2,1-2 1,-1-9 1,-1-9 0,-2-10-3,5-6-2,1-7-8,0 2-26,5 3-19,6 6-8,8 6-2,11 7-1,8 5-2,8 5 1,-3 0-2,-7 3-2,-10 1 1,-10 2 2,-7 1-4,-9-2-8,0-1-2,-1-2 0,-10-2 0,-2 0 0,-8-2 1,-5 4 0,1 2 0,2 3 0,0 4 3,5 9 6,6 8 4,8 4 0,1 8-3,7 3-2,7 0-6,11-3-42,7-1-76,13-8-141,6-15-380,6 1 0,1-5 0,0-5 0</inkml:trace>
  <inkml:trace contextRef="#ctx0" brushRef="#br1" timeOffset="455079.0733">24001 11905 1533,'-13'-4'164,"-1"4"32,-5-1 17,-2-2 7,6 7 3,4 9 1,1 3 1,2 5 0,4 4 0,4 2-125,0-3-38,3-1-30,0-2-16,4-5-4,2-3 2,5-8 2,2-3-2,1-8 1,-1-3 1,-2-10-1,-1 0 1,-5-6-4,-5 0-3,3 1-4,-6 9-13,0 5-1,3 6-2,-3 5 0,0 8 0,0 6-1,2 6-2,4 5 1,3 5-21,1 2-70,10-2-78,1-11-496,6 2 0,10-12 0,4-7 0</inkml:trace>
  <inkml:trace contextRef="#ctx0" brushRef="#br1" timeOffset="455460.9198">24364 11940 2597,'-12'-2'83,"-1"2"3,-5-1 3,-1 6 1,6 3 3,4 7 0,3 0 2,3 6-1,3 0 2,0 0-78,1-3-4,4-1-3,1-1-2,3-3 1,8-5 0,-2-2 1,4-5-3,-2-5-2,4-4-12,-2-4-24,-9-1-30,0-6-27,-3 3-25,-4 3-27,-3 2-4,3 7-1,-1 5 3,-2 6 0,6 9-24,6-4-117,-4 16-130,-1 1 0,2 2 0,5-5 0</inkml:trace>
  <inkml:trace contextRef="#ctx0" brushRef="#br1" timeOffset="455953.8107">25801 11863 2397,'-6'0'93,"-7"-1"9,2 1 9,-5-2 8,4 4 4,-5 4 4,5 3 1,-2 7 1,1 5 1,4 5-81,6 2-9,0 2-10,6-1-5,3-5-6,5-3 1,7-8 0,3-5 2,3-5 0,3-7 0,0-6-1,-4-4 0,-1-4 0,-8-5-6,-5-1-7,-5 0-4,-10-1-6,-6-1-2,-9 2-2,0 6-5,-5 1-6,5 5-28,6 6-65,9 3-156,2-20-405,4 20 0,3-1 0,12-3 0</inkml:trace>
  <inkml:trace contextRef="#ctx0" brushRef="#br1" timeOffset="456322.3957">26075 11519 2402,'-6'0'74,"-1"1"15,-4 9 12,5 7 17,3 12 8,6 10 2,3 15 1,8 2 0,-4 4 1,7-2-59,-5 0-14,-4-8-15,-4-5-8,-5-6-8,-2-8 0,-4-7 2,-2-4 2,-1-9 4,-1-6 1,4-13 1,2-12-1,4-9-5,5-3-16,11-7-37,9 6-64,11 5-129,11-1-503,6 10 0,5 6 0,9-1 0</inkml:trace>
  <inkml:trace contextRef="#ctx0" brushRef="#br1" timeOffset="457117.3629">27162 11569 1823,'-3'-3'112,"0"-3"22,-3 1 17,4 1 31,-1 8 15,3 10 8,-3 15 3,3 13 1,0 14 2,3 7-80,-3 7-34,0-3-21,3-4-17,-3-10-32,0-10-14,0-11-4,0-12-3,0-9 1,0-7-1,-3-11 1,3-11 1,0-8-2,0-6 1,3-6 0,6 5-1,6 2-5,9 9-2,8 4-5,7 6-8,5 0-11,-5 2-13,-6 1-7,-7-2-4,-11 1 0,-8-2-4,-5-5 2,-2-2 0,-4-7 5,-3 1 6,-3-7 12,-3-2 11,-3-5 10,4 4 5,2 1 5,5 11-1,2 9 2,3 8 13,3 15 13,0 11 11,6 14 7,1 12 3,1 15-3,2 6 0,-8 1-1,-2-1 3,-1-5-4,-2-8-12,-2-9-11,2-13-6,2-12 9,-2-8 0,1-12 6,2-9-3,2-9 0,3-8 1,6-5 2,1-3-5,2 3-3,1 12-13,-6 6-19,0 8-10,-2 9-24,-2 7-29,-3 6-25,-1 3-31,3 5-107,-1-8-478,-1 11 0,4-3 0,3-7 0</inkml:trace>
  <inkml:trace contextRef="#ctx0" brushRef="#br1" timeOffset="457498.8874">27725 11921 2017,'0'0'67,"3"1"3,1-1 7,2 1 6,0-2 6,12 1 2,2 1 1,2-1 2,-1-2-6,-1-4-72,-7-1-12,-6-4-5,-6-4-6,-2 0-6,-9-2-1,-8 4 3,-1 1 5,-9 6 3,2 1 9,0 13 15,2 0 4,8 10 5,2 3 0,6 7-1,5 0-3,3 4-8,9-1-21,11-2-30,15-6-120,15-34-392,21 21 0,11-9 0,8-4 0</inkml:trace>
  <inkml:trace contextRef="#ctx0" brushRef="#br1" timeOffset="458178.2625">28543 11399 2183,'-12'-9'109,"-4"4"15,-4 0 14,-6 1 11,7 7 7,-1 14 1,7 3 7,4 12 3,4 10 6,4 6-86,5 3-19,4 4-15,4-2-13,1-2-10,1-2-7,-1-3-1,-8-6-7,-4-5-2,-1-2-5,-1-5-1,1-9-2,1-4 4,-1-7-3,0-7 2,0-8 2,0-8-2,2-6 2,3-7-2,4-2 0,3 2-1,6-2-1,7 7-2,-1 5-1,2 4-1,-5 4-4,-6 8 1,-2 2 0,-5 4 0,-3 6-3,-4 5 1,1 3-1,-2 7-3,0 1 2,0 1 1,7 0-1,5-3 2,5-2 0,5-6 2,1-7 1,-5-5 1,-3-6 0,-1-9 3,-6-3-2,3-6 2,-8-5 0,0-5-6,-3-2-7,-7 0-13,-7 4-6,2 3-11,-7 6-30,0 9-54,3 3-89,35 3-477,-23 7 0,-1-2 0,11-1 0</inkml:trace>
  <inkml:trace contextRef="#ctx0" brushRef="#br1" timeOffset="458496.1086">28962 11768 2206,'-2'3'84,"-1"4"18,3 2 13,0 6 5,0 5 4,3 6 1,0 3 1,6-1 3,6 0 5,2-2-51,1-6-22,0-6-8,-3-4 1,-2-6-4,1-4-4,2-7-1,-3-5 1,-1-5-9,-2-6-19,-7-7-30,0 1-36,-3 3-66,0 3-143,0-3-408,0 19 0,0 1 0,0 2 0</inkml:trace>
  <inkml:trace contextRef="#ctx0" brushRef="#br1" timeOffset="458821.9775">29266 11787 1923,'1'0'54,"1"5"20,2 3 4,3 6 1,0 5 2,-1 6 1,-2 3 3,-2 2-1,-1-2 6,-1 0-8,0-7 12,0-7 28,0-6 3,0-4 4,0-6 1,0-10 5,-1-2-1,-1-9 2,1-10-5,1-6-16,0 0-44,0 3-45,0 4-16,4 10-44,8 6-87,21 2-264,-3 6-321,8-2 0,11-2 0</inkml:trace>
  <inkml:trace contextRef="#ctx0" brushRef="#br1" timeOffset="459426.9895">30245 11710 2004,'0'2'103,"-1"1"25,-4 1 15,-4 3 16,0 3 15,-6 1 11,6 6 5,3 4 4,2 6 2,2 2-64,4 6-37,5-2-25,-1 0-14,0-7-14,5-5-11,5-9-7,-1-6-5,5-5-4,-1-6-3,5-7 3,-4-3-2,-4-1-1,0-9-4,-6-2-3,-4 5-4,-3 5-7,-3 5-3,0 6 0,0 3 1,0 8-4,5 2 1,2 6 2,5 3 3,5 3 0,7 2 5,3-2 5,1-6 5,1-2 4,-5-7 6,-4-1 4,-4-7-1,-5-6 0,-3-1 1,-3-8 2,-3-3-4,-8-5-1,-8-4-6,-7 1-8,-4-5-10,-7 4-14,6 2-10,1 6-59,10 6-108,20 3-572,-7 10 0,5 1 0,10 2 0</inkml:trace>
  <inkml:trace contextRef="#ctx0" brushRef="#br1" timeOffset="459858.0233">30822 11714 1440,'-20'5'142,"-6"5"38,-7 0 22,-3 6 8,12 1 2,6 3 4,9 2 2,6 1 3,3 0-1,3 2-98,9-2-41,1-3-36,4-6-22,6-6-6,1-4 0,-6-4-3,1-4-2,-4-4-2,-2-4 1,-4-5-3,-3-7-2,-2 0-3,-3-2-3,-1 5-5,0 3-7,0 5-2,0 9 0,0 4 0,0 6-1,0 5 2,0 3 0,2 9 0,-2 0-4,6 3-30,3-4-21,4 0-115,30-9-457,-22 4 0,0-9 0,-1-5 0</inkml:trace>
  <inkml:trace contextRef="#ctx0" brushRef="#br1" timeOffset="460143.9459">30941 11432 1621,'1'-10'81,"-1"0"6,7 5 12,-7 1 7,5 15 5,-1 14 4,1 14 0,0 12 2,2 9-1,-1 2-81,0 3-1,-4-2-7,-1-8-17,-1-3-15,0-12-50,5-9-137,-4-27-292,1 11 0,2-10 0,5-6 0</inkml:trace>
  <inkml:trace contextRef="#ctx0" brushRef="#br1" timeOffset="460404.2301">31228 11385 1698,'0'-4'65,"0"-1"-3,0 5 9,0 0 7,1 13 8,-1 14 4,2 17 3,-1 15-1,-1 8-10,0 8-91,0-4-73,10-9-383,-14-2 0,3-6 0,-1-11 0</inkml:trace>
  <inkml:trace contextRef="#ctx0" brushRef="#br1" timeOffset="460911.1751">31509 11742 2042,'-14'0'64,"-5"0"4,-2 1 7,-9 4 4,12 2 3,0 6 8,7 4 8,4 3 2,7 1 6,0-1-43,7 1-6,2-2-1,5 0-4,4 1-1,6-2-2,1 0-7,-2-3-8,0 0 0,-7 1 3,-7-2 21,-4 2 18,-7-7 16,-8 1 16,-8 2 11,-11 0 15,-7-4 26,-12 1 20,0-4 8,-5-5 1,5 3-27,3-3-24,7-3-22,10 3-20,7 0-27,7 3-51,5-3-68,6 2-46,3 1-48,0 1-92,0 0-189,0 4-421,-12 0 0,-9-1 0,-14 3 0</inkml:trace>
  <inkml:trace contextRef="#ctx0" brushRef="#br1" timeOffset="462147.8829">19648 13030 1651,'0'0'102,"0"0"18,0 3 10,0-3 7,0 0 5,0 0 4,0 0 6,0 1 3,0-2 6,0 2-71,0 3-8,0-3-8,0 3-2,0-1-3,0 1 2,0-1 3,0-1 2,2 0 10,-1 0 2,6-1 6,4 1 4,5-1 5,11-1-1,4 0 0,13 0-3,2-3-6,5 2-9,-7 0-11,-2-2-9,-9 2-14,-6 1-19,-10 0-16,-4 0-7,-3 0-20,-4 0-29,-1 0-43,-3 0-65,-1 0-111,5-4-178,-4 2-304,0 0 0,-1 2 0</inkml:trace>
  <inkml:trace contextRef="#ctx0" brushRef="#br1" timeOffset="462589.3142">19865 13166 1354,'-3'6'143,"-3"1"45,-2-2 38,1 4 33,1-5 27,-2-1 33,5-2 26,0 1 23,2-2 14,1 0-99,0 0-32,0 0-44,1 0-35,7 0-31,5 0-28,7 0-32,9 0-26,4 0-22,5 0-13,-1-2-10,-3-1-5,-4 1-4,-3-1-11,-8 1-14,-7 0-18,-5 1-23,-1 1-39,-6 0-39,3 0-45,-3 0-34,3 0-51,-3 0-107,0-7-378,0 6 0,0 0 0,0 1 0</inkml:trace>
  <inkml:trace contextRef="#ctx0" brushRef="#br1" timeOffset="507826.7342">21485 12922 592,'0'-4'121,"0"-2"27,0-1 31,0-2 35,0 4 26,0-2 17,0 2 17,-3 2 18,3 0 7,0 1-86,-1 0-36,-1 0-39,2 2-16,-4 5-26,1 7-20,2 14-10,-1 15-16,2 13-16,0 13-4,0 6-4,-1 2 4,-1 2 11,-3-2-15,-1-4-5,3-6-5,0-9-4,3-11-1,-4-6 1,8-12-1,-4-9 8,0-5 9,0-7 6,0-5 1,3-4-2,-3-6-6,3-8 3,-3-7-4,3-14-4,-3-6-6,0-8-14,0-7-16,0-7-14,0-5-10,0-3-6,3-1-2,1 5-1,-1 3-3,-2 8 5,1 10 6,-2 6 6,1 8 5,1 9 12,-1 2 10,-1 7 6,4 3 3,-4 6 4,0 2 2,2 3-2,-2 3-6,0-2-3,1 2-1,-1-3-3,3 3 6,4-1 4,5-1 0,10-1 0,5 0 2,10-2 1,4 1 8,5 1 4,9 0 2,5 1 3,10-1-6,9 3-2,12 0-4,13 0 2,10 0-4,9 0-1,1-2-1,-4 2-1,-2-1-2,-7-2-1,-9 3-2,-10-1 0,-11 1 0,-19 0-3,-20 0-5,-18 0-4,-12 0-1,-4 0-2,-8 0-1,-5 0 3,10 0 1,-5 0-1,0 0 3,0 3 0,-5 1 6,5 1 5,0 7 0,-3 0 3,2 10-2,-1 9-1,1 4 1,-2 9 2,-2 8-1,1 9 3,1 4 0,-1 8-1,4 4-1,0 1-1,0 2 4,0 0-2,4-7 2,-1-4-1,0-3 1,0-6-3,-3-5 0,0 0 3,0-1 1,0-5 1,0-1-2,0-5 1,0-6-4,0-6-1,0-6 0,0-6 2,0-5 4,0-7 1,-6-3-1,-8-4 0,-7 0 0,-15 0 1,-9 0 0,-12-3 2,-8 3-2,-6-1-1,-9-2-6,-4 3 0,0 3 6,-6-2 3,-3 2 8,-1-1 9,-1 2 13,4 3 4,2-2 7,5 0 7,8 2-2,5-1 1,9-2-4,7 1-1,9-1-6,6-1-2,10-3-8,8 0-4,3 0-6,6 0-7,4 0 7,0 0 0,2 0 3,0 0-1,-2 0 0,2 0 2,-7-2-2,4-2 0,-8-2 2,1-1 3,-2-4-2,-2 3 6,5-2 0,2 3 1,1-2-3,4 0-6,2 2-5,-2 0 0,-2 0-3,2 0 1,-3-1 0,6 1-2,1-4 4,2 3 3,2 1 2,1-1-1,0 1 4,0-3-3,0 1 2,0 0-3,0-4-1,0 1-6,0-5-5,0-2-6,0-3-3,0-7-1,0-1 1,0-3-3,3-6-7,-2-3-5,3-4-12,0-3-5,-1 0-16,-3 0-13,3 3-11,-3 12-6,0 5-11,0 9-16,0 9-32,0 4-48,0 4-34,0 1-72,0 2-126,0-5-461,0 12 0,3 0 0,3 1 0</inkml:trace>
  <inkml:trace contextRef="#ctx0" brushRef="#br1" timeOffset="508436.082">21884 14464 1310,'0'-3'173,"0"1"31,0 1 19,0 0 6,0 1 2,0 0 1,0 0 1,0 4 2,0 5 6,0 11-122,0 6-49,0 11-30,0 2-18,0 5-8,0-6-1,0-1-3,0-8-8,0-5-43,0-9-109,6-8-211,-3-7-248,2-3 0,2-9 0,-1-5 0</inkml:trace>
  <inkml:trace contextRef="#ctx0" brushRef="#br1" timeOffset="509001.9263">21994 14570 1405,'0'-2'158,"0"1"16,0-2 12,1-3 13,6-2 8,2 1 9,6-2 3,0 1-1,4 3 1,0 0-119,2 3-39,-2 2-17,-2 0-30,2 2-16,-2 3-9,-1-1-10,-3 7 1,-5 3 9,-3 4 8,-4 3 12,-1 6 11,-4 2 11,-3 0 30,-6 2 12,-6-2 15,-1 1 17,-1-3 6,2-6 3,3-4 6,7-7-1,-2-4-4,1-5 7,6-4-3,-1-2-4,1-4-13,4 0-15,4-2-8,-1-1-12,6 1-15,5 5-12,13 0-10,12 0-16,3 4-19,2 2-21,1 0-42,-6 2-14,-9 2-43,-6 1-24,-7-2-36,-8 3-60,-3-6-77,-3 0-172,-3 0-194,3 0 0,-3 0 0,3-6 0</inkml:trace>
  <inkml:trace contextRef="#ctx0" brushRef="#br1" timeOffset="509961.9205">23452 13283 1296,'2'-3'120,"1"-2"22,-2 2 7,1 2 10,-2-2 15,0 7 8,0 4 11,0 5 7,-2 3 6,-2 9-77,-3 5-32,-1-3-22,-3 0-3,4-5-8,-1-7-5,5-3 13,3-5 7,3-5-3,8-2-4,5 0-5,8 0-8,8-4-20,4 3-58,5-3-137,4-10-565,-12 11 0,-7-5 0,-9 1 0</inkml:trace>
  <inkml:trace contextRef="#ctx0" brushRef="#br1" timeOffset="510338.1802">23637 13333 842,'0'-4'130,"0"1"41,0-2 17,0 0 3,0 3 36,0 4 31,0 3 27,0 10 17,2 8 9,-1 14-91,2 9-23,0 3-35,1 5 0,-3-4 13,-1-7-23,0-6-22,3-3-21,-3-8-19,0-8-8,0-2-7,0-9-3,0 0 1,0-5-13,0 0-18,0-2-28,0 0-31,0 0-42,3 0-53,-3 0-96,3-3-188,-3 2-389,0-1 0,0 0 0,4-4 0</inkml:trace>
  <inkml:trace contextRef="#ctx0" brushRef="#br1" timeOffset="510945.8224">24626 13048 1302,'0'-2'73,"0"2"14,2 4 30,-2 6 27,0 12 24,0 12 9,3 15 4,1 8 2,1 7 5,-1 1-67,-1 2 1,-3-11-10,3-5-30,-6-10-24,3-5-24,0-12-16,0-7-52,0-5-146,0-19-410,-3 5 0,0-5 0,-6-6 0</inkml:trace>
  <inkml:trace contextRef="#ctx0" brushRef="#br1" timeOffset="511205.2487">24403 13408 2088,'0'0'111,"0"0"15,0 0 33,3 0 23,1-1 14,10-1 5,8 1 7,16-4 5,6 2 3,10-4-104,0-2-12,-4 5-33,-5-2-92,-5-2-183,-10-10-541,-8 15 0,-7-4 0,-4 2 0</inkml:trace>
  <inkml:trace contextRef="#ctx0" brushRef="#br1" timeOffset="513166.7037">25633 12898 856,'0'0'30,"0"0"11,-3 0 26,0 2 20,1 3 26,1 6 22,-1 9 38,5 10 34,5 11 13,5 11-20,1 10-3,7 10-13,-2 6-24,-5 6-19,-2 0-24,-6-1-21,-4-2-35,-2-3-33,0-7-13,-3-7-3,1-6-2,-4-6 2,0-9-1,3-6 0,0-8-3,2-5 0,2-8 0,-1-7 3,0-2 1,-1-7-2,1 2-1,0-6 4,-2-6-3,1-3-2,-3-7 2,0-12-2,-2-7-1,2-10-9,-1-11-3,2-15-8,-2-15-9,2-9-8,0-10 1,2 0 0,1 11 1,-2 10-1,2 13 0,0 12 5,0 12 1,-2 6 10,0 8 8,2 6 5,0 6 2,-1 4 2,1 5 8,0 7 5,0 2 3,0 5-4,0-1 2,0 3-3,0 0 0,0-1-5,0-2 1,0 3 7,7 0-3,2-1 1,12-3 4,9 1 6,11-6 2,8 1 3,6-1 2,2-1 9,6 0 2,8 4-2,7 0 0,9 1-4,14 1-6,9 0-2,7 0-2,5 1-3,8-1 1,6-1-3,3-1-5,-1-2-6,-8-1-2,-2 1-3,-11-1 1,-7 3 0,-9-2-1,-12 4 3,-11 2-3,-21-1-1,-15 1-2,-15 2 1,-15 0 2,-8 0 7,-4 0 0,0 0 1,0 0 0,0 0-2,0 0 1,0 0 1,0 0 1,0 2 0,-2 2-5,0 4-5,1 7-2,-1 7-4,-1 12 0,0 9 0,3 9 2,-6 8-1,3 9 1,-1 6 0,4 3-3,0 7 0,-2 2 0,4 3 4,-2-4 2,0 0 1,-2-5-3,-1-3 4,0-3 0,-3-6 3,0-3 4,-4-5 4,2-4 5,1-10-2,0-1 2,-3-9 2,1-9 2,-3-4-4,-3-4 1,-5-4-3,-1-6 1,-6 0-5,-4-5-3,-6-4-3,-6 0 1,-4 1-4,-7-2-1,-2 0 1,-2 3-3,-10-1 1,-6 3-3,-9-2 0,-4 6 1,-14-5 1,-4 4-2,-5-2 2,-6 3 0,-4-2 3,-1 3 2,1-5-1,0-1 2,10 1 2,11-5 5,11 0 10,14 0 3,14 0 3,9 0 2,13 0-1,8 0-2,14 0 1,8 0-2,5 0-2,3 0-4,0 0-9,0 0-4,0 0-4,0 0-3,0 0-1,0 0 1,0 0-2,-3 0 0,3 0 0,-6 0-1,2 0 0,-2 0 2,3 0 0,0 0 0,1 0 2,2 0 1,0 0-1,0 0 1,0 0-2,0 0-2,0 0-4,0 0-13,0 0-40,-1 0-64,1 0-118,3-5-224,-3 3-346,0 1 0,1-5 0,1-2 0</inkml:trace>
  <inkml:trace contextRef="#ctx0" brushRef="#br1" timeOffset="515694.1423">26939 14580 141,'0'-2'21,"0"0"-1,0-1 2,0 2 8,0-1 12,0 2 18,0-2 24,0 1 29,0-1 29,3 2 5,-3 0 11,0 0 9,0 0 6,1 0-4,-1 0-5,0 0-12,0 0-14,0 0-18,0 0-17,0 0-13,0 0-5,0 0 3,0 0-1,0 0 4,0 0-3,-4 0-1,1 0-5,0-1-4,-3 1-6,0 0-2,4-2-5,-1 2-6,0 0-1,2-1-4,-2 1-2,2 0-3,-4 0-4,2 0-3,-2 0-5,-2 0-2,-2 0 3,-2 0 4,-1 0 1,-6 0 2,0 0 3,0 0 6,-3 0 8,1 0 0,2 0-1,2 0 0,5 0-8,2 0-8,2 0-3,1 4-2,3 4 1,1 3-6,2 4-6,0 4-3,0 3 3,0 0-4,0 2 2,2-2 1,3 1 1,5-5-1,2-1-6,7-4-1,1-1-4,7-3 3,-1-3-4,-1 0 0,-1-1-6,-4 2-2,-7 1-1,0 3-4,-9 4-2,2-1-1,-5 5 2,-2 0-5,-6 1 2,-2 0 5,-5 0 2,-6-2 4,-2-2 4,-1-8 11,-3-3 8,-2-2 10,2-6 4,2-6 6,0-6-1,9-4-1,9-5 2,2-2 0,2-2-1,8 4-8,0 0-4,6 1-10,2 4-4,4 2-2,3 2-4,-3 1-1,0 1-4,-2 3-5,-6 4-7,-1 0-4,-2-1-8,-4 2-16,-3 0-19,2 1-20,-2-1-24,0-1-59,0 2-60,1 0-92,2-5-153,0-20-368,5 19 0,1-2 0,10-8 0</inkml:trace>
  <inkml:trace contextRef="#ctx0" brushRef="#br1" timeOffset="516424.9551">28358 13384 893,'0'-4'145,"0"0"46,-3 0 24,3-4 19,0 3 14,0 4 0,0-2-1,0 3 9,0 3 7,0 11-108,0 5-32,0 13-47,-6 12-18,0 4-18,-7 3-13,-1-8 2,1-3 7,3-14 2,4-5 26,6-8 12,3-9 1,8-3 1,9-6-4,8-5-2,5-2-2,8-3-6,-1 1-28,-3 2-55,0 2-129,-1-2-229,-7 4-340,-10 4 0,-5 1 0,-7 0 0</inkml:trace>
  <inkml:trace contextRef="#ctx0" brushRef="#br1" timeOffset="516753.6241">28496 13423 1212,'0'-5'118,"0"0"24,2 0 6,-2 1 19,-2 1 29,2 7 19,0 9 12,2 9 10,-2 12 6,0 12-70,0 9-36,0 4-24,-2-1-2,1-4-17,-1-4-29,-1-12-17,-2-1-11,2-13-10,3-3-5,-2-8-15,2-4-18,2-1-63,-2-8-125,10-8-492,-9 4 0,1-7 0</inkml:trace>
  <inkml:trace contextRef="#ctx0" brushRef="#br1" timeOffset="517312.6756">29192 13194 1750,'1'-1'58,"-1"1"6,2 0 8,-2-2 23,0 7 28,0 4 15,1 8 9,1 8 5,1 12 1,0 8-50,0 4-8,0 3-5,-1-3-5,-1-3-26,-1-8-28,-1-4-30,-1-9-75,2-6-144,18-12-366,-21-2 0,-2-6 0,-2-8 0</inkml:trace>
  <inkml:trace contextRef="#ctx0" brushRef="#br1" timeOffset="517525.0603">29079 13414 1178,'-6'-6'142,"4"2"27,-5-3 13,1 1 13,9 2 16,-3 1 6,7 1 6,4-2 2,11-1 1,10 2-83,10-3-65,3 1-60,4-1-141,6-8-493,-12 7 0,-8-3 0,-6 2 0</inkml:trace>
  <inkml:trace contextRef="#ctx0" brushRef="#br1" timeOffset="519379.8097">29684 12918 1059,'0'-3'103,"0"-2"7,0 2 0,0 0 17,0 4 17,1 7 22,4 12 19,-2 13 13,0 13 11,3 15-66,-2 14-7,-4 9-5,0 10 1,0-2-11,0 3-15,0-6-21,0-7-19,0-7-11,0-9-12,0-6-17,0-11-12,0-11-2,0-9 1,0-9 2,0-9-2,0-10-1,0-1 0,0-8 0,0-8-1,0-9 0,0-7 1,0-12-3,0-6-3,0-12-6,0-9-1,0-8-2,-4-9 0,4-3-1,-3-4 0,0-2-6,-3 5-2,0 5 1,0 3 2,-3 9 1,6 11 0,-3 9 1,3 9 1,1 12 3,-1 7 2,0 4 6,2 6 5,-2 8 5,1 1-2,2 0 1,-2 3 1,0-2 2,2 3 2,-2-1 2,1 2 4,-1-2 1,2 4-3,0-1-2,0 2 1,2 0 11,1-2 1,9-2 1,6-1-2,12 1-2,13-2-5,10-2-2,5-1 3,11 2-2,4-2-1,9 1-9,6 1-4,1 1-4,1-3 2,-3 0-3,-2 2 2,-4-2-2,-4-3-4,-3 0 0,-3-1-1,2 0 0,-4-1-1,-1-1 1,-3 3-3,-8 1 0,-9 3-2,-13-1 0,-11 6 2,-9-2 0,-7 2-2,-4 2-2,-3-1 2,-1 2 0,0 0 0,0 0 1,0 0 0,0 0 0,0 0-1,0 0-3,0 0 1,0 0 4,0 0-1,0 0 1,0 2 0,0 2-1,0 4 2,0 8 2,0 6 1,0 9 2,2 6 4,-2 10 1,0 10 6,3 9 9,2 8 32,-1 3 3,2 6 6,3 0 3,0 1 3,-1 0 6,1 1-1,4-3 0,1 1-2,-1-1-8,3-5-28,-3-4-3,-1-7-5,-3-8-1,-3-6-1,-3-6-5,0-7 1,-3-7-3,-3-4-2,0-8-3,-3-3 2,-1-4-2,-3-4-1,1-2-2,-6-2-1,3-3-2,-6 0-1,-4 0-1,0-2-1,-6 0 0,-5 0-5,-8 0 1,-7 0 1,-6 0-1,-6-2-2,-8 0 1,-7 0 1,4-3-2,-5 1 6,0 1 0,1 0 1,3 1 1,4 2 3,6 0 0,5 0 4,12 0-1,6 0 1,10 0 2,5 0-3,9 0 0,-1 0 1,3 0 0,4 0-3,-2 0-1,1 0 1,-2 0-2,-1 0-3,-4 0 2,1 0-1,-4 0-2,0 0 2,1 0 0,7 0 1,-3 0 0,7 0-1,2 0 0,3 0 1,0 0-2,-1 0-2,4 0 1,-1 0-4,-1 0-1,0 0 0,1 0-2,-1 0 0,-1 0 0,0 0-1,0 0 0,0 0-6,0 0-10,0 0-25,-1 0-40,4 0-65,-3 0-69,1 0-137,1-17-584,-2 14 0,-3 1 0,-4-5 0</inkml:trace>
  <inkml:trace contextRef="#ctx0" brushRef="#br1" timeOffset="522188.2033">30412 14214 1996,'0'0'117,"0"0"7,0 0 1,0 0 6,-3 0 14,3 7 21,0 5 12,0 6 4,0 7 4,0 4-90,-1 1-24,1 1-4,-2-6 0,-1-4-6,0-1-12,2-6-22,1-3-13,0-2-15,0-2-43,0-2-97,4-4-178,-2-21-343,-1 16 0,1 0 0,-1-1 0</inkml:trace>
  <inkml:trace contextRef="#ctx0" brushRef="#br1" timeOffset="522856.2091">30529 14245 1612,'0'-4'172,"0"1"26,0-2 22,0-2 16,0 3 13,0 1 8,0 0 9,0 1 10,0 2 6,0-2-132,2-2-39,4 0-24,5-3-21,11-2-16,2 1-14,5 1-7,-9 2-11,-4 1-10,-10 2-10,-3 2 1,0 0-1,-3 0-1,3 0 0,-3 0 1,4 4 1,-1-2 1,1 8 0,-1 0 1,-2 4 3,-1 1-2,0 6 2,0-2 2,-1 4 1,-4 2-2,-4 2 1,-6-2 4,-3-2 1,0 0-1,-2-6 7,8 0 8,2-8 6,5-5 7,4-3 1,1-1 0,0-1-1,0-3-7,0-1 2,3-2 1,4-4-8,2 1-8,4 1-7,9-1-8,2 4-3,4 1-1,3 2 0,2 2-5,-2 1-20,-2 3-12,-5-2-28,-6 0-38,-1 3-63,-8-1-101,-5-3-132,2-8-336,-4 7 0,1-1 0,-2 1 0</inkml:trace>
  <inkml:trace contextRef="#ctx0" brushRef="#br1" timeOffset="524001.7091">31573 12801 245,'0'-1'57,"0"-1"18,0-1 30,0 2 21,0 1 17,0-2 12,0 2 16,0-1 11,0 1 23,0-2-11,0 2-7,0-2 0,0 2-25,0 0-20,0 0-20,0 0-15,0 0-8,0 2-6,0 3-21,0 5-23,0 2-14,0 5-14,-2 4 5,-4 0 4,-2 0 20,-8-4 14,-5 7 11,-8 1 1,3-4 5,1 1 6,7-2 1,6-7 1,10-7-6,2 0 2,2-3-13,5-1-11,10 0-18,1-2-10,12 0-6,2 0-18,1-2-16,0 2-47,-4-1-65,-7 0-88,-2-2-82,-10-1-53,-7-1-20,0 2-3,-3-2-3,0 5 10,-1-3 10,2-1 31,-1-1 142,-1-5 0,-1 3 0,-1-3 0</inkml:trace>
  <inkml:trace contextRef="#ctx0" brushRef="#br1" timeOffset="524271.9547">31637 12889 772,'0'-2'127,"0"-1"43,0-2 36,0 5 12,0-1-5,0 2 3,-1-2 24,-2 2 16,1 11 11,2 5-77,-3 9-33,3 11-42,0 6-34,0 1-11,0-1 6,0-2-4,0-7-23,0-2-18,0-3-11,0-11-19,0 2-46,0-8-143,0-6-474,0 1 0,0-6 0,0-1 0</inkml:trace>
  <inkml:trace contextRef="#ctx0" brushRef="#br1" timeOffset="524791.1195">32128 13009 510,'0'-9'129,"0"-4"29,0-1 40,0 0 37,0 6 31,-2 4 8,2 1-4,-1 3 12,-2 0 12,3 6-91,-2 6-25,1 10-23,1 8-39,0 9-36,0 5-30,1-1-10,-2-3 7,-1 1-13,2-9-14,-3-5-10,0-6-19,2-6-88,-1-5-131,13-10-415,-14 0 0,-2-5 0</inkml:trace>
  <inkml:trace contextRef="#ctx0" brushRef="#br1" timeOffset="525012.3303">31914 13140 1611,'0'0'156,"-3"-2"16,3 2 11,-3 0 0,6-3 9,0 3 6,11-1 3,4-1 0,12 0 2,10 0-129,3 0-80,3-3-163,14-7-470,-21 7 0,1-3 0,-6-5 0</inkml:trace>
  <inkml:trace contextRef="#ctx0" brushRef="#br1" timeOffset="526566.0298">32406 12628 800,'0'-3'99,"0"3"-1,0-3 13,0 3 20,-4 5 23,4 12 25,0 13 7,0 15 7,0 16 7,0 13-72,0 9 1,0 6 7,4 3-11,-4 1-18,3-2-22,-3-2-21,3-6-6,-3-3-5,0-5-6,0-8-17,0-8-9,0-6-6,-3-7-1,3-10-3,-3-12 4,3-5-2,0-14-1,0 0-2,0-11-2,0-8 0,0-9-4,0-6-4,0-20-10,0-7-6,3-19-14,-3-10-18,3-7-14,-3-8-12,0 0-12,0 8-4,0 4 0,0 5 6,0 5 10,0 8 6,-3 2 12,-4 8 14,2 8 16,-4 7 14,3 6 13,0 8 5,0 4 5,2 8 3,-2 2 4,-1 5 4,3 0 2,-5 2 8,3 3 9,0-1 12,3 3 9,0 3 5,3 0 0,0 0 1,0 2 0,0-1 10,0 1 4,6-2-1,13 1-7,11-2-7,17 0-7,20-4-6,12 0-2,7-1-5,3 1-4,-2-1-13,-9-1-9,-7 1-4,-8 1-6,-11-3-4,-8 3-4,-7 0 2,-4 0-3,0-1-1,0-1-4,0-1 3,-1 1-4,-5 2-1,-6 2 1,-12 2-3,-3 2-2,-2 1-9,-4 0-1,0 0 1,0 0 4,3 0-2,-3 0 2,0 0 4,0 0-3,0 0 4,0 0 3,0 0 8,0 4 2,0 1 0,0 2-2,0 3 1,0 4-2,0-2 1,0 2 1,0 7-2,0 4 0,0 4 3,0 12 1,3 6 0,-1 9 2,-2 11 4,4 8 9,1 7 7,3 3 7,2 2 6,5 2 3,0-6 3,-1 2-1,-5-1 7,-2-2 8,-4-7 4,-3-2-2,0-7 2,-5-6-5,-3-10 2,-1-1-5,-2-9-3,-4-3 0,6-8-4,0-2-10,3-8-9,3-4-5,0-7-6,2-4 9,1-2 6,-2 0 3,-3-2 1,-4 0 0,-10 1-2,-5-2 0,-11 1 1,-7 0 3,-11 0 0,-4 0 0,-9 0-3,-12 0 3,-5 0 5,-3 0 1,0 0-1,10 1 0,13 4 2,16-1-4,14 1-1,12 1-11,10-2-9,4-4-10,5 2-5,2 1-8,0-3-14,0 2-25,0-2-34,0 0-66,0-2-118,0 2-178,-6-7-454,-3 5 0,0-2 0,-6 0 0</inkml:trace>
  <inkml:trace contextRef="#ctx0" brushRef="#br1" timeOffset="527542.19">32882 14267 504,'0'-5'70,"0"0"8,0-2 14,0 1 22,-2 0 26,-1 1 19,0 2 14,-6-1 13,-3 4 10,-2 0-50,-2 0-6,-2 0-8,3 4-11,0 0-21,6 6-26,0-1-20,4 1-11,4 2-6,-1-3-1,2 3 2,2-3 1,4 2 1,0 2 3,7-2 2,4 1 3,2 0 0,4-1 0,-2 0-8,0 0-8,-6 1-8,-6 1-6,-6-2-2,-1-1 6,-2 2 10,-5-1 6,-2-1 6,-10 0 4,-2-1 6,-4-7 9,-1 1 14,3-3 9,6-8 2,3-5-6,6-2-2,6-6-4,6-2-5,4 0-6,7 1-5,4 6-8,7-1-17,4 1-8,-2 4-8,-1 3-13,-5 1-21,-6 3-22,-9 4-12,-2-1-17,-4 0-54,-1-1-128,1-5-144,-3 5-262,2 0 0,-1 0 0,-1-6 0</inkml:trace>
  <inkml:trace contextRef="#ctx0" brushRef="#br1" timeOffset="528215.9797">33121 13145 1134,'0'-2'128,"0"1"28,0 1 0,0-2 5,0 2 3,0 3 6,0 6 6,-6 6 4,3 7 2,-5 9-89,-2 0-34,2 2-22,2-1 9,-2-5 6,3-6 11,3-7 24,2-5 11,2-5 0,7-4 0,3 0-1,12-2-3,7-3-7,7-1-12,0 0-29,2-2-81,-2 2-172,25-8-492,-39 11 0,-7 1 0</inkml:trace>
  <inkml:trace contextRef="#ctx0" brushRef="#br1" timeOffset="528625.6682">33219 13159 968,'3'-4'119,"-3"-1"28,0 0 5,4-2-5,-8 4 31,4 5 29,0 4 22,4 8 25,-4 8 15,0 12-95,0 11-14,0 6-16,0 10 4,-4-1 10,1-1-27,0-1-24,-2-3-16,-1-11-21,2-9-13,1-3-3,1-8-2,2-9-5,0-5 1,0-2-2,0-7-3,0 1-10,0-2-12,0-2-26,0 2-76,0-2-219,0-12-473,-3 9 0,-1 1 0,-4 2 0</inkml:trace>
  <inkml:trace contextRef="#ctx0" brushRef="#br1" timeOffset="529867.1352">20077 15291 1603,'-3'0'102,"-1"0"22,1 0 28,-4 0 30,7 0 16,0 0 5,0 0 13,0 0 5,10 0 1,3-1-79,5-2-23,9-1-22,6 0-39,2-1-99,-3-2-139,-2 2-153,-11 4-286,-10 1 0,-3 2 0,-1 0 0</inkml:trace>
  <inkml:trace contextRef="#ctx0" brushRef="#br1" timeOffset="530173.3486">20104 15425 764,'0'4'110,"0"0"28,0 4 35,0-1 31,0 2 22,5-3 13,4 1 9,7-4 6,11-1 1,10-2-66,4 0-50,3 0-78,4-2-177,2-8-460,-13 9 0,-5-2 0,-10 1 0</inkml:trace>
  <inkml:trace contextRef="#ctx0" brushRef="#br1" timeOffset="538156.0655">21661 15279 1218,'0'-4'59,"0"-4"0,0 2-7,3-1 1,-6 3 13,6 4 25,-3 4 47,0 4 46,0 6 37,0 5-28,0 11 0,4 3 6,-4 2 9,0 2 1,0 1-12,0-4-23,0-7-46,0-1-46,0-6-42,0-4-43,0-3-81,0-5-113,22-7-499,-19-1 0,3-1 0</inkml:trace>
  <inkml:trace contextRef="#ctx0" brushRef="#br1" timeOffset="539211.6172">21782 15426 1628,'0'3'95,"0"-3"31,1-3 26,-1 2 21,2-7 17,1-1 11,5-2 5,-1-2 3,8 2-1,-1 3-64,2-2-30,-2 6-32,2 3-25,-2 0-21,-1 2-19,3 4-13,-6 6-4,-1 3 2,-5 7 0,-2 4 2,-5 3 3,-3 1 2,-7 0 2,0 0 4,-5-2 10,0-4 16,5-3 13,4-8 18,3-3 22,2-7 2,0-2-1,4-2 2,0-4-2,-3-4-4,3 2-11,3-5-16,1 4-16,1 3-18,4 5-25,9 1-4,2 0-4,6 7-34,1 1-20,0 3-25,-2 4-65,-3 2-95,-5-7-145,-4-7-358,-3 5 0,-3-3 0</inkml:trace>
  <inkml:trace contextRef="#ctx0" brushRef="#br1" timeOffset="539470.7025">22131 15437 1172,'0'0'132,"0"0"19,2 0 51,1 0 23,3 0 8,7 7 8,6 4 2,8 4 2,4 6 0,9-1-112,-5 1-26,1-2-54,-6-2-132,-7-6-120,2-7-421,-14 4 0,-5-8 0,-3 0 0</inkml:trace>
  <inkml:trace contextRef="#ctx0" brushRef="#br1" timeOffset="539711.5664">22417 15391 2018,'-1'-1'121,"-4"1"21,-1 3 7,-5 6 6,-2 8 4,-1 8 1,-4 8 1,-1 6 2,-5 2-2,1-3-109,2 0-14,7-9-37,5-5-60,5-9-128,28-9-459,-21-5 0,11-4 0,1-7 0</inkml:trace>
  <inkml:trace contextRef="#ctx0" brushRef="#br1" timeOffset="540017.4787">22792 15451 2078,'0'0'90,"0"3"23,-3 4 20,-5 5 10,1 2 3,-4 7 3,2 4 3,0-1 3,3-2 9,3-6-51,2-2-15,2-3-16,10-4-17,8-1-8,10-2-2,13-1-7,9-3-19,0 0-64,1 0-131,-4-8-199,-20 6-295,-10-2 0,-6 1 0,-10-5 0</inkml:trace>
  <inkml:trace contextRef="#ctx0" brushRef="#br1" timeOffset="540246.6997">23026 15470 1684,'0'-5'210,"-2"1"2,0 0 8,-4 1 13,5 6 14,-3 10 10,0 7 8,2 9-1,-1 14 4,-5 7-173,-2 4-31,1 1-5,-1-1-31,4-10-51,1-4-132,17-11-630,-9-3 0,0-11 0,3-10 0</inkml:trace>
  <inkml:trace contextRef="#ctx0" brushRef="#br1" timeOffset="540660.9922">24346 15334 1587,'0'-1'95,"2"0"-2,-2 1 9,0-2 23,0 6 23,0 7 21,3 10 18,0 11 5,3 11 1,-2 10-91,2 3-5,-6 2-5,0-5-16,0-9-36,0-5-78,-3-10-111,3-18-473,-3 4 0,-2-10 0,0-5 0</inkml:trace>
  <inkml:trace contextRef="#ctx0" brushRef="#br1" timeOffset="540880.6444">24221 15608 1726,'-1'-13'208,"-2"4"5,0-2 6,0 2 21,4 5 18,5 4 10,6 0 6,14 1 2,4 1 0,16-1-153,3 1-59,5 0-37,8-2-67,-2 0-166,8-7-579,-19 6 0,-8-2 0,-11 1 0</inkml:trace>
  <inkml:trace contextRef="#ctx0" brushRef="#br1" timeOffset="541534.339">25345 15491 1764,'-3'-3'66,"0"-1"4,-3 0 2,-4 0 6,-1 1 5,-3 0 4,0 3 10,-3 0 12,5 3 15,-3 1-27,3 5-2,1 2 7,4 4 2,-2 2-3,6 2 2,2-2 2,2 1-2,2 0-6,6 1-10,3-2-23,6-7-13,6 1-10,0 0-5,-1-4-6,-1 3-11,-5 2-17,-4-2-12,-4 3-7,-5 1-3,-3-1-3,-4 4 5,-5 1-1,-2-4 3,-7 2 6,-7 2 6,-4-6 22,2-4 16,2-3 14,9-3 11,6-10 2,5-4 2,2-10 6,9-2-1,3-4-2,5 0 0,4 1-10,10 7-13,2 2-16,3 1-33,-1 4-45,3 1-90,1-1-163,-4-9-461,-4 10 0,-8 2 0,-7 0 0</inkml:trace>
  <inkml:trace contextRef="#ctx0" brushRef="#br1" timeOffset="541780.4386">25672 15559 2056,'0'0'75,"1"0"5,1 0 13,1 4 13,6 3 10,7 3 2,4 10 0,9 5 0,1 0 2,7 3-88,-1 1-34,-4-6-65,0-2-114,-2-11-375,-15 5 0,-2-7 0,-6-2 0</inkml:trace>
  <inkml:trace contextRef="#ctx0" brushRef="#br1" timeOffset="542017.7879">25967 15577 1938,'-3'-2'92,"-3"-1"6,-2 3 8,-6 7 9,-2 5 4,-5 10 4,-7 8 5,1 7 0,0 1 1,2 0-85,3-2-8,7-9-8,4-3-46,7-9-116,5-8-452,2-4 0,6-3 0,11-6 0</inkml:trace>
  <inkml:trace contextRef="#ctx0" brushRef="#br1" timeOffset="542318.1891">26240 15563 1454,'0'-1'135,"0"-2"10,-4 3 15,1 0 12,-4 6 12,-4 8 7,2 1 0,2 9 3,2 1 2,4 1-114,1-5-17,1-3-1,2-5-5,6-5-11,6-2-10,5-4-6,10-1-2,7-1-20,3-2-51,0-2-117,13-10-492,-26 5 0,-8 3 0,-8-6 0</inkml:trace>
  <inkml:trace contextRef="#ctx0" brushRef="#br1" timeOffset="542549.184">26416 15529 1751,'0'0'114,"-2"0"27,-1 5 19,3 9 11,-2 4 2,1 11 1,1 13 2,1 4 2,-1 0-10,0 3-90,0-6-129,5-6-230,-5 0-309,2-7 0,-1-14 0,2-5 0</inkml:trace>
  <inkml:trace contextRef="#ctx0" brushRef="#br1" timeOffset="542983.1798">27410 15365 1077,'0'-6'115,"0"1"45,2 0 30,-2-2 0,0 5 12,0 2 23,0 5 16,0 9 9,1 10 1,1 10-84,1 12-31,-3 7-50,1 1-38,1 1-33,-4-7-78,2-5-133,5-15-422,-5 1 0,0-15 0,-2-8 0</inkml:trace>
  <inkml:trace contextRef="#ctx0" brushRef="#br1" timeOffset="543176.7009">27291 15580 1584,'0'-1'41,"2"1"3,4 0 1,9 0-3,7 0-11,19 0-122,10 0-248,12 1 0,5-1 0,6-5 0</inkml:trace>
  <inkml:trace contextRef="#ctx0" brushRef="#br1" timeOffset="543461.7224">28271 15411 1765,'0'0'72,"-3"1"25,0 4 34,-2 7 21,4 5 6,1 12 3,-2 8 1,2 8-1,0 2 1,-1 1-55,1-5-59,0-8-88,0-7-176,0-19-368,1 2 0,1-9 0</inkml:trace>
  <inkml:trace contextRef="#ctx0" brushRef="#br1" timeOffset="543847.7155">28379 15519 1445,'0'-3'85,"0"-5"23,3 2 34,3-5 21,6 0 20,8 1 21,10-2 12,12 0 12,0 7 2,-1 1-64,-2 3-23,-11 6-22,-9 2-36,-13 7-21,-3 6-21,-8 6-19,-4 2-13,-5 2-13,-5 1-1,-2-1-2,0-3 3,4-3 1,5-7 2,6-5 1,5-4 5,1-7 2,3-1 1,9 2 0,6-2-5,11 0-27,11 0-62,5-2-102,27-9-494,-25 7 0,-3-2 0</inkml:trace>
  <inkml:trace contextRef="#ctx0" brushRef="#br1" timeOffset="544093.0567">28915 15477 1644,'0'-2'122,"0"0"1,0-1 18,1-1 20,2 6 13,8 3 6,7 5 5,3 4 1,6 7 2,3 2-111,-1 2-39,-2 0-65,2-7-181,-7-22-388,-8 19 0,-3-12 0,-6-1 0</inkml:trace>
  <inkml:trace contextRef="#ctx0" brushRef="#br1" timeOffset="544313.1018">29130 15415 1982,'-7'5'92,"-2"8"16,-7 8 4,-5 8 3,-1 4 0,-5 13-1,1-3-1,3 2-18,4-2-39,5-9-162,9-13-453,2 1 0,4-9 0,11-12 0</inkml:trace>
  <inkml:trace contextRef="#ctx0" brushRef="#br1" timeOffset="544691.1765">29702 15402 1038,'0'-4'29,"-3"1"15,3 1 15,0 0 24,0 1 48,0 4 46,-3 4 23,2 5 16,-1 6 12,-3 7-9,1 7-14,-5 3-17,-3 5-12,-2-5-23,2 0-50,3-9-44,5-5-17,2-9-7,7-5-9,5-5 0,13-2-2,7-2 1,9-5-3,6 0-14,-3-1-65,2-2-178,-11-13-409,-8 14 0,-8 1 0,-9-3 0</inkml:trace>
  <inkml:trace contextRef="#ctx0" brushRef="#br1" timeOffset="544940.7549">29725 15408 1513,'1'0'29,"-1"0"21,0 5 19,2 7 20,-4 4 6,4 11 1,1 13 2,2 4-3,0 5-6,0 2-39,-1 2-40,-2-7-111,-2-10-335,0 2 0,0-5 0,6-9 0</inkml:trace>
  <inkml:trace contextRef="#ctx0" brushRef="#br1" timeOffset="545379.0339">30551 15272 904,'0'-10'123,"0"-2"41,0 0 34,0-1 8,0 4-2,0 8 21,0 2 19,0 11 12,4 10 5,2 16-96,-1 12-25,1 10-42,-2 5-44,1 4-43,-3-4-17,-2-7-50,-2-6-39,0-13-37,1-12-139,-5-20-267,-2 3 0,2-10 0,-4-11 0</inkml:trace>
  <inkml:trace contextRef="#ctx0" brushRef="#br1" timeOffset="545561.8449">30376 15508 1015,'0'0'97,"3"-3"13,3 2 5,14-1 3,8 0-1,19-1-23,21 0-128,7-5-292,0 6 0,3-3 0,-7-1 0</inkml:trace>
  <inkml:trace contextRef="#ctx0" brushRef="#br1" timeOffset="546029.9706">31199 15313 1605,'-10'0'69,"-8"0"20,-5 3 14,-10 4 10,0 2 6,4 4 1,5 4 6,6 1 10,12 3 11,3-3-41,5 0-18,3-1-9,6 2-7,4-2-6,6 1-7,5-2 0,2 3-6,-1 0-13,-5-1-11,-4 3-9,-6-2-6,-5-2-10,-7-4-7,0-1-2,-9-3 4,-4-4-2,-5-2 3,-7-3 7,-9-7 6,4-7 7,6-3 3,1-6 2,10-4 2,8-2-1,10 5-1,11 2-3,8 8-5,9 3-38,8 4-121,15-1-193,-8 5-267,-3 3 0,-6-3 0,-4 1 0</inkml:trace>
  <inkml:trace contextRef="#ctx0" brushRef="#br1" timeOffset="546252.8735">31405 15430 1806,'0'0'30,"0"0"29,0 3 22,0 1 16,5 3 3,6 6 6,11 3 6,7 2 2,8 3-4,1 0-32,-2-2-97,0-5-160,-12-8-320,-6 4 0,-9-6 0</inkml:trace>
  <inkml:trace contextRef="#ctx0" brushRef="#br1" timeOffset="546480.7293">31655 15465 1759,'0'0'73,"-6"0"9,-7 3 4,-4 6 5,-10 8 1,-2 5-2,-2 10 1,4-1-3,4 2-4,8-2-67,6-5-34,6-6-54,3-8-103,6-10-284,6 0 0,5-4 0,7-6 0</inkml:trace>
  <inkml:trace contextRef="#ctx0" brushRef="#br1" timeOffset="546764.7252">31834 15405 1180,'0'-3'82,"0"2"27,0 0 42,-1 2 30,-1 5 18,-2 9 8,-2 4 2,-2 3 1,2 7 1,0-1-72,-1 0-10,1-4-26,4-5-35,2-5-26,8-4-17,11-7-6,13-1-7,7-2-16,12-5-72,0-2-132,-4-14-389,-11 6 0,-12-2 0,-9-4 0</inkml:trace>
  <inkml:trace contextRef="#ctx0" brushRef="#br1" timeOffset="547001.729">32065 15366 1700,'-2'-11'129,"-1"0"-4,0 1 4,0 1 18,5 6 15,-4 10 21,2 5 16,0 9 6,-3 8 4,0 13-102,-9 7-27,-5 6 5,-4 3-1,-1 2-18,1 0-15,1-8-26,2-6-55,6 0-112,15-14-560,-12 2 0,4-11 0,2-10 0</inkml:trace>
  <inkml:trace contextRef="#ctx0" brushRef="#br1" timeOffset="548127.98">20039 16268 1846,'0'0'63,"0"0"13,0 0 25,0 0 37,4 0 18,4 0 6,4 0 5,8 0 2,6 0 1,5 0-65,5 0-24,2 0-65,0 0-127,-4 0-186,-10 0-271,-7 2 0,-10 1 0,-4 1 0</inkml:trace>
  <inkml:trace contextRef="#ctx0" brushRef="#br1" timeOffset="548360.9198">20152 16392 1969,'-7'3'109,"-1"2"5,-1-3 7,5 2 16,4-1 21,0-3 11,7 0 1,7 0 1,9 0-11,12 0-140,8-2-136,12-8-520,-14 8 0,-5-3 0,-9 1 0</inkml:trace>
  <inkml:trace contextRef="#ctx0" brushRef="#br1" timeOffset="558327.867">22127 16174 1299,'0'-5'89,"0"-2"31,0 0 17,0-1 15,0-3 18,0 5 17,0-1 4,0 3 1,0 1-1,0 3-61,0 0-22,0 0-28,0 3-7,0 2 0,0 7-5,-3 4-2,-4 9 4,-3 6 0,-1 5 5,-3 1-4,0 4-4,3-7-2,1-4-9,4-7 3,4-8 10,2-8-13,2-5-1,7-6-2,7-5 1,8-4-2,14-2 0,6-2-2,2 0-6,-2 4-38,1 5-69,-9 2-80,-2 1-171,-6-8-452,-10 11 0,-6-1 0</inkml:trace>
  <inkml:trace contextRef="#ctx0" brushRef="#br1" timeOffset="558590.5953">22390 16195 1618,'0'-4'131,"-2"0"0,0 1 20,2 0 28,-2 6 20,2 9 12,2 8 6,-2 11 4,0 12 1,0 6-107,0 2-23,0 3 0,2-3-24,1-6-51,2-7-94,4-6-178,-3-20-411,6-1 0,0-7 0,8-8 0</inkml:trace>
  <inkml:trace contextRef="#ctx0" brushRef="#br1" timeOffset="559097.7769">22747 16245 1274,'-11'0'141,"-3"2"15,-7-2 8,-3 1 4,5 2 2,2 5 0,5 2 3,6 2 0,3 1 8,3 2-95,0 1-16,6-1-8,3 1-9,5-2-2,2 3-4,4-2 0,4-1-5,-2 1-9,-2 1-21,1-1-24,-6 3-25,-6 0-8,-3 0-1,-3 3 4,-3 1 2,-9-2 11,-6-1 30,0-4 43,-6-6 45,1-4 44,-1-12 21,5-8 17,8-6 5,4-4-2,4-9 0,4 0-6,8 4-28,0 2-36,2 2-40,6 7-70,-3 6-61,-3 3-98,4 1-177,-3-8-464,-4 10 0,-1 4 0,4-3 0</inkml:trace>
  <inkml:trace contextRef="#ctx0" brushRef="#br1" timeOffset="559480.5825">24430 16102 1930,'0'5'76,"0"11"18,3 8 8,-1 11 0,6 11 0,-2 9-1,1 3 2,-2-1-12,-1 0-24,-1-6-83,0-10-74,3-10-113,-3-12-288,-3-1 0,4-6 0,-4-9 0</inkml:trace>
  <inkml:trace contextRef="#ctx0" brushRef="#br1" timeOffset="559679.5026">24321 16461 2962,'0'-8'156,"-2"0"-2,2-1 12,6 2 0,9 2 3,12 5-3,16-1-27,15-2-38,13-1-96,15-3-354,-10 2-418,-9-2 0,-15 0 0</inkml:trace>
  <inkml:trace contextRef="#ctx0" brushRef="#br1" timeOffset="565595.9069">25372 16271 1298,'-6'0'69,"3"0"36,-5 0 20,0 0 15,3-1 13,2 0 11,0-2 5,2 0 14,-1-1 14,-2-1-32,1 3-24,0 0-36,1-1-19,1 3-12,1-2-8,0 2 4,3-1 1,7-3-11,7-2-12,7-1-7,5-2-4,2-1 5,2 4-2,-4-1-1,-2 3-7,-5 4-12,1 0-7,-5 5-1,-3 3-3,0 3-1,-7 4-1,-3 5-5,-4-1-3,-1 5 3,-11-1 2,-8 2 3,-13 2-2,-12 0-1,-10-2 2,3-1-2,8-2 2,12-4 1,15-7 12,8-2 6,8-7-1,8-2-1,7-7 4,10-1 0,9-1 1,6 1 2,5-1-2,-1 5 3,-2 1-9,-3 3-11,0 5-2,-4 4-1,-5 3-2,-6 3 0,-6 8-3,-9 0-1,-6 1 0,-1 2-5,-2-4 3,-6 2 6,-6-3 0,-3 0 4,-11-5-1,-7-4 2,-8-3 1,-7-5-1,1 0 1,-5-6 4,2-2 1,10-2-12,9-6-1,11 3-22,12 1-27,5 0-53,4 3-87,13-1-222,2 3-298,3-1 0,2-3 0,10-3 0</inkml:trace>
  <inkml:trace contextRef="#ctx0" brushRef="#br1" timeOffset="566176.69">25887 16390 1831,'-3'0'123,"2"0"29,-3 0 25,2-2 10,2-1 3,0-2 7,4-2 2,2-5 4,3 4 2,11-5-91,7 2-28,4-1-28,4 6-22,4 2-9,-3 0-6,-2 9-5,-6 6-2,-1 2-4,-10 8-2,-5 9-4,-6 3 2,-8 3 0,-7 3-2,-9 5 2,-5-3 7,-7 0 4,-4-2 10,-2-8 8,6-2 8,5-12 21,8-5 7,7-7 3,3-4 1,4-7-4,0-5-5,9-3-2,4-2-9,1-5-11,8 1-9,7 4-20,7 2-10,0 8-5,8 3-7,5 1-14,1 4-53,1 7-61,-4-1-86,4 2-212,-19 7-319,-9-3 0,-9-2 0,0-2 0</inkml:trace>
  <inkml:trace contextRef="#ctx0" brushRef="#br1" timeOffset="566718.602">27058 16156 1510,'0'-1'133,"0"-4"4,0 5 0,0-3 10,0 4 19,0 10 17,3 9 12,4 9 5,-4 15-1,4 12-100,-3 4-29,-1 3-2,-3-3 0,0-2-10,0-10-18,0-4-18,0-11-14,0-3-18,0-6-48,5-9-186,-4-10-381,2 1 0,-2-6 0,-1-6 0</inkml:trace>
  <inkml:trace contextRef="#ctx0" brushRef="#br1" timeOffset="566941.6038">26902 16508 1972,'0'0'133,"0"0"18,0-2 5,0 2 13,4 0 5,11 0 2,7 0 0,13 0 3,12 0-2,6-2-118,4 1-121,9-11-630,-24 3 0,-9 1 0</inkml:trace>
  <inkml:trace contextRef="#ctx0" brushRef="#br1" timeOffset="568427.8076">28156 16274 914,'0'0'88,"0"0"25,0 0 14,0 0 16,2 0 8,-2 0 4,1 0 1,-1 0-2,0 0 1,0 0-58,0 0-19,0 5-16,0 6-6,0 2-6,-1 10-3,-5 4 1,2 0 4,-3 0 13,1 2 3,0-3-2,1-6-5,2-4-3,0-5 1,3-2 10,0-7 21,0-2 6,1 0-5,8 0-8,4 0-3,10 0-4,12 0-1,4 0-9,1-2-23,-2 2-63,-2-2-126,0-3-200,-15 2-310,-7-2 0,-5-3 0</inkml:trace>
  <inkml:trace contextRef="#ctx0" brushRef="#br1" timeOffset="568707.3391">28396 16286 1016,'-2'-5'192,"-1"3"6,3 0 23,-3-1 32,-3 6 24,6 6 13,-1 5 5,1 11 3,0 6-1,0 8-151,1 2-38,-1 3-7,0-4-21,3-5-36,0-4-33,0-4-39,5-3-124,5-12-214,-8 1-290,4-5 0,0-4 0,0-4 0</inkml:trace>
  <inkml:trace contextRef="#ctx0" brushRef="#br1" timeOffset="569317.7888">28835 16262 1752,'-13'-3'127,"-4"1"22,-5-1 15,-7 3 7,8 0 2,-2 2 3,5 5 2,5 3 0,4 3 4,4 8-91,4 1-30,1 2-21,3-2-16,4 4-4,4-3-1,4-2-3,7-3 1,2-2-3,2-5 0,-1-2-4,-2 1-5,0-1-2,-5-2 0,-6 4-2,1 2 1,-7 0-2,-6 1 0,0 5 1,-6 3 0,-7 2 4,-4-6 7,-4-1 23,-3-3 29,0-9 26,6-3 9,2-9 8,6-6 0,1-8 2,4-2-3,3-11-3,2-3-10,2-3-13,6 0-34,1 1-27,9 2-17,1 6-19,6 9-19,-4 3-32,-1 11-57,-1 4-100,2-1-189,-10 5-342,0 0 0,-4-1 0,-3 0 0</inkml:trace>
  <inkml:trace contextRef="#ctx0" brushRef="#br1" timeOffset="569830.4734">29365 16148 774,'0'0'44,"0"0"49,0 0 34,0 4 41,2 6 28,-2 7 28,5 12 16,0 7 3,-1 13 2,-1 6-23,2 3-17,-5 2-47,0-3-34,2-10-39,-2-7-29,0-9-27,0-11-17,0-8-32,0-8-119,19-5-478,-16-1 0,-3-4 0,0-6 0</inkml:trace>
  <inkml:trace contextRef="#ctx0" brushRef="#br1" timeOffset="570042.2012">29273 16392 1451,'0'-2'149,"0"0"6,-1 1 0,1 0 10,4 0 6,8 1 1,12 0 0,12 0-2,17 0-43,16-3-334,-6-1-329,-1-1 0,-8 0 0</inkml:trace>
  <inkml:trace contextRef="#ctx0" brushRef="#br1" timeOffset="570646.4162">29956 16274 2234,'-3'0'46,"0"0"10,-4 0 17,4 0 22,3 0 14,0 0 18,3 0 9,1 0 10,8-1 3,11-2-35,10 1-4,12-3-9,8 1-18,-1 1-20,-9 1-19,-12 4-26,-7 5-14,-16 1-9,-5 2-5,-6 6-1,-9-2-5,-8 4 2,-10 2-1,-4 4-2,-3-2 6,6-1 7,7-3 7,7-4 6,11-5 4,6-4 0,0-4 4,6-1-2,11 0 4,2 0-1,14 0-1,3 3 0,5 1-1,-2 5-6,-3 1-3,-9 4-3,-7 1-3,-14 2-1,-2 0 1,-11 1 3,-13 2-1,-8 2 0,-8-1 2,-11 0-1,-4-2 2,0-5 1,4-7 0,5-2-1,7-2-8,11-6-57,15-4-194,9-5-450,9-5 0,8-9 0,10-8 0</inkml:trace>
  <inkml:trace contextRef="#ctx0" brushRef="#br1" timeOffset="571053.7392">30450 16317 1583,'0'-1'117,"3"0"33,3-3 18,6 0 8,3-3 8,8 4 5,5-1 2,8 1 3,8 3-2,1 3-83,-4 7-36,-4 9-37,-14 4-18,-13 10-8,-10 5-6,-14 4-1,-18-2 0,-9 3-1,-7-5 5,-2-4 2,10-6 3,10-6 17,14-6 26,12-8 0,5-5 1,12-2-4,6-2-1,11-1-6,9-1-15,14-2-43,1-1-133,21-10-582,-22 7 0,-12 1 0,-14-2 0</inkml:trace>
  <inkml:trace contextRef="#ctx0" brushRef="#br1" timeOffset="579825.6695">20258 17036 1170,'0'0'120,"0"0"34,0 0 22,0 0 33,0 0 28,0-3 19,0 3 14,0-4 5,0 4 0,0-1-85,0 0-34,0 1-29,1 0-11,6 0-23,4 0-17,12 0-14,10-2-13,8 1-2,10-1 2,-3-1 0,5 0 0,-7 1-7,-4-1-34,-9 0-45,-6 2-67,-9 0-58,-8 1-84,-4 0-149,-5 4-267,-5 2 0,-7 0 0,-9 5 0</inkml:trace>
  <inkml:trace contextRef="#ctx0" brushRef="#br1" timeOffset="580056.9117">20339 17248 1625,'0'3'131,"0"-1"4,0 1 14,0-1 9,4 1 3,6-3 6,9-3 2,8 3-1,9 0 0,9 0-109,-1 0-38,1 0-58,2-2-187,-8 1-346,-9-1 0,-1 0 0</inkml:trace>
  <inkml:trace contextRef="#ctx0" brushRef="#br1" timeOffset="580871.1463">22717 17183 627,'0'-8'43,"0"-4"13,1-3 8,-1-2 18,0 2 22,2-1 25,0 1 32,-2 2 36,2 1 23,-1 6-26,-1 2-13,0 2-11,0-1-10,0 3-14,0 0-19,0 0-19,0 0-24,0 0-28,0 5-9,0 1 13,0 10 13,0 9 6,0 12 4,0 4 0,0 8-3,0 2-6,0 1-7,0-6-6,0-4-14,0-9-18,0-7-12,0-6-8,0-6-11,0-5-42,2-4-73,2-3-180,-4-2-354,4-4 0,0-5 0,-1-5 0</inkml:trace>
  <inkml:trace contextRef="#ctx0" brushRef="#br1" timeOffset="581452.0208">23270 16967 903,'0'0'60,"-1"0"24,-4 0 29,-2 0 30,-2 3 26,-5 3 26,-1 5 21,-6 6 14,-1 1 13,-6 10-36,-3 3-3,-4 6-13,2 4-19,2 2-21,9 1-22,7 0-23,9-1-17,3-3-12,9-2-11,4-5-9,6-6-8,2-5-7,12-6-9,3-8-6,0-5-3,0-1-2,-1-5-4,-9-4-2,-4-3 0,-6 1-3,-8-5-2,-3 1-5,-9-1-4,-3-1-4,-5 1-3,-6 2-9,-4 2-11,-1 1-10,2 4-18,1 4-32,7-1-71,5 2-114,23 0-417,-18 2 0,3-1 0,2 0 0</inkml:trace>
  <inkml:trace contextRef="#ctx0" brushRef="#br1" timeOffset="581997.5422">23532 17173 960,'-7'2'129,"-3"6"26,-4 4 23,-2 5 18,2 3 25,1 6 24,2 0 23,8 0 15,-1 4 6,4-1-89,7-2-30,4 0-21,6-2-20,6-4-15,5-4-20,5-9-20,4-3-19,-4-4-13,2-4-1,-5-8-2,-4-2-3,-5-6 0,-6-5 1,-6 0-2,-3-3 0,-9 4-2,-9 3 0,-9-3-5,-4 4-3,-10 2 0,-4 4-3,0 2-8,6 6-3,7 1 0,11 1-7,7 3-3,1 0-5,7-2 0,0 2-39,0 0-63,0 2-124,23-2-576,-19 3 0,1-3 0</inkml:trace>
  <inkml:trace contextRef="#ctx0" brushRef="#br1" timeOffset="583573.5408">24110 17290 494,'0'0'45,"0"0"26,0 0 31,0 0 26,0 0 23,0 0 11,0 0-1,0 0 2,0 0 23,0 5-3,0 4 3,3 8-17,0 6-24,1 7-24,-1 4-21,0 0-9,1 3 3,-4-5 3,0-6-18,0-7-19,0-3 15,0-5 16,0-6 14,0-3-1,0-1 0,0-4-2,0-3-3,0-7-3,0-3-5,0-8-9,0-7-32,0-2-25,3-2-20,1 1-1,8 0-2,2 8 1,5 3-1,2 7 0,3 6-1,-6 7 0,-1 9 2,2 5 0,-2 4-2,-2 5 0,0 5 1,-1-2 0,-7-1 0,-2-3 0,-4-4 1,1-1 0,-4-4-1,2-5 3,0-1 0,0-3 0,-3-1 6,-1-5-3,2-3 1,-1-5 1,3-3 1,2-5 1,4 2 1,7 1-3,4 2 0,5 5-1,4 0-6,1 5 2,-3 3-1,2 2-1,-5 2-1,-6 3-4,-5 5 1,-5 6-1,-4 3 2,-1 8-1,-3 2 2,0 4-1,0-1-2,-4-2-7,1-3-9,6-3-23,0-8-64,0-3-105,24-8-550,-16-2 0,3-4 0,5-5 0</inkml:trace>
  <inkml:trace contextRef="#ctx0" brushRef="#br1" timeOffset="584307.9536">24671 17067 1524,'-1'0'82,"1"0"27,-2 0 43,2 0 46,0 0 11,2-2 5,1-1 2,4-3 5,6-2 3,9-4-62,4-3-14,4 2-28,-2 2-41,-1 4-47,-4 0-11,-5 5-6,-5 6-1,-4 3-4,-4 5-3,-2 8-4,-6 4-1,-5 2 1,-5 2 0,-1-3 1,-7 0-2,3-3 4,0-5 1,9-3 0,0-9 2,6 0 6,3-3 11,0 0 24,0-2 5,0 1-1,3-1 1,1-1-2,4-1-2,3 2 0,5-2-2,-1 2-5,8 0-13,-1 0-26,1 0-3,4 2 0,-1 1-1,-4 1 0,-1-1 2,-6 1 0,-5 0-2,-3-2 2,-4-1 1,-2 0 0,-1-1-2,0 2 0,0-2-2,0 0 0,0 0-4,0 0 0,0 0-1,0 0-5,0 0-17,0 0-23,0 3-36,0-3-44,0 4-84,7-3-215,-7-1-253,-2 0 0,0 0 0,-5-1 0</inkml:trace>
  <inkml:trace contextRef="#ctx0" brushRef="#br1" timeOffset="826374.5729">5304 11088 296,'0'-2'52,"0"2"20,0-1 22,0 1 17,0 0 11,0 0 8,0 0 15,0 0 13,0 0 9,0 0-23,0 0-15,0 0-10,0 0-7,0 0-3,0 0 7,0 0 4,0 0-13,0-2-12,0 1-5,0-2-4,3-4-4,0-1-4,3 0-13,6-5-11,2 2-13,7-2-5,0 2 6,-2 2 0,2 2-5,-2 2 2,0 4 0,-5 2-4,2 5 1,-4 5-3,-1 3-2,-5 5-5,-3 4-4,0 0 4,-3 2 6,-6 1-2,-4 1-1,-7 1 3,-6 0-2,-5 1 1,2-6 0,3 0-2,7-8 0,7-4 2,6-4 17,0-4 11,3-3-3,0 0-3,1-3-3,4-1 4,7-6 4,6 0 2,7-2 0,1 2-7,0 3-22,2 3-13,-1 4 0,-1 0 2,-2 7 1,-2-3-8,-3 6-3,-3-1-2,-2 0-7,-1 2-12,-5-4-23,2-2-36,1 1-44,-4-3-82,1-1-133,0-19-386,-5 14 0,-3 3 0,4-3 0</inkml:trace>
  <inkml:trace contextRef="#ctx0" brushRef="#br1" timeOffset="827120.7039">5891 11490 1442,'-5'0'62,"-2"0"15,-3 1 23,-1 0 25,0 1 19,1 1 15,1 1 20,1-2 17,-2 1 12,1 0-38,-7-3-2,2 0-3,-6 1-17,-1-2-24,-3 1-13,-5 0-7,-5 1-12,-4 0 3,-7 5-1,-12-1-5,-6 3-1,-5 0-4,-3 3 12,-3-5 1,10 2-3,5-4-6,8-2-4,9-2-21,8 0-9,3-2-6,7 2-8,1 0-9,5 0-18,-1 0-1,2 0-5,-4 0 0,-1 0-4,-7 0-1,0 2 1,-1 1-3,-1 2 4,-1 1 0,0 0-2,1-1 2,1 2 0,-2-2 0,2 1-2,0-3 3,1 3-2,4-4 1,3 1-2,8-2 3,3 1 0,6-2-3,2 0-12,3 0-80,0 0-74,2 0-67,9-6-160,1-24-435,4 18 0,-5-2 0</inkml:trace>
  <inkml:trace contextRef="#ctx0" brushRef="#br1" timeOffset="827462.5842">4458 11359 1731,'-3'0'20,"3"2"32,-1 4 36,4 0 41,11 3 31,14 2 27,25-4 17,21-2 4,21-3 2,16-6-7,3-3-12,0-2-35,-13-2-69,-15-1-96,-17 5-132,-1 0-554,-32 7 0,-13 3 0,-10 0 0</inkml:trace>
  <inkml:trace contextRef="#ctx0" brushRef="#br1" timeOffset="828323.1057">7247 11172 1166,'-3'-4'124,"-5"0"23,1-2 15,-5 2 13,-8 1 9,-2 0 14,-5 3 9,-2-1 10,-1 1 5,-3 1-89,0-1-29,0 3-18,4 0-13,-3 1-13,4 1-8,6 0-9,5-4-8,6 1-8,4-1-4,4-1-5,3 2-1,0-2-7,0 0-1,0 1 2,0 4-4,0 0-1,0 3 0,0 5-2,-5 4 0,-1 6 2,-6 3 0,-6 3 2,-2 0-1,7-2-1,-1-4-1,10-7 7,1 0 10,4-6 17,4-4 10,4-4 5,7-1 8,7-1 4,8 0-2,3-1 0,-1 2 2,0 4-7,-3 1-12,-1 3-17,-5 4-12,-4 1-5,-7 5-5,-7 1-5,-3 0 2,-9 1 6,-6 4 1,-9 1-2,-6 0 4,-5-2 0,-4 0 2,4-7-1,4-3-4,2-6-30,9-4-52,4-5-107,10-10-131,6-10-124,9-2-235,6-6 0,11-4 0,10-3 0</inkml:trace>
  <inkml:trace contextRef="#ctx0" brushRef="#br1" timeOffset="828947.7035">7226 11396 1978,'3'0'67,"0"0"20,-2 4 15,2 6 7,2 7 5,-2 7 2,0 1 3,1 4-1,1 0 1,-2-3-29,0 0-37,0-4-19,-3-7-13,2-3-2,-2-3 32,1-3 18,-1-5 1,0-2 1,0-8-2,0-9 0,0-7 0,4-10 3,4-6 5,3-3 0,6 8-37,-1 6-20,3 14-2,0 8 0,-3 5 1,2 8-1,0 8 1,0 3-5,-9 7-5,0 6-3,-5 1 0,-2 0 0,-2-1-2,0-5 2,0-7 2,0-3 39,0-7 16,0-4 2,0-7-1,0-9-1,3-9-4,1-10 2,6-5-1,7 0 0,5 5-5,-1 6-37,0 11-19,0 8-4,-6 6-1,0 5 0,-3 12-2,-1 4-2,-3 9-18,-3 6-21,-2 5-22,-3 1-24,2-3-28,-2-5-65,6-9-185,-3-23-367,3 6 0,2-7 0,2-11 0</inkml:trace>
  <inkml:trace contextRef="#ctx0" brushRef="#br1" timeOffset="829423.0246">7659 11247 2054,'0'-4'149,"0"-3"13,0 0 8,0 0 11,5 2 2,8 2 4,1 3 0,10-4 1,4 1-13,1 0-134,-2 2-39,-3 1-21,-7-2-12,-4 5-10,-5 2-2,-5 3-1,0 6 4,-9 4 11,-3 2 23,-9 9 24,-3 1 17,-1-1 11,3 1 6,7-7 7,9-6 10,-1-2 22,8-9 17,5 0-3,6-4-5,6-2-8,8 0-7,7-2-3,-5-4-1,-3 4-9,-3-2-23,-4-4-50,-9 2-53,-3 3-44,-2-3-35,-3 4-57,-4-1-152,3-4-408,-3 3 0,-3-3 0,3 4 0</inkml:trace>
  <inkml:trace contextRef="#ctx0" brushRef="#br1" timeOffset="1.33774E6">17408 7045 1126,'0'0'63,"0"0"20,0 0 14,0 0 28,0 0 27,-3 0 24,3-3 18,0 3 6,-3-2-1,3 2-44,0 0-22,0 0-18,-3 5-13,-4 4-26,-9 16-24,-1 7-19,-8 17-15,-4 6-2,1 5 2,4 1 7,1-1-1,6-7-2,7-3-2,1-11 3,4-10 8,2-9 32,2-7 5,-1-7 1,1-8 1,-1-6-4,2-9 0,2-12 0,4-9-3,10-14-4,6-5-15,8-1-35,1-1-9,-1 8-2,-4 6-4,-7 12-2,-10 8-2,0 15 3,-6 3 2,0 14 1,-3 11 6,6 7 0,-3 11 2,7 10 0,0 3-1,2 2 5,-1-3 1,2-1-2,-4-8 0,0-5-11,2-8-48,-5-6-76,0-6-84,3-10-147,-9-1-275,3-6 0,-11-1 0</inkml:trace>
  <inkml:trace contextRef="#ctx0" brushRef="#br1" timeOffset="1.33793E6">17260 7427 1368,'0'-2'22,"1"1"19,1-1 7,9 0 1,2-3 1,11 1-4,11-3-62,14-6-305,-9 8 0,0-2 0,-4-1 0</inkml:trace>
  <inkml:trace contextRef="#ctx0" brushRef="#br1" timeOffset="1.33848E6">17763 7217 784,'0'0'69,"0"-2"20,0 1 19,0 1 15,-3 0 9,0-2 4,-4 2 4,-4 0 5,-3 2 1,-4 1-52,-3 4-15,1 1-20,2 5-19,3 2-15,7 0-10,4 2-1,3-2-4,1-1-7,4 0 4,1-2 9,1-1 6,4-2 0,4-2 2,1 0 5,1 0 1,0 0-3,-2 2 2,-3 2 0,-3 2-7,-7 1-8,3 2-10,-8 1-1,-3 0-4,-6-3-6,0-3-1,-4-1-2,1-6-12,4-2-51,1-7-85,5-8-284,0 0 0,6-7 0</inkml:trace>
  <inkml:trace contextRef="#ctx0" brushRef="#br1" timeOffset="1.33892E6">17854 7238 773,'-6'0'23,"-3"0"6,-3 5 4,2 1 2,1 2 2,0 2 1,6 2 13,1 1 16,1-1 8,2-1-16,4 2 12,4-1 1,1 0 3,4-2 3,5 2 0,-2-1 1,-3-3-11,-4 3-13,2 2-3,-9-1 3,0 1-12,-4 2-5,-6 2-5,-6-1-5,-4 0 1,-4-2 1,-3-6-1,3-4-4,2-3-31,8-6-76,7-11-332,2 3 0,2-7 0</inkml:trace>
  <inkml:trace contextRef="#ctx0" brushRef="#br1" timeOffset="1.33925E6">17936 7307 1038,'0'4'92,"3"6"10,-3 5 18,4 6 8,1 4 6,1 3 8,4-2 15,-2-4 15,4-3 25,1-7-52,3-6-10,1-4-4,3-4-15,-2-5-5,-1-6-5,-1-4-6,-5-4-20,-5-2-19,-6 0-34,3 3-41,-6 6-64,0 2-110,3-2-414,-3 10 0,-1 1 0,4-1 0</inkml:trace>
  <inkml:trace contextRef="#ctx0" brushRef="#br1" timeOffset="1.33981E6">18176 7310 1494,'0'3'50,"3"4"7,0 4 6,0 3 3,5 2-1,1 1 3,-2 1 1,3 1 0,-7 2 2,-3-5-35,1-2-2,-2-2 1,1-7 0,0-3-5,1-4 6,-1-6-5,0-7-2,0-8-5,3-4 16,9-4 18,3 5 2,3 1-6,5 12-4,0 8 3,-6-1-2,-3 12 0,-1 0 0,-5 9 1,-3 1-21,-2 4-23,-3 1-10,0-2-3,0-1 5,0-6 3,0 0-3,0-11 5,0-1 2,0-5 3,0-8 0,1-5 3,5-3 0,2-5 0,1 4-5,4 2-8,-1 6-3,-3 6-2,0 4-7,0 4-26,-3 8-24,1 1-9,0 6-14,-4-1-22,0 1-24,3-5-95,-5-23-225,2 18 0,1-1 0,2-4 0</inkml:trace>
  <inkml:trace contextRef="#ctx0" brushRef="#br1" timeOffset="1.34032E6">18692 7221 1314,'0'0'12,"0"7"7,0 3 11,0 9 21,0 6 7,0 8 1,2 8 1,0 1 1,-1-3 0,1 3-9,1-9-3,-3-2-5,1-7-3,-1-9-16,0-7-4,0-3 2,0-8-3,0-6 2,0-9 0,0-11-3,-1-7 1,-1-11 0,1-4-5,1-1 26,0 5 18,3 1 0,4 8 7,4 6 1,5 10-1,4 6 2,1 9 0,-3 2 1,1 11-1,-3 5-29,-2 3-20,-3 5-4,-8 9-3,-1 0-3,-7-1 2,-4 2-1,-7-1-18,-3-3-39,-5-6-40,5-8-51,7-5-128,3-5-197,4-9 0,4-6 0,7-13 0</inkml:trace>
  <inkml:trace contextRef="#ctx0" brushRef="#br1" timeOffset="1.34058E6">18936 6927 1365,'0'0'41,"2"3"15,2 10 11,3 7 1,-1 16 1,-1 13 3,1 9 2,-6 4-3,3-1-6,0-8-26,1-8-31,-1-10-34,1-12-20,-2-9-67,-1-10-67,3-5-146,-1-2 0,-3-8 0</inkml:trace>
  <inkml:trace contextRef="#ctx0" brushRef="#br1" timeOffset="1.34086E6">18955 7240 724,'-5'-5'101,"0"-2"19,1 0 25,-1-2 41,4 4 15,1 2 5,3-1-5,6-1 6,7-1 0,7 0-74,10 5-22,3 1-19,-1 5-30,-7 3-45,-4 3-21,-8 1-8,-9-1 3,-4 3-5,-3-1-2,0 1-1,0 3-8,0 0-5,0 3-17,0-2-47,4-4-87,-1-8-271,1 3 0,2-2 0,3-7 0</inkml:trace>
  <inkml:trace contextRef="#ctx0" brushRef="#br1" timeOffset="1.34114E6">19283 7229 952,'-5'9'36,"2"3"13,-2 5 18,4 3 25,-1-3 15,5-3 9,5-4 2,0-3 5,5-4 5,2-2-19,2-4-5,-4-5-14,1 1-28,-7-3-39,-4-2-42,-3-2-38,-4 3-56,1 1-284,-15 6 0,-8 7 0,-5 6 0</inkml:trace>
  <inkml:trace contextRef="#ctx0" brushRef="#br1" timeOffset="1.45089E6">9573 16843 1139,'2'0'57,"-2"0"19,0 4 16,6 7 10,-2 7 4,4 13 3,0 11-1,2 13 3,-4 1 1,-3 2-50,1-1-6,1-8-18,1-9-16,0-12-19,3-8-60,6-13-161,-6-2-165,-1-6 0,1-12 0,6-10 0</inkml:trace>
  <inkml:trace contextRef="#ctx0" brushRef="#br1" timeOffset="1.45142E6">9569 16765 1132,'0'-14'140,"0"-1"43,0-2 18,0 2-1,-2 8 4,-2 12 2,-7 9-1,-2 11 2,-1 13-1,-4 13-96,4 11-44,3 2-46,3-4-15,5-4 0,3-10 0,0-15 34,0-11 23,0-8 2,3-7 2,6-8-1,11-6 2,13-6 2,12-7-6,13-1-5,5-3-16,1 3-61,-3 3-73,-3 4-87,-10 3-121,-10-13-320,-14 19 0,-8 0 0</inkml:trace>
  <inkml:trace contextRef="#ctx0" brushRef="#br1" timeOffset="1.45174E6">9943 16736 821,'-4'0'66,"3"7"32,-1 10 18,1 14 12,2 13 7,2 25 6,4 12 6,2 11 3,7 8 0,2-4-24,-2-11-40,1-13-31,-10-12-18,4-14-8,-11-17-2,3-11-12,-2-11-99,15-19-364,-9-3 0,5-12 0,7-12 0</inkml:trace>
  <inkml:trace contextRef="#ctx0" brushRef="#br1" timeOffset="1.45312E6">10502 16854 1652,'-21'0'20,"-9"3"5,-8 9 13,-7 9 14,6 13 8,3 10 4,10 4 4,11 3 3,9-7 2,9-9 1,11-4 12,9-10 1,8-7-9,11-6-12,3-2-6,0-6-3,-1 1-2,-8 9 1,-9 1 0,-13 8-13,-10 6-13,-11 9-3,-16 2-1,-9 3-1,-7-4 4,-10-5 6,2-8 8,-1-13 1,12-12 3,7-12 21,11-10 3,11-7-1,10-8 0,16-6-2,13-3-4,12-1-5,13 1-10,6 3-5,1 10-9,-5 4-25,-9 17-9,-12 4-3,-13 8-3,-10 6 1,-9 9-1,-3 5-2,-3 5 0,-2 8 1,2 4 3,2 1 2,-2-2 3,0 0 0,2-5 2,5-5-1,5-7 3,2-7-1,7-9 1,3-7-2,0-10-1,5-9-1,1-8 1,-6-13 2,-10-3 0,-7-1 0,-14 3-3,-9 7 1,-5 14-1,0 5-2,-2 10 0,6 7 1,4 3-1,4 2-2,6 0 0,1 2 1,2-4 4,4 2 2,5-1 4,6 0 2,11-4 1,14 2 1,5 1 0,6 0-1,-2 6 0,-6 4-2,-10 7-5,-7 6-2,-14 8-3,-3 5 1,0 3-2,-2-2 0,3-3 1,7-4 1,3-8 1,3-5 0,4-6 2,-2-6-1,1-3 1,-1-7-2,-3-8 1,-1-12 2,-2-6-2,-2-6 3,-13 0-1,1 3-1,-13 9-1,-1 4 0,-9 12-1,2 5 2,-8 6-2,3 4-1,4 1 0,8 1-1,0-2 3,7 0-1,2-4-1,4 0 2,3-2-1,9-4 0,12 0 1,11-2 0,7 1-2,3 5-2,0 0-3,-1 9 2,-7 5 0,-6 7-2,-2 5 0,-2 8 1,1-6 0,7 4 1,-2-7 2,4-5 0,-1-4 0,-3-7 2,-9-4 1,-3-3 0,-7-6 3,-6-11 2,-5-4 1,-4-8 0,-7-7 0,-11 1-1,-12 3 2,-8 6-5,-4 6-2,-5 10-10,5 6-39,4 7-80,11 7-161,-1 5-422,-1 3 0,3 2 0</inkml:trace>
  <inkml:trace contextRef="#ctx0" brushRef="#br1" timeOffset="1.45368E6">9793 18173 1001,'15'0'6,"11"-3"9,10 1 40,19-1 39,12-1 52,17 1 35,20-2 26,16-4 9,22-3 9,16-5 3,24-5 15,22-10 2,24-13-38,23-9-37,23-11-53,15-12-57,21-6-124,10-11-606,7-1 0,-7-8 0,-2-6 0</inkml:trace>
  <inkml:trace contextRef="#ctx0" brushRef="#br1" timeOffset="1.77975E6">9536 11222 467,'-3'-1'39,"0"0"9,3-1 12,-3 1 17,-1 1 33,3 0 31,-1 0 25,1 0 16,1 0 12,0 0-27,0 0-4,0 0-9,0 0-13,0 0-18,0 0-31,0 1-27,0 2-20,0 2-12,0 1 0,3 2 4,2 5 8,1-1 8,3 5 8,7 2 11,-1 5 6,5 1 0,1 1 1,4 1 0,0 1-3,5 1-2,3 1-3,4-1-2,1-1-5,1 0-5,3-2-4,-1-4-3,3-1 0,2-1-2,7-1-3,8-4-7,4 2-5,5 1-2,2-3-1,4-1-3,-2 0-3,8-3 1,-1-2-1,4-4 5,2-4 0,7 1 4,-1-4 5,4 2-2,1 0-4,1-1 2,1-2-1,4-2-4,5-3 2,4-2-6,6-6-5,0 1-1,1-7-6,-1 0 3,-3-5 2,4-3-2,-4-1 3,3-5 1,-6-5 0,-4-3 2,-8-5-3,-4-5-1,0-2 0,-5-1-2,0-4-1,-12 0-1,-4 1-1,-12-3-2,-12 2-4,-9 2-5,-10-1 2,-11-1 0,-10 1 3,-6 0-4,-1 2 3,-16 0 2,-1 3-3,-9 4 4,-7 3-1,-12 1 3,-6 5 0,-4 3-3,-9 0-3,-4 6-1,-6 0 0,-3 2-2,-8 2 2,-1 0-2,-7 1-2,-2 2 3,-6 2-2,-8 5 1,0 4 0,-2 1 4,-2 0-1,-1 5 0,0-4-2,-5 3 2,-6-2 1,2 2-5,-5 5 2,1 1-2,-3 3 2,-3 2-3,-7 1-1,1 3 0,1 4-1,4 1-1,2 5-1,6 4 1,0-2-2,1 4 0,3 1 0,2 7 1,8-2-1,6 9 0,4-1 2,6 4 0,10 4-1,3 2 0,7-1 3,8 7-1,9-2-3,7 3 0,11-1-2,7 2 1,8 1-2,0-2 1,6 2 2,2-1 1,2 3-1,7-5 2,1 2 2,3-2-1,3 0 1,4-1 0,4 2 1,5-1 0,5 2-4,2-1 1,1 3-3,1-2 3,2 0-3,8-4 1,0 0 2,5-3 0,11-5 3,2-1-5,5-9 4,4-2 1,5-5 3,2-7-5,3 0 5,2-2-3,1-4 1,0-1 0,-2-5-4,-1 2 4,-4-3 0,-4 0-2,-2-2-3,-3-2 3,1 0-4,-5 0 3,-1 0-4,3 0-7,-3 0-3,0 0-11,0 0-13,-3 0-17,-3 0-21,-5 0-23,-6 0-34,-2 0-42,-5 0-61,1 0-55,1-2-61,1-2-56,5 0-188,-2 1 0,-1 2 0,2-2 0</inkml:trace>
  <inkml:trace contextRef="#ctx0" brushRef="#br1" timeOffset="1.78156E6">17975 4654 971,'-2'1'57,"1"1"39,-2 2 50,3 0 46,0-1 37,0 0 16,0-3 15,0 0 16,0 0 4,7-3-23,11-4-18,8-2-36,10-5-48,9-1-46,6 5-37,-1-1-15,-6 8-15,-10 0-16,-5 6-4,-8 4-7,-9 3-5,-7 4-3,-7 6 0,-9 1 1,-9 3 1,-11 4-1,-5 3-1,-2-2 0,2-1-1,8-3 1,7-4-3,12-7 1,2-6-2,3-3-4,4-3 3,4-1-1,3-1 0,2 2 0,10-1-1,4 5 0,7 1 1,4 6-5,-2 1 0,-3 8 2,-10 0-2,-4 6 4,-10-1 1,-4 4 1,-8 1-1,-10-4 1,-7 1 1,-3-3 3,-7-3 3,-3-8 5,-3-3-6,-1-5-3,5-4-1,-2-6-9,8-2-15,8-6-38,10-2-93,6-4-183,4-11-369,7 8 0,7-1 0</inkml:trace>
  <inkml:trace contextRef="#ctx0" brushRef="#br1" timeOffset="1.78225E6">18550 4679 1150,'0'0'110,"-2"0"34,2-2 25,-1 1 10,2-4 8,1 2 8,2-3 10,8-2 6,5-1 4,11 0-80,9 1-26,1-1-36,3 6-25,-3 0-10,-5 6-8,-7 3-8,-4 8-6,-10 4-6,-6 5-2,-2 7-2,-8 4 4,-5 5 5,-8 2 2,-4 0 3,-6 1 2,2-4 13,2-5 10,4-6 9,2-9 9,7-7 4,-5-5-1,1-6-5,-5-3 2,0-7 0,1-4-4,5-5-11,2-1-12,8 2-9,2 1-8,1 5-12,1 4 9,5 3 0,6 2-1,7 2-6,8 1 4,4 1-2,2 4 1,-3 0-4,1 5 1,-6 2 4,1 1-11,-6 1-1,-4 0-3,-1-2 3,-5 0-2,-4-1 3,2-3-5,-1-1-10,-4-2-33,2 0-96,1-4-144,3-23-452,-3 18 0,4-8 0,8-4 0</inkml:trace>
  <inkml:trace contextRef="#ctx0" brushRef="#br1" timeOffset="1.78258E6">19129 4722 1579,'0'-2'94,"0"2"-5,0 0 3,0 0 9,5 2 12,5 3 7,10 8 4,8 8 1,9 5 1,7 8-85,0 0-6,0 3 5,-2 1-4,-7-4-6,-7-5-13,-5-2-12,-10-6-20,-2-9-62,-1-6-150,-7-2-262,0-4 0,1-7 0,-4-8 0</inkml:trace>
  <inkml:trace contextRef="#ctx0" brushRef="#br1" timeOffset="1.78283E6">19455 4659 1672,'-3'0'44,"-4"3"12,-6 9 11,-8 8 11,-7 11 8,-11 12-3,3 13 1,-3 4 2,6 1-3,9-6-26,9-6-25,9-13-35,4-15-94,11-15-368,-1-1 0,2-13 0,11-9 0</inkml:trace>
  <inkml:trace contextRef="#ctx0" brushRef="#br1" timeOffset="1.78312E6">19722 4593 1129,'0'3'49,"1"7"15,-1 6 8,0 12 3,0 5 4,0 11 4,0 4 3,0 1 1,0-3 1,0-5-34,0-3-17,0-9-34,9-11-128,-7-4-231,1-7 0,-1-7 0,8-3 0</inkml:trace>
  <inkml:trace contextRef="#ctx0" brushRef="#br1" timeOffset="1.78352E6">20110 4648 908,'-12'-6'106,"-3"0"12,-5 1 10,-7 2 5,3 5 4,0 8 1,5 7 1,-1 2 0,10 3 2,5 5-86,5-3-17,6-4-8,3 0-7,4-4-1,4 0-1,4-1 1,3-1 0,-4 0-1,3 1 0,-7 2-3,-4-3 1,-9 1-1,0 5-1,-9-1-1,-10-1-2,-6 3 1,-2-2 2,-6-4-1,2-1 1,2-5-5,8-6-26,3-7-93,6-18-377,6 2 0,7-6 0</inkml:trace>
  <inkml:trace contextRef="#ctx0" brushRef="#br1" timeOffset="1.78457E6">20331 4677 1188,'-7'2'68,"-10"5"36,-2 2 29,1 10 14,0 1 11,5 7 6,10-1 4,3 5 0,6-5 4,10 1-34,8-4-26,10-4-34,8-7-25,4-4-12,-1-5-9,-8-4-6,-5-4 0,-11-5 0,-12-6-13,-7-2-15,-13-8-25,-13-2-25,-8-3-35,-8 1-5,-4 2-3,3 5 0,7 3 0,7 6 2,7 4 23,11 2 30,2 1 27,5 3 29,2-1 32,6-2 3,6-1 4,12-4 0,9 3-2,11-3-3,9 1-12,-1 6-19,0 2-6,-7 2-5,-11 2 0,-7 5 16,-9 4 13,-6 2 12,-5 5 9,-7 7 9,0-1 4,3 3 5,-2 1 3,6 0 3,2-2 1,4-2-15,3-3-12,2-2-7,5-6-6,1-6-4,4-3-5,6-5-3,-4-5-3,-2-5 0,-7-3-1,-9-4-1,-6-7-4,-12 0-5,-10-4-7,-5 0-6,-6 1 0,-4 3-3,0 3-3,5 3 0,8 5-2,8 3-1,5 3 1,4 2-3,4 1 2,4 0 1,10 3 2,11-4 1,8 3 1,13 2-3,0 1 1,1 2 0,-6 5 0,-7 1 5,-8 7 5,-7 7 3,-7 5 3,-4 2 0,-3 4 6,-2-3 8,5 0 8,3-8 13,7-4 13,2-6 7,5-5 3,1-3 2,-2-8 2,6-2 0,-6-9 0,0-4-11,-7-7-24,-9-5-42,-10-3-30,-13 0-39,-14-1-24,-11 9-51,-17 4-97,-13 12-121,-11-5-353,-9 24 0,-5 8 0,-1 3 0</inkml:trace>
  <inkml:trace contextRef="#ctx0" brushRef="#br1" timeOffset="1.78506E6">17230 6014 1888,'0'3'106,"-4"1"28,4-1 22,0 2 22,0 2 11,0-2 6,8 0 2,6-1 4,12-1 2,14-3-85,11 0-31,8-4-86,-3-2-164,-1-8-535,-25 9 0,-11 0 0</inkml:trace>
  <inkml:trace contextRef="#ctx0" brushRef="#br1" timeOffset="1.78527E6">17261 6210 1304,'0'7'133,"-1"3"39,1-3 17,0 1 19,4-1 11,9-7 4,9 0 2,16 0 1,20-4-6,7 0-165,16-8-277,-11 5-368,-7 1 0,-20 1 0,-10 2 0</inkml:trace>
  <inkml:trace contextRef="#ctx0" brushRef="#br1" timeOffset="1.79101E6">18590 5767 902,'0'0'36,"0"0"16,0 0 14,0 0 10,0 0 10,0 0 15,0 0 24,0 0 26,0 0 16,0 0-8,-1 3 9,-2 0 6,-5 6 14,-2 0 11,-4 6 5,-3 1-6,0 4-20,0 2-17,2 0-15,4-3-17,7 1-15,0-4-22,4-3-26,0-6-14,4 1-5,2-2-2,6-6-3,7 3-4,11-6-2,7 0-5,5-3-14,3-6-33,-3 2-97,-1-2-180,-11-29-471,-12 29 0,-6 1 0,-8 0 0</inkml:trace>
  <inkml:trace contextRef="#ctx0" brushRef="#br1" timeOffset="1.79125E6">18757 5738 1782,'-1'0'97,"-1"3"44,1 4 23,-2 10 10,3 5 4,0 13 4,-3 7 0,9 2 3,-3 5-2,3-2-67,3-5-31,1-4-68,-1-9-112,5-9-209,-4-3-313,-4-8 0,4-7 0,1-4 0</inkml:trace>
  <inkml:trace contextRef="#ctx0" brushRef="#br1" timeOffset="1.79204E6">19186 5748 1415,'-4'-1'107,"-6"-2"7,-6 3 10,-6-2 9,-5 2 6,-3 6 3,2 1 4,6 3 1,4 4 3,12 6-93,3 0-9,6-3-6,6 1-6,9-3-5,-2-2-5,11-2-3,1 1-1,0 0-1,-2 0-2,-2 2-3,-9 0 0,0-2 0,-11 5 1,-2 1 3,-7 2 3,-8 3 3,-2 2 2,-6-5 13,-2-5 14,5-4 14,2-7 5,6-5 1,4-9 0,5-5-7,1-14-6,4-6-3,9-8-7,7-2-14,9-2-13,6 4-16,-1 11-8,-3 6-5,-8 12 2,-9 8 0,-4 6 1,-2 3 2,-2 8 1,0 1 3,5 4-1,-4 2 4,2 5 2,2 0 6,-2 0-3,0 1 0,1 0 8,-1-5 0,0-2 13,3-5 10,0-4 8,5-3 2,0-4-2,2-5-2,1-6-3,1-2-4,-3-5-8,-6-6-6,-8-3-17,-7-4-11,-10-1-10,-11 1-7,-5 0 4,-6 4-4,2 5-4,5 10-2,10 8-22,9 6-52,6 8-164,6-5-514,6 10 0,9 3 0</inkml:trace>
  <inkml:trace contextRef="#ctx0" brushRef="#br1" timeOffset="1.79225E6">19809 5973 1967,'-7'12'85,"-2"4"19,-8 4 5,0 6 3,-2 1 1,-2-5 2,3 0-6,2-4-22,11-12-272,3-1-338,2-7 0,2-11 0,8-9 0</inkml:trace>
  <inkml:trace contextRef="#ctx0" brushRef="#br1" timeOffset="1.79331E6">20128 5755 1640,'-4'0'76,"-4"0"34,-4 7 18,0 5 12,-3 4 8,8 10 2,-3 0 2,7 3 2,6 0 4,7-4-46,3-4-26,5-6-29,5-4-17,2-5-9,1-6-7,-5 0 0,-5-6 0,-2-5 0,-7-1-4,-7-8 1,-7-9-4,-10-2-4,-10-4-2,-3 0 0,-6 3-2,3 6 0,7 6-2,8 8-4,9 7-3,6 2 8,3 1 17,8 2 12,10-2 5,8-3 0,17-2 1,10 2 2,5-2 1,-8 4 3,-6 0 5,-20 6 0,-8 5-9,-11 2-10,-5 9 3,-3 7-3,0 3 1,1 3-2,-1-3 0,2 2 3,2-6 1,5-4-6,5-4-4,7-6-4,4-7-5,10 0 2,-3-6-5,-2-3 2,-4-4-2,-1-3-4,-10-5-3,-6-3-6,-2-4-3,-10-4-5,-8 0-1,-7-4-1,-2 0 3,-7 0-2,3 6 2,3 3-1,4 6 4,10 8 2,3-1 2,7 6 0,0 1-4,2 0 0,7-2-2,7 4 0,15-5 0,12 4 1,7 0-3,1 1 0,-1 1-5,-9 3 6,-13 2 2,-7 4 0,-5 4 0,-5 6 0,1 5 0,0 0 2,2 3 7,2-3 7,1 0 8,6-6 12,7-1 12,4-6 11,6-6 6,4-3 4,-1-5 3,0-3 2,-10-7-3,-7-3 0,-9-6 7,-13-2-4,-4-2-6,-10 1-10,-11 1-6,-8-2-3,-4 8-7,-5 2-11,3 5-27,5 8-52,6 3-79,8 5-90,5 3-169,8-19-519,0 20 0,3-1 0,3-2 0</inkml:trace>
  <inkml:trace contextRef="#ctx0" brushRef="#br1" timeOffset="1.79473E6">20324 6781 933,'0'0'117,"0"0"24,0 0 18,0 2 13,0-4 6,0 2 6,0 0 6,0 0 8,-4 5 10,0 4-70,-8 9-18,-4 10-19,-6 11-15,-2 2-8,2 1-1,5-3 4,9-10 13,3-8 27,5-7 12,6-9-9,7-5-6,11-3-6,5-6-5,13-3-4,4-1-19,2 1-42,3 1-88,-1 4-197,-9-2-539,-3 4 0,-9-3 0</inkml:trace>
  <inkml:trace contextRef="#ctx0" brushRef="#br1" timeOffset="1.79501E6">20548 6809 1925,'0'0'29,"0"0"10,0-3 22,-2 10 21,-1 3 15,2 13 10,-1 9 4,2 11 0,0 9-1,-1 6-20,-3-3-4,2 2-8,1-8-28,-2-12-44,3-9-102,21-18-481,-17-5 0,9-10 0,6-9 0</inkml:trace>
  <inkml:trace contextRef="#ctx0" brushRef="#br1" timeOffset="1.79575E6">20944 6799 1276,'-17'0'34,"-5"0"10,-12 6 20,-6 2 22,5 8 20,5 7 11,9 0 9,15 0 5,3-1 7,12-1-16,9-6 15,8-1-4,4-2-19,9-3-18,2 2-21,-1-4-10,-8 2-13,-8 4-2,-9-4-5,-9 5-11,-9 6-20,-4 3-1,-13 0 1,-4 3-1,-6-4 6,-8-4 7,2-9 18,6-3 6,8-12 1,11-14 3,6-6 5,13-3 3,13-8-4,10 1 1,6 2-3,12 3-9,0 5-13,-5 1-11,-4 6-3,-12 8-9,-8 5-3,-13 1-3,-4 10 0,-6 1-2,3 6 2,-4 8 3,1 3 5,0 3 4,0 0 5,2-2 6,1-4 5,5-3 4,4-3 14,1-7 13,7 0 2,2-7 1,2 0-4,0-9 1,-2-5-4,-2-3-1,-5-6-7,-5-2-8,-11-2-12,-8 1-16,-11 3-16,-4 2-14,-6 7-24,-1 8-31,5 4-48,9 2-89,10 2-171,5-4-377,10 0 0,8 1 0,4-2 0</inkml:trace>
  <inkml:trace contextRef="#ctx0" brushRef="#br1" timeOffset="1.79599E6">21367 6754 2638,'0'-4'94,"0"3"8,0-2 19,0 6 14,0 5 11,4 12 2,-1 6 2,-3 11 3,6 7-1,-3 2-96,-3 0 2,0-3-15,0-8-35,5-3-75,-2-11-158,-2-17-517,7 0 0,-1-7 0,10-11 0</inkml:trace>
  <inkml:trace contextRef="#ctx0" brushRef="#br1" timeOffset="1.79627E6">21601 6781 2292,'0'0'75,"0"0"3,-1 5 9,-6 5 7,-6 9 10,-5 7 11,0 6 15,0 2 3,4-5 4,7-2-69,4-4 0,3-5-2,6-3-1,3-3-7,8-6-8,8-1-11,16 0-18,6-5-17,1-2-77,-1-3-210,-13 2-382,-13 0 0,-9 0 0,-15 0 0</inkml:trace>
  <inkml:trace contextRef="#ctx0" brushRef="#br1" timeOffset="1.79657E6">20644 7407 1917,'7'0'55,"7"0"11,12-1 7,15-2 1,11-1 1,21-2 3,12-2-2,10-3-1,8 3-4,3-5-65,4-1-139,-14-26-353,-13 22 0,-21 0 0,-22-5 0</inkml:trace>
  <inkml:trace contextRef="#ctx0" brushRef="#br1" timeOffset="1.79714E6">20762 7400 2176,'-8'6'24,"-1"1"27,6 0 22,6 1 23,24-4 20,20-4 12,22-1 7,23-5 2,15 1 6,11-7-18,6-5 13,-1-7-22,1-8-14,-8-8-12,-14-10-4,-15-8 2,-17-3 2,-24-6 1,-21-1-1,-20-3-5,-18 3-12,-22-4-8,-20 5-7,-19 7-14,-31 11-10,-27 10-4,-18 19 0,-17 14-7,-14 21 3,-7 16 0,8 22 9,6 14 17,16 17 28,23 11 21,30 11 18,22 1-2,26-3-6,27-2 3,18-12-4,24-9-1,19-14-8,23-11-15,16-18-26,22-19-18,16-15-26,18-13-20,17-19-38,8-11-62,4-7-104,-2-9-211,-14-6-594,-19 8 0,-26 4 0</inkml:trace>
  <inkml:trace contextRef="#ctx0" brushRef="#br1" timeOffset="1.79755E6">21773 6447 2199,'0'-14'59,"0"2"36,2 1 40,-2-2 23,0 10 44,0 5 45,4 8 28,8 9 31,13 10 15,19 17-6,30 12-17,28 8-35,34 9-34,23 0-23,16 0-42,7-9-45,-3-5-29,-17-12-29,-24-10-28,-33-13-59,-34-9-143,-35-13-205,-23-17-667,-25 1 0,-15-10 0,-14-17 0</inkml:trace>
  <inkml:trace contextRef="#ctx0" brushRef="#br1" timeOffset="1.79779E6">22486 6084 4386,'-18'3'85,"-12"17"1,-11 29 0,-25 31 9,-9 33-41,-20 33-97,-13 15-214,-15 9-641,-7-5 0,-9-10 0,-5-19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4:40:46.789"/>
    </inkml:context>
    <inkml:brush xml:id="br0">
      <inkml:brushProperty name="width" value="0.05292" units="cm"/>
      <inkml:brushProperty name="height" value="0.05292" units="cm"/>
      <inkml:brushProperty name="color" value="#00B0F0"/>
    </inkml:brush>
  </inkml:definitions>
  <inkml:trace contextRef="#ctx0" brushRef="#br0">2135 3299 1164,'0'22'86,"0"5"22,0 6 28,0 8 24,0-1 33,0 3 28,0 0 13,0 5 14,0 0 16,0 4-62,0-3-16,3-3-19,-3-6-21,4-8 9,-4-6 24,2-13-6,-2-9 3,0-4-12,0-10-16,0-9-4,0-12-2,4-10-3,4-11-9,7-12-32,6-1-55,9-5-23,2 7-14,1 2-1,-3 5-1,-1 9-1,-8 7 1,-8 8 1,-4 8 6,-3 6 0,-6 7-2,0 4-5,0 3-10,0 4 2,6 0 1,3 11 3,5 7 0,4 15 4,6 15-1,3 15 2,3 12 8,-4 9 9,-1 2 8,-1-3-2,-9-8 1,-1-13-3,-8-13-4,0-14-10,-6-11-41,0-11-132,0-8-192,-6-19-632,-6-3 0,-6-10 0,-3-13 0</inkml:trace>
  <inkml:trace contextRef="#ctx0" brushRef="#br0" timeOffset="237.9047">2159 3609 1800,'0'0'70,"2"3"34,4-3 31,12 2 18,13-2 13,11 2 2,17-6 2,13-7-7,5-1-93,15-6-669,-17 1 0,-7 3 0,-17 0 0</inkml:trace>
  <inkml:trace contextRef="#ctx0" brushRef="#br0" timeOffset="785.8293">2895 3520 2592,'0'7'80,"6"6"23,1 7 8,1 12 4,4 8 1,6 3 3,-3 3 1,-4 3 0,-2-8 2,-3-7-28,1-6 26,-7-12 14,0-8-1,3-8-3,-3-8 1,-3-11-2,6-9 0,-3-12-1,0-9-6,9-8-26,12 2-54,11 6-39,15 9-6,13 10 0,2 10-5,-1 9-5,-2 5-9,-10 4-13,-15 2 5,-15 0 18,-13 0 1,-3-4 3,-9 1-2,-6-2-1,-3-4 3,-1-2 6,-10 2 5,2 0 13,1 1-5,2 5-16,8 4-3,1 7-2,6 10-2,4 14 1,2 10 2,3 6-2,9 5 0,5-1-3,7-6-42,13-5-56,7-7-120,3-14-213,-1-8-336,-2-7 0,1-14 0,-6-9 0</inkml:trace>
  <inkml:trace contextRef="#ctx0" brushRef="#br0" timeOffset="1192.4373">3715 3543 2285,'-9'0'125,"0"0"21,-4 5 15,3 4 5,6 5 3,1 7 2,3 1 0,3 5 1,0-6-1,3-2-102,4-4-24,1-3-16,6-4-9,1-6-4,-2-3-2,1-6 0,-4-4-5,-5-4-11,-2-9-5,-5-1-5,-1 2 1,0 0-19,0 9-8,0 8 2,0 8 1,2 9 1,1 7 8,7 7 11,-1 5 10,5 7 4,2 1 1,1-4 11,1 1-31,1-7-106,4-13-213,-6 0-306,-2-9 0,-3-3 0,0-9 0</inkml:trace>
  <inkml:trace contextRef="#ctx0" brushRef="#br0" timeOffset="2415.8939">859 3436 2160,'0'15'101,"7"11"9,-2 14 5,4 12 2,3 7 2,-2 0-1,-1-4 3,-2-6-1,-3-9 1,-2-12-87,-2-9-37,0-6-70,0-9-74,0-7-82,0-4-49,0-8-24,-2-6-12,-7-7 4,-5-11 31,-7-8 36,-7-8 61,-2-1 123,1 0 134,5 8 149,6 11 85,8 16 24,6 4 11,3 9 18,4 5-6,7 3-8,6 2-33,12 0-51,7-2-58,10 0-65,2 0-40,-4-1-5,-2 0-27,-8-2-66,-6 1-70,-8 1-49,-6 1-23,-7 1-12,-3 5 9,-3 8 13,0 6 18,-2 11 19,1 10 42,-1 3 60,1 2 52,1 0 48,1-7 13,7-7 10,4-8-5,3-13-12,4-3-16,1-6-11,-7-9-18,4-3-22,-8-5-30,-3-6-38,-3-8-28,-3 0-33,-6-5-16,-6 5-6,-9-3-8,1 6-6,-5 6-25,5 11-55,7 1-62,8 2-125,2 11-182,8-4 0,8-1 0,10-1 0</inkml:trace>
  <inkml:trace contextRef="#ctx0" brushRef="#br0" timeOffset="3142.8512">1378 3339 2277,'0'0'89,"2"5"29,0 10 10,3 13 2,4 10 2,0 20 4,3 5-1,0 5-4,-4-2-2,4-8-54,-5-13-41,-2-11-29,-2-10-11,0-12-33,-3-8-39,-3-4-18,-3-8-6,-2-7 2,-10-6 6,-3-7 7,0-3 23,3 2 29,7 7 11,8 3 33,5 6 41,12 4 17,11 2 15,11 2 7,20 2 3,12 0-5,1-3-17,-8 1-28,-12 0-8,-18 1 4,-13-2 11,-12 4 2,-4-2-9,-4-2 0,-4-2 20,-3 2 11,-6 0 12,-4 3 7,-1 2 3,-1 5-8,0 6-11,6 3-1,0 3 5,6 6-6,6 2-22,3-6-7,3 0-10,5-3-5,5-4-1,2-5 1,4-3 2,2-3 2,-2-6-6,-6-8-1,1-1-9,-7-8-15,-1-1-13,-4 2-14,-1 5-47,-2 5-22,1 6-3,1 6-1,2 9 0,2 8 1,4 6 5,6 6-20,-2 7-108,10-2 10,2-2-44,5-30-413,8 23 0,9-10 0,7-9 0</inkml:trace>
  <inkml:trace contextRef="#ctx0" brushRef="#br0" timeOffset="3947.7388">5125 3550 1418,'-3'-2'158,"-6"2"12,-3 0 14,-3 4 9,-6 2 7,-2 11 9,4 6 12,7 7 6,7-1 7,5 3-129,11-4-19,5-3-4,8-8-5,5-6-2,4-7-2,-3-7-6,-4-9-12,-2-1-8,-8-8-19,-8-5-24,-4-6-28,-7 0-36,-6 3-47,-7-2-74,-3 6-44,-4 5-55,-3 4-23,11 7-62,3-11-108,7 26 0,16-6 0,13 0 0</inkml:trace>
  <inkml:trace contextRef="#ctx0" brushRef="#br0" timeOffset="4316.6502">5548 3101 2518,'-21'0'44,"-3"7"22,-3 5 21,-3 12 20,13 12 17,9 15 10,4 13 0,8 8 1,4 0 4,3 3-33,-1-5-7,2-8-18,-3-9-20,-4-13-15,2-12 21,-7-10 25,3-10-3,-3-6 0,0-12-1,-3-8-7,0-10-14,3-7-27,0-8-41,3 0-23,8 7-71,13 8-113,12 4-206,12 11-336,8 4 0,13 1 0,8-1 0</inkml:trace>
  <inkml:trace contextRef="#ctx0" brushRef="#br0" timeOffset="5036.001">6520 3388 2097,'0'3'118,"0"5"41,-3 6 17,3 3 13,0 15 11,0 3 4,0 11 2,4 0 2,6 3 1,3-3-70,1-11-50,5-5-19,-4-12-6,5-11-6,-2-7-8,-2-7-7,0-10-5,1-8-8,-7-1-14,-3-9-5,-4 0 0,-3 4-25,0 8-29,0 8-6,0 9-3,0 9 4,0 3 1,3 6 10,3 5 12,8 3 19,7-4 8,9-3 9,0-7 20,2-3 1,-5-3 3,-8-2-1,-7-8 1,-1-3-1,-7-7-7,-4-5-21,3-1-31,-10-2-39,-5 2-44,-2 5-60,-2 1-108,5 0-142,-2 14-232,8 3 0,5-2 0,8 7 0</inkml:trace>
  <inkml:trace contextRef="#ctx0" brushRef="#br0" timeOffset="5230.5077">7047 3473 1672,'3'10'148,"3"7"8,1 8 6,1 4 2,-1 0 0,1 2-5,1-1-32,1-2-64,0-8-145,1-5-464,2-5 0,0-8 0,4-5 0</inkml:trace>
  <inkml:trace contextRef="#ctx0" brushRef="#br0" timeOffset="5599.8823">7308 3474 2083,'0'5'65,"0"7"12,0 2 6,0 8 5,0 1 6,2 4 8,1 2 4,0-3 3,0-8 24,2 2 10,-2-10 17,0-6-5,-3-4-3,4-5-7,-1-10-2,0-8-9,2-4-6,4-7-7,1 2-29,-1 7-77,5 10-38,1 9-34,-3 6-35,4 10-3,-2 7-6,4 6-21,-4 5-21,5 4-9,2-3-134,-1-6-95,4 5-194,3-10 0,3-9 0,8-4 0</inkml:trace>
  <inkml:trace contextRef="#ctx0" brushRef="#br0" timeOffset="6016.752">7858 3164 2602,'0'0'72,"0"5"22,0 4 20,3 13 9,6 7 6,4 15 2,4 10-2,4 4-2,-3 5-12,-1-3-33,-4-8-44,-7-7-20,-4-12-16,-1-13-7,-1-7-4,-1-9-2,-4-4 2,-8-11 2,-7-6 12,-9-5 4,1 1 0,2 0-5,5 9-3,9 9-4,7 8-4,3 6 0,2 6-16,9 0-24,3 6-51,12-6-59,7-1-34,9-10-56,9-2-56,-2-13-233,-2 1 0,-10-2 0</inkml:trace>
  <inkml:trace contextRef="#ctx0" brushRef="#br0" timeOffset="6692.6227">8124 3530 1776,'-3'0'108,"-4"0"18,1 7 22,-1 4 13,6 7 12,-1 5 14,7 2 3,3 2 5,5-4 4,1-3-77,2-4-21,-4-8-10,1-3-19,0-5-14,-7-9-22,2-6-35,-1-4-13,-4-8-9,-5-4-4,-6-1 3,0 2-5,-1 9-10,-1 6-3,2 10-1,5 4 10,1 2 25,5 3 24,11 0 20,10 1 6,8 2-2,8 1-2,4 1-2,-6 2 1,-4 1-2,-10 3-7,-6 5-6,-6 1-13,-3 2-17,-4 3-5,-2 0 0,-3-5 6,0 0 8,0-7 27,3-6 12,0-5 13,6-6 6,1-8 1,4-12 3,1-4-5,-2-9 0,2-3 0,-4 3-14,-3 10-36,-5 10-3,-3 9 4,3 12 1,1 13 27,3 3 14,12 8 40,11 5 8,12 0 5,9-5 14,9-3 8,1-6-2,-4-12-6,-14-4-8,-11-4-40,-15-8-37,-7-8-64,-13-7-50,-7-9-78,-7-10-83,-6-4-102,25-10-588,-29 3 0,3 7 0,12 10 0</inkml:trace>
  <inkml:trace contextRef="#ctx0" brushRef="#br0" timeOffset="6983.8112">10094 3554 2546,'18'3'81,"14"0"5,14 3-11,19-4-49,3-2-134,-4-11-433,-5 4 0,-16 0 0,-16 1 0</inkml:trace>
  <inkml:trace contextRef="#ctx0" brushRef="#br0" timeOffset="7164.4555">10157 3742 2692,'5'7'26,"7"-3"2,12 2-41,15-6-56,17 0-157,19-21-261,12 13 0,11-1 0,4-5 0</inkml:trace>
  <inkml:trace contextRef="#ctx0" brushRef="#br0" timeOffset="8504.7269">12150 3241 697,'1'-9'133,"-1"0"51,0-1 54,0-1 20,0 7 2,0 1 11,0 8 35,3 5 20,4 17 23,6 16-72,-1 22-52,6 23-47,-2 13-52,-2 6-21,-3 5-1,-3-9-12,-3-14-33,-2-17-13,-3-18 22,1-18 20,-1-18 2,0-13-5,0-13-8,-1-12-13,-4-16-29,-1-13-40,-3-16-32,2-13-24,-2-15-57,3-10-48,0-9-14,3 1 0,0 4 9,3 17 14,-3 15 31,0 15 43,0 16 37,3 15 16,0 5 11,0 12 21,0 5 11,0 4 3,0 1 13,6 2 6,12 2 3,10 0 0,19 2-2,16 4 2,25-1 19,26 2 8,32-6-2,26-1-2,31-6-14,16 0-8,10-7-3,-11 0-3,-9-1-1,-24 4 5,-30-3-7,-34 8-4,-28 2 1,-36 0-1,-24 6 4,-15 2 2,-9 5 0,-2 4 2,-4 2 0,0 1 4,-2 2 3,-1 1 2,0 2 4,-1 5 4,2 9 1,-1 7-1,0 10 1,2 19 6,6 15 5,2 14-13,3 8-8,7 11-6,-4 1-7,-1-5-4,-5-8 8,-8-10 16,0-16 15,-2-16 6,-4-13-2,-6-16 8,3-10 2,-16-14-1,-11-8 3,-17-4-3,-25-4-11,-25-2-19,-29-1-16,-21 2-12,-19 2-8,-27-3-5,-9 6 6,-9-1 10,-7 3 3,1 5 19,18-1-1,15 8 8,21 1-3,28-2 8,28-1 2,24-8-1,27-2 7,23-3 32,20-2 6,10 0-17,6 0-6,2 0-23,-1 0-30,0 0-39,0 0-20,0 0-7,0 0-23,0 0-48,0 0-18,0 0-15,0 0-15,0 0-9,-3 0 3,2 0-2,-1 1-32,1 2-64,-1-1-135,14-4-552,-8 2 0,3-1 0</inkml:trace>
  <inkml:trace contextRef="#ctx0" brushRef="#br0" timeOffset="13263.8746">12974 4870 2697,'-4'-6'138,"-2"2"11,-3-1 18,-8-3 12,-1 5 7,-3 3 4,-2 2 4,5 2 8,3 11 17,6 4-104,3 10-9,2 10-7,2 5-11,8 5-11,8-2-5,5-5 0,7-8 1,4-10 1,1-8-7,-6-11-5,-1-8-12,-5-8-8,-2-9-8,-4-7-15,-3-5-9,-7-8-14,0 1-22,-13-5-15,0 3-13,-10 6-7,1 6-4,-6 4-9,5 8-21,0 13-7,8 2-35,3 7-48,5 4-57,1 5-131,10-7-411,0 10 0,10-5 0,6 1 0</inkml:trace>
  <inkml:trace contextRef="#ctx0" brushRef="#br0" timeOffset="13464.7274">13203 4984 3386,'1'0'124,"-1"0"22,0 0 5,2-2 0,-2 4-5,0-4-34,0 1-68,5-2-149,5-11-726,-6 3 0,6-4 0</inkml:trace>
  <inkml:trace contextRef="#ctx0" brushRef="#br0" timeOffset="13930.5555">13671 4843 3151,'-8'-5'132,"-2"3"21,-10-5 13,-2 3 4,-3 4-2,0-1 2,1 5 0,5 4-1,3 6 0,3 7-99,12 7-31,-3-2-23,8 5-12,6-3-3,3-4 2,1-1 2,6-5 0,-1-10 6,-1-2 3,2-6 0,-4-10-5,-2-1-6,-3-6-1,-4 0-8,-4-3-6,-2 10-21,-1 3 1,0 6-2,-1 5 3,1 13 4,0 9 6,-3 11 18,-3 15 5,0 8 9,0 2 5,0-1 16,3-1 0,0-9-5,1-8-20,2-9-68,0-8-99,8-11-247,-5-8-415,1-11 0,10-13 0,2-13 0</inkml:trace>
  <inkml:trace contextRef="#ctx0" brushRef="#br0" timeOffset="14753.5508">15325 3605 904,'0'-4'112,"0"1"41,0 1 44,0-2 36,-2 1 13,-2 1 16,-4 1 21,1-1 15,-4 0 12,-2 2-76,1 0-23,-1 0-34,2 5-22,0 9-17,2 6-4,-2 6-7,2 11-16,5 0-13,1 1-12,0 0-1,6-4-6,3-5 2,3-7-19,6-5-10,8-7-7,4-6-8,6-4-4,0-4 2,0-6 0,-7-4-4,-2-5-2,-6-5-7,-8-1-1,-4-4-9,-3 0-4,-9 0 0,-7-5-3,-7 2-5,-2 3-8,-4 3-27,6 6-60,6 8-60,7 6-101,7 3-185,0 6-390,0 1 0,3 5 0,14-1 0</inkml:trace>
  <inkml:trace contextRef="#ctx0" brushRef="#br0" timeOffset="14944.7337">15724 3704 3983,'0'-1'83,"0"1"2,-4 0 2,4-3-6,0 3-34,0-4-65,0-3-162,10-15-653,-4 5 0,7-1 0,11-2 0</inkml:trace>
  <inkml:trace contextRef="#ctx0" brushRef="#br0" timeOffset="15342.4845">16243 3394 2509,'-14'2'127,"-7"1"21,-9 6 16,-9 8 15,-3 12 10,-2 8 11,5 12 6,9 6 1,10 5 3,11-2-100,15 0-21,10-4-20,11-9-13,3-9-11,4-7-8,1-9-10,-2-8-5,-7-8 2,-5-4-10,-7-5-23,-3-4-18,-5-3-7,-3-3-6,-9-2-5,-5-4-4,-6 6-3,-4-2-14,-4 10-58,1 3-144,2-3-515,6 10 0,9 1 0,6-3 0</inkml:trace>
  <inkml:trace contextRef="#ctx0" brushRef="#br0" timeOffset="15759.8864">17463 3396 1439,'0'-15'94,"0"1"21,0-3-3,-3 2 19,3 10 27,0 13 25,3 10 19,0 18 12,4 17 4,-3 16-64,3 14-26,1 4-20,-5 4-4,-2-7-30,7-9-44,-8-14-61,0-15-99,10-21-201,-8-12-263,-1-8 0,1-15 0,-4-12 0</inkml:trace>
  <inkml:trace contextRef="#ctx0" brushRef="#br0" timeOffset="15950.9214">17242 3736 2542,'1'0'79,"1"0"17,6 0 9,14 2 0,17-2 0,29 0-45,25 1-169,20-13-487,9 4 0,-1-4 0,-7-6 0</inkml:trace>
  <inkml:trace contextRef="#ctx0" brushRef="#br0" timeOffset="16973.5002">18759 3448 2255,'0'-6'47,"0"2"8,0 0 6,-2 1 38,2 8 32,0 11 10,2 17 14,-2 21 6,3 23 2,0 20-28,1 12-18,1 7-11,-1 1-3,-1-12-37,-3-12-30,0-21 19,0-19 31,0-22 0,0-22-3,0-14-5,0-20-7,0-20-20,3-13-34,-3-17-17,0-14-6,0-11-34,3-8-46,-3-5-5,0 2 2,-3 6 5,0 16 10,2 17 22,-2 19 31,0 11 20,2 13 5,1 10-4,0 8 1,0 5 6,8 2 3,6 3 6,15 2 0,18 3 3,26-3 0,23 1-1,28-2 0,29-2 10,31-9 1,38-4-7,25-6-4,25-8-5,18-3-2,-2 1-4,-14-1-3,-16-1 0,-31 10 2,-39 2-4,-38 9-1,-34 4-1,-33 9-1,-27 8-3,-16 5 1,-11 3 1,-8 2 0,-4 5 5,-10 2 10,-1 3 11,-4 7 7,-2 7 6,0 13 4,1 18 3,7 12 2,4 14 2,7 11 4,11 4-8,5 3-13,0-1-10,-4-5-4,-10-10-4,-7-11 0,-9-16 10,-12-19 9,-6-17 5,-10-10-2,-15-15 1,-32-8 4,-29-4 0,-44-2-3,-48-1-1,-53 0 21,-36 7 21,-39 1 4,-14 9-3,-4 10 0,18 12 2,21 6-8,30 4-6,31 1-14,35-2-25,26-7-63,28-9-110,29-8-112,37-13-219,22-10-450,34-14 0,22-14 0,31-9 0</inkml:trace>
  <inkml:trace contextRef="#ctx0" brushRef="#br0" timeOffset="17487.2123">20073 5049 785,'0'0'302,"0"0"57,0 0 29,0 0 7,0 0 22,-3 5 11,-4 4 15,1 10 4,2 5 4,0 8-217,6 5-71,10 1-51,9-1-20,8-3-4,7-6-10,3-11 5,-1-10-6,-5-7-1,-3-9-3,1-6-7,-9-9-19,-4-5-20,-6-7-14,-6-3-18,-10-2-30,-9 0-29,-5 2-35,-1 10-65,-7 6-71,7 11-119,10 4-160,1 13-320,7 6 0,2 2 0,11-2 0</inkml:trace>
  <inkml:trace contextRef="#ctx0" brushRef="#br0" timeOffset="17667.499">20614 5116 3220,'0'-4'168,"0"4"15,0-1 2,0-1-4,0-1-90,0-3-129,8-9-199,2-10-513,9 1 0,11-4 0,13 2 0</inkml:trace>
  <inkml:trace contextRef="#ctx0" brushRef="#br0" timeOffset="18083.7245">21037 4907 3059,'-21'-3'116,"-9"3"12,-5 0 4,-4 6 9,12 4 4,9 3 11,11 7 14,4 2 7,4 3 3,8 2-101,5-3-11,2-1-11,8-6 1,3-6-3,2-7-8,-7-4-19,-2-6-24,0-3-13,-8-4-7,-5-2-2,-2 2-7,-5 5-7,0 3-4,0 5-1,0 9 8,0 11 12,0 13 10,0 9 11,0 12 2,0 5-4,1 2-6,-1-3-25,2-8-28,-1-8-48,-1-13-72,47-17-665,-43-7 0,2-7 0,4-13 0</inkml:trace>
  <inkml:trace contextRef="#ctx0" brushRef="#br0" timeOffset="18782.0793">22829 3745 1992,'-4'0'137,"-2"0"35,0 0 27,-5 0 22,4 0 23,-2 0 12,-3 0 22,1 2 26,-5 7 14,0 10-95,-3 8-35,2 13-34,4 2-26,7 2-20,4-1-22,13-8-7,5-7-20,5-12-19,1-9-9,3-5-4,-2-6 1,-1-10 0,-2-4-6,-4-7-4,-6-5-15,-6-1-13,-4-1-25,-8 0-53,-2 4-55,1 7-96,1 2-128,1 2-525,2 11 0,4 6 0,1 3 0</inkml:trace>
  <inkml:trace contextRef="#ctx0" brushRef="#br0" timeOffset="18955.4572">23069 3885 2341,'0'-1'111,"0"-1"-3,0-2-61,3-4-195,0-2-343,1-5 0,7-5 0,8-5 0</inkml:trace>
  <inkml:trace contextRef="#ctx0" brushRef="#br0" timeOffset="19319.8189">23549 3580 2467,'-14'-5'131,"-3"5"12,-3-2 16,-3 6 21,5 14 26,1 8 15,8 13 6,0 14 3,3 8 0,6 6-112,0-2-13,8-5-10,2-9-11,4-9-12,2-10-12,5-10-4,-5-14-1,1-4-3,0-8-4,1-5-19,-3-11-21,-6-1-20,-6-7-21,-6 3-18,-7 0-27,-8 9-28,-6 6-53,-3 6-146,-2 4-541,-1 12 0,7 1 0,8 0 0</inkml:trace>
  <inkml:trace contextRef="#ctx0" brushRef="#br0" timeOffset="19716.4842">24910 3527 2089,'-4'-7'179,"4"-4"32,-3 0 24,0 1-4,3 5-1,0 3 12,0 12 11,0 12 11,0 19 4,3 17-132,0 14-45,3 11-31,-3 0-34,-2-1-6,1-8-18,-2-10-38,-5-12-66,-2-11-120,4-19-199,-6-7-330,-3-8 0,0-14 0,4-10 0</inkml:trace>
  <inkml:trace contextRef="#ctx0" brushRef="#br0" timeOffset="19889.5581">24632 3909 3187,'0'0'73,"9"0"1,6 0 0,15 0-16,18 0-71,29-7-216,22-6-415,16-3 0,19-8 0,6-4 0</inkml:trace>
  <inkml:trace contextRef="#ctx0" brushRef="#br0" timeOffset="21012.8674">26367 3281 2366,'0'-1'104,"0"1"42,0 4 25,2 6 16,-1 12 15,4 21 4,2 25 8,4 18 2,2 17 3,4 8-102,-4 4-10,1-8-48,-4-9-31,-5-11-18,-2-14-14,-3-20 1,0-13-4,0-15 0,0-16-3,-3-12-4,-2-15 6,-3-18 5,-3-15-6,-3-15-8,-4-19-3,2-13-14,1-16-24,3-10-17,3-1-12,4 2 3,4 16-3,1 21 3,1 25 13,-1 19 13,-1 16 3,1 11 10,0 6 25,0 6 21,0 3 19,0 0 26,7 0 15,16 0 8,13 0 7,18-3-1,23 2 4,22-10 10,24-3-3,28-6-3,25-10-5,18-5-23,15-8-16,2 0-6,-12-2-11,-17-1 0,-17 8-2,-26 9-14,-26 11-4,-23 4-2,-17 11-4,-16 0-3,-14 6 2,-15 0-10,-11 2 0,-7 0 1,-5-1 0,-5 1 6,0-1 6,0 1 2,0 3 2,0 9 5,-1 5 6,-1 8 10,0 11 2,2 9 7,4 12 4,3 13 2,7 15 6,10 19 9,6 13 10,3 12 2,6 5-8,-3 2-3,-3-9 0,-4-8-5,-7-11 0,-11-16 11,-6-15 4,-7-16-1,-7-19-2,-9-11-1,-6-12 4,-12-17-2,-17-2 3,-13-5-6,-20-5-9,-18-2-12,-18 4-16,-16-5-9,-14-1-7,-14-3-1,-2 2-4,-5-1 3,1 3-1,11 1 1,12 4 5,16 3-3,19 0 1,15 0 1,25 0-2,17 0 2,21 0 2,15 0-4,12 0-12,7 0-19,2 0-46,2 0-84,-2 0-126,24-4-771,-21 4 0,2 0 0</inkml:trace>
  <inkml:trace contextRef="#ctx0" brushRef="#br0" timeOffset="21529.5018">27470 5145 2612,'-3'-10'151,"0"-1"22,-7-1 4,-4 0 3,-4 7 3,-9 5 19,-6 2 16,0 7 4,1 6 5,5 7-126,7 10-20,9 4-23,6 3-1,7-1 11,9-5 9,3-3-3,7-6-6,3-7 7,-1-7 5,1-5 0,3-8 0,0-9 0,-1-5-9,-1-10-20,-5-6-29,-7-7-35,-10 2-31,-3-3-38,-6 8-40,-6 5-48,3 13-70,-4 6-133,13 7-511,-8 9 0,7 1 0,1 3 0</inkml:trace>
  <inkml:trace contextRef="#ctx0" brushRef="#br0" timeOffset="21711.6951">27676 5208 3123,'0'-2'101,"0"0"3,0 2 0,-3-1-21,6 1-114,3-7-241,-4 5-370,7-6 0,12-1 0,9-1 0</inkml:trace>
  <inkml:trace contextRef="#ctx0" brushRef="#br0" timeOffset="22150.6713">28131 5141 2841,'-15'-3'139,"-5"0"18,-10 0 10,-3 2 3,10-1 6,4 5 3,10 3 4,6 8 3,3 4 2,3 6-110,3 3-28,6 2-19,6-5-1,1-3 5,3-4 4,-1-11 8,-2-3-5,-2-3-1,4-9-2,-6-8 1,0-3-1,-6-1 0,-3 0-13,-6 4-29,0 7-10,0 5-9,0 10 4,0 9 1,0 13 8,0 14 17,0 13 4,0 14-1,2 7 3,5 3 21,-1-6-11,0-6-11,0-12-9,-3-13-7,-1-14-103,2-13-201,1-21-610,1-7 0,1-15 0</inkml:trace>
  <inkml:trace contextRef="#ctx0" brushRef="#br0" timeOffset="22755.4598">29467 3751 2142,'-1'-2'153,"-7"2"30,-1-2 31,-6 4 24,-3 5 14,0 8 5,3 7 5,4 9 3,7 2 1,1 2-132,9-2-19,3-3-23,5-8-25,5-7-17,3-8-11,4-5 0,-3-4-5,2-6-8,-4-11-8,-2-3-8,-3-8-5,-8-4-14,-5-3-8,-8-1-11,-4 5-4,-10 4-10,-4 10-16,2 10-31,-2 6-47,4 10-106,14 1-215,-1 8-293,6-2 0,6 1 0,18-5 0</inkml:trace>
  <inkml:trace contextRef="#ctx0" brushRef="#br0" timeOffset="22928.4753">29786 3834 4129,'0'0'84,"0"0"-2,0 0-34,0-3-63,5 3-105,7-4-202,-2-31-455,8 21 0,5-5 0,13-7 0</inkml:trace>
  <inkml:trace contextRef="#ctx0" brushRef="#br0" timeOffset="23304.5852">30281 3558 2216,'-13'-1'175,"-4"1"24,-7 1 29,-6 10 26,3 12 14,1 10 10,7 13 9,4 8 11,4 3 4,7 6-151,1-3-13,7-5-22,8-6-22,5-3-24,2-14-12,4-7-6,1-7-5,-1-9-14,-1-6 1,1-6-2,-3-5-6,-6-5-3,-9-5-5,-5-4 1,-14 0-1,-16 5-6,-10 3-8,-13 7-41,-12 9-128,12 6-281,1 7-514,11 1 0,9 1 0,5-2 0</inkml:trace>
  <inkml:trace contextRef="#ctx0" brushRef="#br0" timeOffset="24130.6756">10809 6716 3003,'-6'4'60,"1"1"20,0 4 17,0-1 17,5 0 14,9-1 16,7 0 8,18-2 6,20-4 0,27-1-64,14-4-73,7-5-159,2-5-233,-21 5-369,-26-1 0,-22 3 0</inkml:trace>
  <inkml:trace contextRef="#ctx0" brushRef="#br0" timeOffset="24320.7289">11039 6970 2540,'3'3'52,"9"0"3,7 0 2,16 2-7,15-2-44,13-3-109,8-12-428,4 4 0,-1 2 0,4-5 0</inkml:trace>
  <inkml:trace contextRef="#ctx0" brushRef="#br0" timeOffset="24717.8533">12434 6699 3362,'-13'1'76,"-7"8"27,-6 5 14,-6 6 10,10 8 4,6 7 2,7-1 3,5-1 1,12-4 4,10 0-58,7-4-16,9-5-22,6-6-13,7-8-8,-5-3-2,-3-9 3,-4-8-3,-8-6-1,-7-3-5,-11-9-2,-3 1-16,-12 0-22,-6-1-32,-5 5-28,-3 1-21,-2 7-44,1 9-43,6 3-93,9 4-182,1 6-227,2 1 0,11 2 0</inkml:trace>
  <inkml:trace contextRef="#ctx0" brushRef="#br0" timeOffset="24926.4626">12951 6873 3213,'-3'0'98,"-2"0"1,-1 0 5,-2-1 0,2 1-6,3-3-33,-4-3-82,7-5-176,-3-20-521,3 19 0,3-2 0,4 2 0</inkml:trace>
  <inkml:trace contextRef="#ctx0" brushRef="#br0" timeOffset="25413.8895">13241 6711 2962,'-13'-6'169,"-4"0"6,-6-1 3,-4 3 2,3 4 6,1 6 5,4 5 5,7 4-2,2 3 1,6 6-125,1 0-46,2-4-6,6 0-3,6-4-1,3-3-2,2-7-4,3-1-6,1-4 1,0-5 0,-3-4-3,-3-5-5,0-1 0,-4-1 1,-4 1-7,-2 3-20,-4 6-2,0 3 3,0 5-1,0 8 0,0 7 6,0 9 8,0 11-3,3 5 3,-3 6 5,0 3 15,0 0 4,0-9-1,0-6-14,0-9-65,0-9-96,9-13-238,-2-2-369,1-9 0,12-14 0,11-8 0</inkml:trace>
  <inkml:trace contextRef="#ctx0" brushRef="#br0" timeOffset="25651.4391">13648 6724 3921,'0'0'15,"5"4"7,2 3 4,10 7 1,0 6 4,11 7 10,5 5 3,5 3-1,5 1-4,7 1-46,1-1-90,-1-6-241,-12-4-415,-8-9 0,-9-8 0,-8-6 0</inkml:trace>
  <inkml:trace contextRef="#ctx0" brushRef="#br0" timeOffset="25874.564">13987 6762 2806,'-6'0'62,"-8"7"20,-2 8 2,-7 10 0,-1 7 2,-4 14 1,2 5-4,6 1-44,5-3-84,9-6-189,5-22-392,4 4 0,9-13 0,11-12 0</inkml:trace>
  <inkml:trace contextRef="#ctx0" brushRef="#br0" timeOffset="26215.9018">14478 6760 3445,'-7'3'78,"0"5"17,-3 9 7,0 5 4,3 10 2,5 6 4,4 1 8,8-2 14,14-6 12,6-7-58,8-4-14,3-14-13,-4-3 1,-11-7-2,-3-7 0,-10-6 1,-7-5-10,-3-8-14,-7 1-21,-7-6-32,-5 8-37,-4 3-51,-2 6-53,2 5-137,20 3-584,-10 8 0,10 2 0,4 2 0</inkml:trace>
  <inkml:trace contextRef="#ctx0" brushRef="#br0" timeOffset="26396.4249">14896 6826 4092,'0'0'86,"0"-2"2,0 2 0,0-1-38,1 2-74,1-2-108,9-9-218,-5 3-429,10-7 0,5-7 0,15-4 0</inkml:trace>
  <inkml:trace contextRef="#ctx0" brushRef="#br0" timeOffset="26745.8705">15352 6590 3387,'-5'0'110,"-4"0"14,-3 9 7,-6 6 3,-2 16 2,-4 9 4,2 10 2,7 7 1,1 0 3,11-2-75,5-3-31,11-9-14,1-6-6,8-7 0,5-8-4,4-10 0,-1-6-4,0-9-17,-7-7-24,-5-9-20,-9-1-23,-5-3-1,-13-4-4,-12 2-22,-13 8-31,-9 3-68,-5 7-188,-3 2-353,7 9 0,13 4 0,15-3 0</inkml:trace>
  <inkml:trace contextRef="#ctx0" brushRef="#br0" timeOffset="27088.556">17060 6348 2568,'0'-7'91,"0"2"20,0 3 19,-2 3 23,2 13 17,0 21 14,0 11 6,0 20 1,3 13 1,3 6-97,1 4-20,0-6-36,2-13-42,-4-10-67,-4-15-81,-1-16-112,0-20-477,0-6 0,0-11 0,-1-9 0</inkml:trace>
  <inkml:trace contextRef="#ctx0" brushRef="#br0" timeOffset="27253.5328">16914 6735 2418,'-2'-1'124,"2"1"10,2 0 2,8 1 2,13 4-24,20 1-92,27-3-181,31 0-426,29-6 0,17-6 0,12-8 0</inkml:trace>
  <inkml:trace contextRef="#ctx0" brushRef="#br0" timeOffset="27635.9364">18507 6512 3530,'-11'13'50,"-3"11"7,-6 9 10,2 12 7,11 2 8,5 2 15,20-2 15,18-2 15,19-8 9,9-8-41,16-9-5,-2-8-1,-10-8-11,-11-6-3,-15-9-9,-15-8-11,-11-5-15,-10-11-25,-11-5-22,-9-4-16,-10 1-11,-6 4-50,-6 3-6,1 12-24,5 6-39,6 10-102,14 5-186,5 6-305,9 1 0,10 3 0,13-2 0</inkml:trace>
  <inkml:trace contextRef="#ctx0" brushRef="#br0" timeOffset="27784.4193">19179 6685 3426,'0'0'46,"0"-1"-36,0 1-116,19-9-569,-13 5 0,-1-7 0,4-3 0</inkml:trace>
  <inkml:trace contextRef="#ctx0" brushRef="#br0" timeOffset="28240.5203">19647 6550 3630,'-16'-1'146,"-4"-2"3,-9 3 1,-1-1-1,11 1-1,2 5 4,6 6 3,5 1 0,3 7 0,3 2-117,0 2-23,3 0-5,6-3-1,0 0 3,3-5-5,3-1 5,-1-8-4,1-5-1,0 2-10,1-10-16,-2-1-15,1-4-5,-4-4-5,-4 0-4,-1 4-12,-5 5-7,-1 6 1,0 7 1,0 8 11,0 10 16,0 11 12,0 10 4,0 4 7,-1 3 0,1-3-3,0-3-60,0-7-132,5-17-200,-4-5-345,2-12 0,3-10 0,7-15 0</inkml:trace>
  <inkml:trace contextRef="#ctx0" brushRef="#br0" timeOffset="28462.4626">19809 6599 3374,'1'1'54,"6"3"5,6 3 3,5 9 0,8 2 2,10 8 1,3 2 0,9-2-7,4-1-39,0 2-140,-4-10-226,-12-2-335,-12-4 0,-10-10 0,-8-1 0</inkml:trace>
  <inkml:trace contextRef="#ctx0" brushRef="#br0" timeOffset="28655.6094">20119 6596 2993,'-15'13'77,"-2"9"3,-7 12 1,-6 10 0,3-1-11,3 8-45,4-5-107,10-10-200,7-1-326,3-12 0,9-13 0,11-10 0</inkml:trace>
  <inkml:trace contextRef="#ctx0" brushRef="#br0" timeOffset="29012.0498">20589 6582 2964,'-11'0'138,"0"3"18,4 8 14,-3 9 1,8 5 2,2 9 4,6 4 5,3-2 12,12-4 11,5-7-113,5-5-18,-1-5-14,1-7-14,-4-5 1,-7-6-2,-1-9-17,-3-5-18,-7-8-23,-4-8-30,-5-5-7,-9-4-5,-5 2-8,-5 7-9,-4 7-22,-2 13-32,4 7-50,8 12-143,4-9-465,3 15 0,9 1 0,16-5 0</inkml:trace>
  <inkml:trace contextRef="#ctx0" brushRef="#br0" timeOffset="29169.4536">21026 6659 3972,'0'0'74,"0"-3"-5,0 3-59,3-2-149,1-4-658,2 1 0,4-7 0,4-6 0</inkml:trace>
  <inkml:trace contextRef="#ctx0" brushRef="#br0" timeOffset="29550.4072">21514 6391 3153,'-10'-5'151,"-2"3"23,-9-3 24,-8 10 13,5 11 6,-2 14 4,4 14 3,4 14 1,10 3 2,5 6-137,9-4-19,3-8-21,3-7-22,3-8-13,2-11-3,1-9-3,-2-8-2,-1-9 0,-6-9-7,-1-7-3,-3-10 5,-8-4-5,-10-11-2,-8 3-8,-9 1-17,-4 11-44,-9 6-94,3 12-150,20 2-617,-2 13 0,7-1 0,13 0 0</inkml:trace>
  <inkml:trace contextRef="#ctx0" brushRef="#br0" timeOffset="29861.4725">23052 6274 2391,'0'-6'103,"0"-1"13,-3 0 29,3 2 58,-3 5 39,-3 11 21,5 11 4,-1 16 7,2 12 0,3 17-83,3 6-22,0 2-45,4 0-96,-3-7-121,-1-15-119,-2-14-132,-4-35-484,0 7 0,0-12 0,0-9 0</inkml:trace>
  <inkml:trace contextRef="#ctx0" brushRef="#br0" timeOffset="30035.0982">22831 6607 3207,'0'-3'109,"0"-5"11,5 4 1,9 2 0,13 2-42,20 0-109,25 2-205,14-2-463,16-2 0,10-3 0,10-10 0</inkml:trace>
  <inkml:trace contextRef="#ctx0" brushRef="#br0" timeOffset="30392.4251">23981 6438 3414,'-8'9'125,"-2"10"6,1 4 6,2 13 6,4 3 9,9 4 5,12-4 10,11-3 8,9-2 3,7-8-105,1-5-15,-8-7-4,-5-7-3,-9-5-5,-4-11-13,-3-9-7,-7-10-14,-3-8-20,-4-10-22,-7-7-22,-8-2-26,-3 4-26,0 11-27,-2 10-21,-1 18-46,6 12-91,3 8-129,3-3-316,5 16 0,2-2 0,11 1 0</inkml:trace>
  <inkml:trace contextRef="#ctx0" brushRef="#br0" timeOffset="30577.788">24491 6573 3224,'0'0'137,"0"0"24,0 0 18,0-2 3,0 2-4,0 0-34,4-3-86,5-2-187,5-36-697,4 25 0,12-7 0,13-6 0</inkml:trace>
  <inkml:trace contextRef="#ctx0" brushRef="#br0" timeOffset="31019.3969">25103 6352 3627,'-21'-6'165,"-9"1"7,-5 2 2,-7 3-2,11 11 0,2 7 2,8 1 6,6 9-3,9 1 2,3 2-152,6-2-10,9-3-6,0-5-3,3-3 5,5-5 3,2-9-2,-1-1-3,1-9 2,0-6-5,0-5-12,-6-4-20,-3-7-8,-1 3-4,-9 5-17,0 4-8,-3 10-1,0 10 0,0 9 3,0 9 6,0 12 11,0 6 18,0 10 12,0 0 4,0 2 15,3-2-6,-2-3-83,3-9-133,6-12-226,-4-9-372,8-10 0,2-10 0,11-9 0</inkml:trace>
  <inkml:trace contextRef="#ctx0" brushRef="#br0" timeOffset="31233.4874">25464 6466 3139,'0'0'94,"3"-4"38,3 8 11,9 2 4,2 8 0,13 7 2,9 6-2,6 3-25,6 2-68,2-4-194,-6-14-686,-11 2 0,-12-10 0,-7-3 0</inkml:trace>
  <inkml:trace contextRef="#ctx0" brushRef="#br0" timeOffset="31448.7396">25792 6375 2730,'-10'2'131,"-4"7"13,-7 15 8,-9 9 2,0 10 3,-1 10-3,-3 4-22,6 0-39,7-10-63,9-5-217,16-15-551,-1-8 0,6-11 0</inkml:trace>
  <inkml:trace contextRef="#ctx0" brushRef="#br0" timeOffset="31778.3375">26045 6466 3438,'-6'3'110,"-2"7"12,-3 7 3,0 8 4,3 3 4,6 4 11,7-3 17,9-3 8,10-8 8,3-5-90,9-9-18,-4-1-9,1-9-2,-7-6-3,-4-5-6,-5-8-12,-7-7-20,-10-9-18,-9 0-21,-9 2-26,-7 6-45,1 11-69,1 12-202,3 6-526,4 11 0,8 5 0</inkml:trace>
  <inkml:trace contextRef="#ctx0" brushRef="#br0" timeOffset="31960.5439">26489 6506 3894,'0'-4'58,"1"-2"-4,1-2-7,1-4-67,3 2-196,0-18-547,9 6 0,0-2 0,17-5 0</inkml:trace>
  <inkml:trace contextRef="#ctx0" brushRef="#br0" timeOffset="32444.3312">27189 6038 2256,'-9'0'98,"-6"0"44,-8 6 29,-5 7 44,1 9 32,-3 9 20,-2 15 13,0 6 10,2 11 2,3 4-55,9 3-27,9-6-36,5-4-26,8-7-37,14-9-31,5-8-18,0-7-10,11-10-8,0-8 0,-4-7-8,-3-4-8,-4-10-6,-8-2-2,-6-6-3,-4-3 5,-10-3 15,-16 1 9,-13-1 7,-12 7 2,-18 5 1,-10 6 2,3 4-2,6 4-6,11 2-10,18 4-29,14-3-48,11 2-69,8 1-118,3 3-144,27-8-690,-21 1 0,0 1 0,2-5 0</inkml:trace>
  <inkml:trace contextRef="#ctx0" brushRef="#br0" timeOffset="35444.1185">10938 8163 2488,'0'2'58,"3"1"26,3-1 14,8 0 2,4-1 4,6-1 1,9 0 3,0 0 0,-1-1-7,1-3-69,-5-1-114,4-2-222,-12-5-296,-2 4 0,-6-2 0</inkml:trace>
  <inkml:trace contextRef="#ctx0" brushRef="#br0" timeOffset="35678.9049">11018 8332 3559,'0'3'44,"1"-2"-1,-1 0 6,3 4 1,7-3-4,12-2-28,10 0-61,13 0-200,6-19-461,5 14 0,2 2 0,9-3 0</inkml:trace>
  <inkml:trace contextRef="#ctx0" brushRef="#br0" timeOffset="36082.7432">13988 7974 932,'-1'-4'213,"-2"3"60,-4-4 48,1-2 50,-1-4 38,3 5 6,1 0-4,3 3 5,0 6 5,0 8-116,0 11-89,6 11-59,3 11-45,0 9-50,3 3-36,-1-1-6,-3-6 5,-5-5-6,0-6-5,-3-9-12,0-8-64,0-4-119,11-11-301,-8-1-401,3-8 0,1-8 0</inkml:trace>
  <inkml:trace contextRef="#ctx0" brushRef="#br0" timeOffset="36273.4758">14273 8189 3332,'-2'-7'132,"1"-3"2,1-1 2,0-2-14,0 5-57,1-1-94,11-2-234,-3 3-462,7 0 0,0-1 0,6 0 0</inkml:trace>
  <inkml:trace contextRef="#ctx0" brushRef="#br0" timeOffset="36705.1667">14860 7874 3259,'-15'5'97,"-8"8"26,-7 9 18,-9 9 7,1 7 4,2 7 5,3 8 2,10-1 1,9 0 5,7-4-73,9-1-11,9-7-22,5-6-15,3-6-2,10-7-2,3-9-3,1-7 0,0-8-1,0-7-7,-4-4-13,-4-4-14,-10-1-11,-3-2-8,-9 0-7,-11 4-6,-8 3-5,-9 3-16,-7 3-35,-6 4-47,4 1-74,7 3-148,13 0-470,4 3 0,7-3 0,7 0 0</inkml:trace>
  <inkml:trace contextRef="#ctx0" brushRef="#br0" timeOffset="37367.4976">15125 8018 2544,'0'-3'153,"0"1"9,0-5 7,3 0 14,7-2 23,5-1 14,6 0 15,9 2 5,2 0 3,3 3-130,1 1-20,-3 4-9,-4 4-9,-2 7-9,-10 3-20,-9 8-14,-3 9-12,-7 3 6,-10 6 8,-7 3 1,-9 2 4,-5 0 6,-1-3 12,4-6 4,9-8 4,8-8 16,9-11 8,-1-4-5,1-3-7,1-3-2,-2-2-3,2-4-3,3-2-12,2-3-10,3-3-6,8 4-14,1 0-13,6 1-4,8 2-4,-1 1-3,0 4-1,-1 1-4,2 4 0,-1 4 3,2 3-2,1 0-1,0 6 0,-1 3 0,-4-5 0,-6-1-4,-5-1 0,-8-5 2,-3-2 1,-3-1-1,0-3-1,0 0-12,0 0-24,0 0-23,0 0-49,0 0-57,0 0-63,-3 0-90,2-3-213,-8 3-356,-6-1 0,-4 1 0,-8-3 0</inkml:trace>
  <inkml:trace contextRef="#ctx0" brushRef="#br0" timeOffset="38334.1874">2055 9183 2202,'3'0'30,"2"3"36,1 8 34,0 10 10,6 12 11,-3 9 3,7 9 2,-4 4 3,2-6 0,-2 0-15,-5-9-14,-2-8-38,-3-7-56,-2-7-45,0-6-59,1-7-162,-1-20-344,2 8 0,-2-7 0,1-7 0</inkml:trace>
  <inkml:trace contextRef="#ctx0" brushRef="#br0" timeOffset="38793.9282">2236 9078 1176,'0'0'58,"0"0"0,0 0-16,0 0-68,9-4-235,-9 4 0,3 0 0,-3-3 0</inkml:trace>
  <inkml:trace contextRef="#ctx0" brushRef="#br0" timeOffset="39454.4345">1819 9137 2067,'0'0'83,"0"0"9,0 0 6,0 0 3,6-2 5,3 1 4,6-2 2,2 3 7,5 0 1,-2 0-70,-2-3-7,4 6-9,-1-6-5,5 3-8,-6 0-15,-1 0-10,-7 0 2,-2 0-5,-6 0 2,-4-2 6,0-1 18,1-1 20,-2-1 19,2 0 23,-1-2 16,0 4 5,0-2 0,3 0-2,2 1-3,4 1-5,9-1-17,4 0-16,5 0-9,2 2-3,-1 4 11,-2 6 13,-2 8 8,2 13 3,-2 8 9,-2 12 5,0 6 3,-1 3-3,-6 2-5,1-2-16,-4-1-17,0-5-12,-4-7-12,-1-3-20,-3-9-70,0-5-77,-3-10-68,-2-4-107,1-8-169,0-13-324,-3 2 0,-2-8 0,-5-4 0</inkml:trace>
  <inkml:trace contextRef="#ctx0" brushRef="#br0" timeOffset="40099.8457">2281 9543 1232,'-12'-4'178,"-5"0"37,5 0 18,-1-1 6,10 1 1,3 4 21,8-4 10,8 3 8,11-4 2,12 1-124,12-3-52,3 5-37,-7 0-16,-5-1-10,-11 3 1,-9 3-20,-9 1-12,-4 3-2,-3 3-2,-4 7 4,1 8 10,0 3 3,-3 5 5,0-1 17,1 4 15,-1-10 48,0-5 64,0-9 29,2-5 7,-2-9-3,0-7-8,0-7-5,0-10-7,0-8-18,3-10-22,7-4-60,10 3-71,10 3-34,8 10-7,1 12-2,4 9-4,-2 7 0,-2 1 3,-1 3 2,-8 3 6,-7-6 10,-5 2-2,-9-6-7,-3 1-15,-2-3-5,-4-5-4,-7 2-2,-5 0 1,-8-2 1,-7 0 0,-6 3-2,1 4 8,5 2 3,6 8 15,6 9 8,9 7 4,4 5 2,9 12-5,6 3-2,10 6-22,11-4-69,16 1-60,15-7-97,10-7-185,5-20-408,-4 2 0,1-10 0,-5-9 0</inkml:trace>
  <inkml:trace contextRef="#ctx0" brushRef="#br0" timeOffset="40456.8076">3485 9454 2678,'-20'0'136,"-2"0"15,-4 6 14,-3 3 7,13 8 0,5 0 6,5 6 1,6-2 4,0-4 4,8 0-112,2-5-15,4-3-11,6-5-3,2-4-6,-1-4 2,-1-8-3,-2-3-1,-3-3-5,-5-4-4,-2-2-15,-8 6-40,3 5-31,-3 7-8,0 4 0,3 9-2,3 11-2,3 5-1,5 11-22,5 7-21,11 7-166,8-6-473,13 1 0,13-6 0,12-13 0</inkml:trace>
  <inkml:trace contextRef="#ctx0" brushRef="#br0" timeOffset="41134.3792">5066 9302 2936,'-15'0'147,"-6"0"29,-8 0 27,-7 2 18,-1 1 5,1 9 3,4 8 7,7 5 2,9 7 6,9 5-102,13 1-35,11-1-24,13-1-17,6-8-10,9-3-2,-1-8 5,-4-9 8,-7-6 18,-10-4 0,-7-10-5,-5-6-4,-5-5-6,-3-6-12,-3-5-37,-3 2-29,-7-2-31,-1 5-40,-4 0-30,1 9-47,5 9-17,0 4 0,5 6-5,1 2 2,1 3 25,2-1 23,0 2 5,0 1-32,3 0-98,5-2-83,2-6-409,7 2 0,2-5 0,1-2 0</inkml:trace>
  <inkml:trace contextRef="#ctx0" brushRef="#br0" timeOffset="41674.8422">5625 9102 867,'-6'-13'146,"-5"-1"43,-5 1 21,-3-1 22,-6 8 32,1 9 32,3 8 25,-2 3 8,3 8 8,3 10-106,4 6-20,4 6-27,5 8-11,3 0-15,2 2-30,8 1-30,-3-3-23,0-1-9,2-5-5,-1-10 5,-6-9 38,1-11 18,-2-7-8,0-7-4,0-7-1,0-8-3,0-5-9,0-7-3,1-4-9,4-2-17,9 5-69,7 8-64,12 4-78,12 6-69,5 4-122,8-3-174,-2-13-369,-5 15 0,-1 1 0,-2-5 0</inkml:trace>
  <inkml:trace contextRef="#ctx0" brushRef="#br0" timeOffset="42259.3772">6952 9157 1571,'0'-8'75,"0"2"40,0 0 10,0-3-3,0 7 38,0 4 39,1 7 28,2 11 23,2 12 10,7 11-45,0 9-14,-1 8-38,2-3-7,-4-4 5,-3-4-36,0-10-37,-3-12-9,-3-6 8,0-9 8,0-8-10,-3-4-2,-9-4-1,-5-8-2,-8-2-4,-11-1-2,0 1-4,3 2-20,0 6-30,9 9-22,4 8-1,8 7-9,6 2-5,4 6-15,10-1-14,13-1-34,6-3-41,14-8-64,16-4-101,18-12-198,-7-4-281,1-10 0,-6-5 0,-7-6 0</inkml:trace>
  <inkml:trace contextRef="#ctx0" brushRef="#br0" timeOffset="42833.9897">7250 9460 3367,'-6'7'65,"-2"5"5,4 6 4,-2 8 2,9 2 6,6 2 2,7-4 0,4-1 4,3-7 13,4-5-49,-3-6-1,-3-4-5,-3-4-7,-6-8-20,0-7-23,-8-4-11,0-7-1,-6-5-6,-4-4-12,-6 5-6,0 4 5,3 7-2,1 5 0,7 9 13,1 1 18,3 3 14,4 2 10,10 0 10,6 0 3,8 0 0,5 7-6,-3-3 1,-4 7 5,-6 5 6,-7 3 1,-2 1-5,-3 5-6,-1 1-9,3-2-5,4 1-1,0-4-2,8-5 11,2-6 16,2-7 7,-2-3 4,-3-6 3,-5-6 0,-8-8-1,-4-3 0,-4-8-9,-7-2-20,-8-2-14,-11 2-39,-1 4-36,-1 9-38,0 8-60,7 6-139,38 3-526,-23 9 0,3 0 0,6 3 0</inkml:trace>
  <inkml:trace contextRef="#ctx0" brushRef="#br0" timeOffset="43142.338">8010 9431 2447,'0'12'162,"0"5"7,0 12 9,4 2 18,1 3 12,-1 1 15,0 0 27,-3-9 43,-1-4 65,0-7 25,0-8 35,0-5 1,0-8-9,3-7-17,0-13-17,0-6-65,6-15-137,6-10-131,5-1-111,10 0-223,6 10-166,9 7-241,-1 12-481,1 12 0,5 2 0,7 3 0</inkml:trace>
  <inkml:trace contextRef="#ctx0" brushRef="#br0" timeOffset="43535.7828">10813 9501 3080,'2'0'41,"-1"0"4,14 0 15,11 0 10,16 0 10,20-2-1,16 0-1,-3 2-11,-4 0-23,-15-3-77,-14 6-80,-15-3-124,3 0-415,-21 4 0,-6 3 0,-3-1 0</inkml:trace>
  <inkml:trace contextRef="#ctx0" brushRef="#br0" timeOffset="43770.5786">10991 9687 2836,'0'7'96,"0"1"16,3 5 9,5 1 8,16-1 3,7-7 2,16-1 3,7-3-15,6-2-30,-3-2-154,2-6-213,-9-6-439,-10 6 0,-6-4 0,-7 2 0</inkml:trace>
  <inkml:trace contextRef="#ctx0" brushRef="#br0" timeOffset="46374.6973">13188 9301 1419,'0'0'95,"0"0"27,0 0 24,0 0 17,0 0 10,0 0 9,0 0 7,0 0 4,0 0 0,0 1-48,0 2-5,0 4-12,0 5-14,0 3-2,0 5 10,0 10 4,3 3 14,1 10 8,1 9 10,-1 9-6,3 10-4,-4 11-10,-2 10-9,-4 7-14,0 3-18,-2-2-12,1-7-21,2-7-10,-2-9-9,1-10-22,0-10-11,3-10-9,-1-13 3,1-11-1,1-9-2,-1-10-4,0-2-3,0-8-3,0-5-2,0-4 1,0-6-1,3-10 2,0-6-4,0-6-8,1-12-7,6-11-12,0-12-7,4-19-8,2-10-16,1-6-26,-1-8-12,-2-4-1,-7 6 5,-3 5 9,-4 9 9,0 13 17,0 14 4,0 15 6,0 20 17,0 14 26,0 11 7,0 7-1,0 3-5,4 5 2,-4 0 1,3 1 0,4 2 4,2 0 5,8 0 3,3 0 4,11 0 8,14-1 7,8-1 9,10 1 5,8 1 4,7 0 3,0 0 3,13 4 1,5 1-1,12 0 0,6 2-5,4-2-1,-10-2-9,-7-1-9,-10-2-7,-10 0-7,-6-2-8,-7 2-5,-7-3-2,-12 3-7,-12 0 0,-19 0 8,-7 3 13,-11 3 11,-3 2 7,-5 4 11,4 5 13,-1 6 6,-2 6 0,-1 6 12,1 16 10,1 10-3,1 9-8,2 14-7,0 7-4,4 7-9,-1 4-9,0 8-2,0-4 4,0 2-5,0-5-11,4 0-8,0-10-5,2-1-5,0 0-1,8-7 2,-7-6 3,-1-4-2,2-8-2,-2-10-2,-6-7 8,3-11 11,-3-10 16,-3-8 6,0-7 7,-8-7 2,4-2 0,-7 1 0,1-4 1,-4 2 2,1-1-4,0-1-8,-5-2-14,-4 1-5,-8-2-2,-7 2 1,-11-1 13,-13 1 10,-16 4 25,-15 0 45,-14 2 62,-13 3 37,-5 2 5,-2 0-3,4-3-3,3 2-5,7 1-13,8-4-12,11 1-27,13-3-46,15 2-63,14-1-39,17-2-8,17-2 0,6-2 0,12-1 0,2-1 0,0 1 0,2 0 0,2-2 0,5-1 0,-2-1 0,6-3 0,-5-3 0,5 1 0,-7-4 0,-2-2 0,3-5 0,0-5 0,-1-14 0,-3-9 0,0-14 0,-2-18 0,-1-12 0,-4-9-113,-5-5-99,-1-1-38,-1 10-33,1 16-70,4 20-178,6 16-266,0 24-333,3 13 0,-3 5 0,3 2 0</inkml:trace>
  <inkml:trace contextRef="#ctx0" brushRef="#br0" timeOffset="48211.538">13648 11716 1567,'-4'-1'119,"0"-2"38,-1-1 30,2 0 25,0 1 24,0-1 19,0 3 30,1-5 25,-1 0 20,3 1-80,0-2-28,3-4-37,5-3-28,6-1-21,6-4-21,8 3-22,3-2-30,-2 5-24,-5 2-20,1 8-7,-5 6-3,-1 8-1,-5 9-4,1 7-2,-10 4-1,-2 9 4,-3 1 2,-8-4 6,-11 2 8,-8 0 8,-10-3 6,-8-4 13,-1-5 19,3-7 13,6-10 13,13-4 2,6-9-3,10-6 0,6-4-9,12-3-8,4-1-3,12 0-14,5 3-20,7 3-22,0 3-25,0 5-20,-2 3-28,-3 2-21,0 7-33,-7 2-61,-2 3-70,-5-1-116,4-1-208,-11 2-308,2-6 0,-1-5 0</inkml:trace>
  <inkml:trace contextRef="#ctx0" brushRef="#br0" timeOffset="48403.7253">14190 11830 3121,'-3'-9'189,"2"-2"9,-1-3 7,1-3 1,-1 5-3,1-1-47,-1-2-96,4-2-175,-1-8-729,7 12 0,0-1 0,3 2 0</inkml:trace>
  <inkml:trace contextRef="#ctx0" brushRef="#br0" timeOffset="48670.4508">14520 11522 2680,'0'-2'122,"0"2"40,0 3 27,0 9 17,0 11 6,0 12 2,0 9 1,0 8-2,0 3-3,0 1-115,0-3-31,0-9-50,0-3-57,0-8-72,0-13-121,7-11-217,-6-4-296,1-7 0,1-10 0,2-8 0</inkml:trace>
  <inkml:trace contextRef="#ctx0" brushRef="#br0" timeOffset="50117.6397">15483 10078 2691,'-6'-13'141,"0"-2"24,-6 0 23,-3-1 17,-2 8 18,-5 6 19,0 4 15,-3 10 3,-2 3 5,1 8-110,8 5-27,5 1-18,10 0-17,3 0-17,6-5-16,9-5-15,1-2-10,8-5-1,3-9-5,5-1 1,-2-7-3,-1-8-2,-2-3-7,-3-4-1,-11-3 1,-3-3-7,-5 4-5,-5-2-10,-12 1 0,-1 3-14,-7 2-20,-1 4-46,2 9-48,5 2-66,8 8-128,6 0-202,2 7-316,4 0 0,9-2 0,9-3 0</inkml:trace>
  <inkml:trace contextRef="#ctx0" brushRef="#br0" timeOffset="50276.5515">15760 10043 3130,'0'-5'106,"0"-1"0,0-2-10,0-2-86,1 0-162,4-14-507,8 12 0,2-2 0,12-1 0</inkml:trace>
  <inkml:trace contextRef="#ctx0" brushRef="#br0" timeOffset="50764.8167">16217 9808 2636,'-17'-1'200,"-5"0"17,-7 2 8,-4 3 3,8 7 3,4 7 0,9 4 0,7 6 1,5 1-1,9 1-159,4-4-37,4-2-14,6-2-7,1 0-8,0-4-26,-1 0-12,-2 4-8,-5 1-3,-2 0 1,-8 4-1,-8 2 7,-10 4 7,-14 5 6,-5-3 26,-4-1 82,1-8 77,13-11 17,9-8 20,9-13 22,3-7 4,3-14-4,2-4-10,5-12-19,5-3-32,6-1-86,4 1-72,-1 3-15,-1 7-26,0 6-53,-7 6-47,-2 8-52,-2 11-69,-6 1-68,1 2-114,7-5-544,-8 7 0,-2 0 0,1 0 0</inkml:trace>
  <inkml:trace contextRef="#ctx0" brushRef="#br0" timeOffset="51484.4391">11185 12993 3374,'0'1'54,"0"1"13,0 2 9,4 0 11,9-1 5,14-2 2,12 0-12,16-5-41,12-4-97,5-6-231,-12-7-437,-10 9 0,-17 1 0,-8 5 0</inkml:trace>
  <inkml:trace contextRef="#ctx0" brushRef="#br0" timeOffset="51668.2107">11426 13129 2642,'0'3'82,"0"-1"14,1 1 5,11-2 3,14 1-5,10-5-46,26-1-115,15-10-163,8 4-353,3-2 0,-4-3 0</inkml:trace>
  <inkml:trace contextRef="#ctx0" brushRef="#br0" timeOffset="52301.5876">13278 12850 794,'-7'2'250,"2"1"56,1-1 27,-1-4 11,3-6 12,9-2 6,2-2 8,9-4 6,2 2 7,10 0-182,5 3-67,-2 3-55,2 1-27,-3 4-12,-2 3-11,-3 3-5,-6 7-7,-4 8-5,-7 8-5,-7 11 1,-7 4 3,-13 5 2,-10-1 1,-6 2 9,-11-7 12,4-4 8,2-7 9,11-7 27,7-8 20,13-8-3,5-3 1,8-11-4,8 0-2,7-8-6,6-2-12,9-2-11,3 4-9,-1 6-35,-2 4-28,-3 4-14,-4 7-24,-5 8-26,-6 6-52,-2 2-72,-5 7-107,5-6-189,-6 0-353,0-5 0,2-8 0</inkml:trace>
  <inkml:trace contextRef="#ctx0" brushRef="#br0" timeOffset="52484.4915">13843 12997 3052,'-4'-10'59,"4"-1"-2,0-3-49,0 2-84,4 1-146,0-16-353,5 20 0,8 0 0,2-2 0</inkml:trace>
  <inkml:trace contextRef="#ctx0" brushRef="#br0" timeOffset="52752.3318">14273 12716 3061,'-2'0'62,"2"3"23,-1 8 13,1 8 8,0 13 5,0 12 0,0 9-2,0 3-6,-2 0-2,2-2-41,-3-6-31,-1-6-45,1-10-89,1-10-124,31-14-508,-23-3 0,1-8 0,6-7 0</inkml:trace>
  <inkml:trace contextRef="#ctx0" brushRef="#br0" timeOffset="52992.4299">14615 12755 3364,'0'0'51,"0"0"14,2 8 19,1 4 13,6 7 2,7 8 2,8 9-7,4-2-12,9 4-11,0-3-54,-1-2-86,-1-5-137,12-13-564,-26 2 0,-4-6 0</inkml:trace>
  <inkml:trace contextRef="#ctx0" brushRef="#br0" timeOffset="53234.5555">14857 12755 2777,'-8'15'86,"-5"9"4,-11 11 1,-7 15 2,-2 3 1,0 7-21,5 1-47,7-5-75,12-6-107,5-18-157,8-18-249,8-2 0,9-12 0,4-9 0</inkml:trace>
  <inkml:trace contextRef="#ctx0" brushRef="#br0" timeOffset="53570.5881">15283 12818 2904,'-15'9'86,"-11"4"19,-3 8 19,-4 7 18,15 4 17,9 1 7,9 0 3,15-3 1,3-4 8,6-6-64,2-4-11,2-9-14,-4-4-18,-1-8-15,-2-7-16,-4-6-10,-7-6-15,-4-6-19,-6-6-36,-6 1-42,-7-1-31,-4 4-32,-1 5-62,2 9-105,14 3-451,-8 14 0,8 2 0,4 10 0</inkml:trace>
  <inkml:trace contextRef="#ctx0" brushRef="#br0" timeOffset="53729.377">15642 12891 2952,'0'0'52,"2"0"0,0 0-39,2 0-115,11-12-491,-7 4 0,3-6 0,6-6 0</inkml:trace>
  <inkml:trace contextRef="#ctx0" brushRef="#br0" timeOffset="54191.7518">16169 12614 2848,'-26'-2'134,"-7"0"5,-16 4 5,-7 3 9,8 6 4,7 7 11,11 7 8,13 4 9,11 1 8,6 2-111,6 3-2,10 0 2,11-5-5,6 1-7,9-2-4,3-1-11,-2-2-16,-3 0-16,-12 2-12,-9-4-12,-9 2-8,-10-1-4,-16-1 3,-10-2 4,-10-6 30,-5-4 38,-7-8 25,6-6 12,7-7 9,10-8-1,11-8-1,11-5-7,6-5-12,11 0-16,6 2-48,8 4-59,9 8-44,3 1-45,2 3-86,-2 3-101,-1-3-177,-10-12-403,-8 17 0,-9 1 0,-9 2 0</inkml:trace>
  <inkml:trace contextRef="#ctx0" brushRef="#br0" timeOffset="54743.762">11478 13854 1882,'-4'4'132,"-1"-2"30,2 3 20,-1-4 15,4 4 26,0-5 29,3 3 19,3 2 10,11 1 6,13-1-80,12-1-47,19-3-34,9 1-39,3-2-60,-2 0-100,-8-2-139,-10 4-181,-22-7-366,-15 10 0,-10 6 0,-9 3 0</inkml:trace>
  <inkml:trace contextRef="#ctx0" brushRef="#br0" timeOffset="54944.3817">11715 14146 3095,'-5'1'99,"3"1"5,-1 0 4,6 6-2,14-1 2,12 0-42,13 3-65,14-5-59,13-1-148,2-21-478,-4 15 0,-6-5 0,-7 0 0</inkml:trace>
  <inkml:trace contextRef="#ctx0" brushRef="#br0" timeOffset="55442.6508">13559 13664 2029,'0'0'49,"-3"2"33,-1 0 44,0 8 26,-1 3 34,2 9 19,3 9 10,3 10 3,3 8 3,1 8-28,1 4-21,0 1-34,-2-3-60,-3-7-27,-3-9-59,0-6-68,1-12-135,19-15-553,-17-5 0,3-6 0</inkml:trace>
  <inkml:trace contextRef="#ctx0" brushRef="#br0" timeOffset="55631.4337">13800 14029 3240,'0'-2'48,"0"0"4,0-5-14,2 3-65,4-4-188,1-23-412,4 18 0,9 1 0,7-4 0</inkml:trace>
  <inkml:trace contextRef="#ctx0" brushRef="#br0" timeOffset="56048.2678">14372 13746 2994,'-12'0'110,"-10"4"30,-11 3 12,-11 12 18,-3 7 10,0 11 1,6 9 5,6 6 5,15 0 5,10 0-84,7-2-24,12-2-28,10-8-8,11-8-18,8-5-8,9-11 2,-1-11-4,-1-5-2,-8-6-8,-9-8-10,-5-1-12,-11-2-18,-6-5-18,-8 3-14,-10 2-30,-9-2-31,-4 1-38,-8 6-51,1 1-27,6 6-55,10 0-107,5 5-269,7 4 0,4-3 0,9-1 0</inkml:trace>
  <inkml:trace contextRef="#ctx0" brushRef="#br0" timeOffset="56661.9084">14821 13791 2381,'-19'-3'133,"-6"2"7,-13-1 8,-8 2 4,3 6 6,8 6 5,9 4 4,6 2 1,14 5 4,5-3-111,5 2-18,5-1-5,11-1-7,4-3-4,7 3-2,7-2-6,-5 0-1,4-1-2,-9 5-6,-4 2-5,-9 1 0,-4 4 0,-8 0 1,-10 4-1,-10 1-2,-7-4 7,-6-2 33,-4-6 36,0-6 33,7-9 19,3-9 7,7-9 4,9-11 4,4-10-1,8-8 0,5-9-7,8 0-32,6 5-32,2 5-30,4 9-18,-2 5-6,-3 5-4,-1 8-8,-4 1 3,-4 3 0,-4 4-1,-5 3 4,-3-3-6,-3 4 1,0 0 0,0 0-6,0 0-14,0 0-21,0 0-46,-6 0-84,0 0-106,2 0-180,-9-6-491,-4 9 0,-5 0 0,-13 1 0</inkml:trace>
  <inkml:trace contextRef="#ctx0" brushRef="#br0" timeOffset="57604.4176">3453 14836 1722,'0'0'51,"0"3"38,0 7 33,0 10 33,3 15 11,0 13 2,5 15 3,2 12 1,1 3 2,-4 1-25,-1-1-26,-2-10-38,-4-10-32,2-12-32,-2-14-7,-2-13 0,4-5-61,-2-11-101,0-13-152,-4-7-290,-1-5 0,-2-11 0,-4-13 0</inkml:trace>
  <inkml:trace contextRef="#ctx0" brushRef="#br0" timeOffset="57833.7235">3299 14928 1957,'-4'-7'173,"-3"-1"26,-1-1 35,2-1 18,6 0-3,0 7 6,9 2 4,15 1 2,14-3 0,19 1-153,18-1-107,7 0-154,8-8-658,-12 6 0,-18 1 0,-16 0 0</inkml:trace>
  <inkml:trace contextRef="#ctx0" brushRef="#br0" timeOffset="58157.5891">3917 15161 2404,'-3'16'104,"-1"8"0,3 7 5,-1 4 0,5 1 2,5-6 5,7-4 8,2-5 6,4-6 24,1-9-84,-2-5-2,-2-6 3,-4-8-2,-1-2-2,-7-4-2,-3-6-8,-6-2-20,-10 1-23,-3 1-36,-6 3-38,-8 4-44,0 5-31,0 9-44,7 4-92,30 0-371,-14 11 0,10-3 0,8 2 0</inkml:trace>
  <inkml:trace contextRef="#ctx0" brushRef="#br0" timeOffset="58419.8065">4362 14877 3068,'-2'-7'87,"-1"3"6,1 2 11,0 8 4,2 18 4,0 19 2,2 13 4,-2 16-2,2 7-15,3 2-116,-1-6-30,1-9-41,0-8-67,-2-17-107,8-16-432,-9-7 0,1-14 0,-5-5 0</inkml:trace>
  <inkml:trace contextRef="#ctx0" brushRef="#br0" timeOffset="58925.6495">4207 15295 2658,'1'0'48,"5"0"7,10 0 12,12 0 7,22 0 2,18 0 2,20-1-5,9-3-18,-2-3-27,-11-2-68,-22-2-80,-23 2-22,-20 2 10,-14 4 34,-14 2 52,-12 3 42,-9 8 48,-11 4 59,-9 5 54,-1 8 44,6 3 68,12 0 28,16 0-14,11-2-33,8-6-34,10-4-33,3-4-36,4-7-37,8-4-23,8-6-9,-5-7-5,-1-4-18,-1-7-33,-8 1-26,-7-2-35,-7 5-37,-2 5-26,-4 7-4,0 1-4,-2 8-2,4 6 2,-2 7 6,1 0 22,4 7 19,2 3 8,5-3-37,9 0-106,4-6-113,21-11-417,-16 0 0,8-10 0,5-12 0</inkml:trace>
  <inkml:trace contextRef="#ctx0" brushRef="#br0" timeOffset="59171.6952">5014 14896 3301,'-3'-14'82,"3"2"7,0 6 24,0 6 20,9 17 4,6 26 9,3 15 2,6 9 0,1 10 2,-2 5-86,-6-4-17,-4-9-50,-5-4-61,-5-6-136,43-20-658,-44-3 0,-1-10 0,1-9 0</inkml:trace>
  <inkml:trace contextRef="#ctx0" brushRef="#br0" timeOffset="59715.827">6659 15303 483,'-11'0'198,"-10"0"79,-6 1 47,-8 0 26,1 1 16,2 3 12,5 5 9,7 5 6,4 6 6,11 4-138,2 3-61,8 2-76,4-3-40,6-5-18,6-4-11,6-8 2,3-5 4,0-5 4,-1-7-2,-5-7 3,-3-2-1,-6-5-12,-3 0-26,-6 1-25,-3 3-58,-2 7-31,-1 4-14,0 6-10,0 6-2,0 4-1,3 3-2,1 4 0,5 3-31,6 0-73,7-6-58,2-8-53,11-1-271,-4-5 0,1-7 0,-5-2 0</inkml:trace>
  <inkml:trace contextRef="#ctx0" brushRef="#br0" timeOffset="60241.4431">6899 15330 1219,'0'-7'173,"-1"2"4,1 2 12,-2 0 8,2 9 11,0 10 7,5 8 7,-2 2 7,6 9 3,-2 1-149,4 1-13,-8-1 16,0-7 20,-3-7 21,-3-7 9,-5-8 8,1-8 0,-1-8 2,-2-7 2,4-9-7,4-9-9,10-6-12,14 0-31,15 1-32,9 7-16,11 4-14,2 9-8,-6 5-10,-5 5-9,-9 2-2,-12 3 10,-9-1-5,-7 2-2,-7-3-5,-4 1-12,0-3 0,-4-4 0,-7 0 7,-5-1 7,-8 0 5,-1-2-2,0 9-5,4 2-2,5 4 15,5 8 15,6 6 0,2 10 2,6 6-6,5 7-4,6 1-17,9 2-35,10-4-77,8-4-114,10-10-178,0-30-427,5 15 0,0-10 0,1-7 0</inkml:trace>
  <inkml:trace contextRef="#ctx0" brushRef="#br0" timeOffset="60636.517">7674 15275 2990,'-19'-1'121,"-4"-1"12,-3 5 7,-5 1 9,8 12 11,10 2 15,4 6 21,6 1 6,6 3 2,6-3-106,1 1-12,7-9-8,4-2 3,3-8 3,0-4-6,0-7-12,2-10-19,-5-7-4,-3-3-2,-2-5-4,-6 3 1,-7 3-15,1 6-14,-4 12-11,0 5-6,0 9 1,3 7-2,0 8-1,3 7-5,0 6-43,6 5-27,0-1-64,3 2-96,11-11-259,-2 3-333,-2-13 0,1-8 0,3-9 0</inkml:trace>
  <inkml:trace contextRef="#ctx0" brushRef="#br0" timeOffset="62074.7669">10201 15473 2062,'0'0'152,"0"0"15,-2 0 13,2-3 9,0 3 5,0 0 20,0 0 41,0 0 28,0 3 24,3 3-112,7 2-19,4 0-10,15 1-7,12-5-14,13-1-3,11-3-35,4-7-56,1 0-66,-6-2-90,-14 1-85,-15 1-87,-15 4-97,3-2-462,-23 6 0,-5 3 0,-8 3 0</inkml:trace>
  <inkml:trace contextRef="#ctx0" brushRef="#br0" timeOffset="62310.4179">10332 15673 3250,'-2'3'47,"1"1"4,1 0 6,0-1 4,1 3 13,14-4 1,8-2 0,14 0-24,13 0-36,7-5-113,4-2-124,-6-10-465,-11 9 0,-5 2 0,-11-3 0</inkml:trace>
  <inkml:trace contextRef="#ctx0" brushRef="#br0" timeOffset="63097.6968">13081 15141 892,'0'-5'160,"0"-5"48,2 3 42,-2-6 40,0 4 26,0-1 24,0 3-2,0 1 1,-2 6 16,0 5-88,1 11-32,-1 14-43,2 10-38,0 14-40,0 6-26,2 1-22,-2 0 1,0-7-2,0-5-14,0-12-22,0-6-42,0-12-64,0-5-79,5-7-191,-5-33-497,4 22 0,1-8 0,8-7 0</inkml:trace>
  <inkml:trace contextRef="#ctx0" brushRef="#br0" timeOffset="63279.8071">13277 15395 3231,'0'-9'75,"0"-1"0,0 0-11,0-5-67,9 1-183,-3-10-465,4 6 0,10-1 0,11-2 0</inkml:trace>
  <inkml:trace contextRef="#ctx0" brushRef="#br0" timeOffset="63737.74">13934 14983 2431,'-7'0'113,"-7"1"31,-4 3 24,-7 6 26,-6 4 19,-3 8 22,-7 7 12,1 8 14,-3 3 10,2 4-82,7 5-19,14 1-26,13 0-16,10-3-27,14-1-18,10-2-20,4-10-12,9-4-11,0-7-11,1-12-2,-8-4-7,2-7-4,-8-7-13,-5-4-6,-7-5-9,-4-1-16,-7-3-14,-8-1-19,-11-1-14,-6 2-29,-5 5-38,-8 2-30,1 5-24,2 5-46,13 2-102,9-2-144,5 3-198,7-1 0,9-1 0,7 0 0</inkml:trace>
  <inkml:trace contextRef="#ctx0" brushRef="#br0" timeOffset="64287.7277">14338 15140 2410,'-22'-2'107,"-6"1"2,-13 1 5,-5 3 6,8 5 15,8 6 10,4 6 3,14 2 4,8 6 0,4-3-88,6 2-15,7-2-1,6 2 0,9-2-4,9-4-15,0-1-11,0 2-2,-3-5-4,-10 1 1,-9 3 0,-10 1-4,-5-1-1,-11 4-1,-8-1-2,-8-1 2,-7 2 11,-8-4 40,4-7 33,6-3 18,8-11 4,12-5 2,8-13 7,2-7-3,10-7 0,6-6-5,8-5-6,8 4-42,6 3-33,4 3-19,-2 5-5,-5 4-15,-6 4-33,-7 6-8,-5 3-15,-7 6-29,-5 1-27,0 3-18,-2 1-43,1 0-61,0 0-94,17-4-453,-16 4 0,3-2 0,1 1 0</inkml:trace>
  <inkml:trace contextRef="#ctx0" brushRef="#br0" timeOffset="64603.7401">14976 15002 2594,'0'0'103,"0"-1"4,-2-1 6,2 2 20,-1 5 17,1 11 15,3 13 8,1 15 1,0 15 3,0 9-84,-1 7-27,-3-1-17,-3-2-24,-5-5-39,2-9-40,-1-9-67,-4-10-115,6-14-176,3-6-245,-4-13 0,6-12 0</inkml:trace>
  <inkml:trace contextRef="#ctx0" brushRef="#br0" timeOffset="64791.3789">14822 15430 2623,'-6'-5'131,"0"-3"18,0 2 7,1-3-5,5 4 10,6 5 4,10 0-7,15-2-22,14 2-93,20 0-267,4-12-505,-1 8 0,-6-5 0,-5 0 0</inkml:trace>
  <inkml:trace contextRef="#ctx0" brushRef="#br0" timeOffset="65051.6708">15416 15090 2728,'0'-4'114,"0"-2"8,-1 5 20,1 1 21,0 11 17,0 14 13,0 12 5,0 13 0,0 10 2,0 3-104,-3 0-12,-2-3-20,-2-4-62,1-6-76,0-10-134,7-18-632,-1-4 0,2-9 0,3-9 0</inkml:trace>
  <inkml:trace contextRef="#ctx0" brushRef="#br0" timeOffset="65219.417">15465 15486 2824,'2'-7'114,"0"-2"3,0-4 4,1 0-2,3-2-12,0 1-74,7-3-174,-1-12-517,5 14 0,3-2 0,10 0 0</inkml:trace>
  <inkml:trace contextRef="#ctx0" brushRef="#br0" timeOffset="65633.4985">16217 15080 2744,'-6'-1'93,"-8"1"29,-7 0 18,-9 8 29,-9 11 21,-7 16 18,-1 8 12,-3 13 7,7 7 4,7 3-75,9 1-16,14-6-27,6-7-9,14-8-25,11-10-17,12-11-16,5-10-10,4-9-7,4-7-10,-2-8-14,-1-8-21,-10 2-20,-8-7-29,-13 1-21,-9-1-14,-19 2-17,-13 4-22,-7 2-31,-2 4-33,4 6-38,10 1-58,15 2-123,9 1-225,10 0 0,8 0 0,14-4 0</inkml:trace>
  <inkml:trace contextRef="#ctx0" brushRef="#br0" timeOffset="66371.7939">16402 15279 2233,'-3'0'87,"3"0"64,-3 0 54,3-3 36,0 2 19,6-4 15,11 0 7,10-3 12,7-2 6,16 0-34,1 1-40,2 4-60,-8 2-47,-4 3-36,-14 12-15,-14 3-15,-8 12-4,-10 7-10,-11 9-6,-10 1-10,-9 2-4,-9 1-3,-5-2-4,6-3 1,3-5-1,6-6 5,10-8 1,7-6 11,7-9 3,4-4 1,4-9 1,2-2-1,2-7 0,4-1-1,1-2-4,4 3-1,2-1-2,4 1-13,-7 6-2,4 2 3,3 5 0,-2 1 2,7 1 3,5 6-2,2 3 6,-4 4-3,1 1-3,-2 2 2,-3-3-1,-1-2-1,0-2-3,-6-2-1,-3 0-8,-5-5-1,-3 0-4,-3-3 0,0 0 1,-4 0-3,1 0-5,-2 2-10,0-1-8,2-1-8,0 0-1,3 0-4,0 1-3,0 1-12,-1-1-4,1 0-24,0 2-29,0 0-32,0-3-58,0 1-72,0 1-108,1-4-162,-1 4-267,0-2 0,-1-2 0</inkml:trace>
  <inkml:trace contextRef="#ctx0" brushRef="#br0" timeOffset="68113.4971">10553 16436 3071,'-10'0'100,"-1"2"5,2 0 4,-2 1 2,8-1 13,2 0 41,2 0 33,7 1 11,10 3 5,10-1-88,15-2-10,12 0-16,4-2-27,0-2-37,-5 1-62,-13 0-101,-11 0-103,-13-2-107,-1 0-164,-12 4-226,-4 0 0,-6 3 0,-4 2 0</inkml:trace>
  <inkml:trace contextRef="#ctx0" brushRef="#br0" timeOffset="68318.3172">10711 16682 2300,'0'5'157,"0"-2"2,0 1 14,0 1 6,4 0 1,14-5 5,7 2-4,17 0-28,15-2-57,7 0-241,7-4-81,17-5-452,-21 5 0,0-2 0,-9-5 0</inkml:trace>
  <inkml:trace contextRef="#ctx0" brushRef="#br0" timeOffset="69927.4087">13161 16345 2152,'0'0'135,"0"3"32,0-2 28,3-1 22,-6 0 25,6 0 12,-3 0 6,0 0 14,9 0 8,6-1-102,14-2-20,13 3-32,8-1-28,2 0-30,-6 1-22,-11 6-15,-12 6-10,-14 5-16,-6 9-7,-6 3-6,-9 4-6,-6-1 1,-6 3 1,-8-2 8,-1-4 0,7-7 6,10-3 24,8-10 6,5-5 13,10-4 15,4-4 12,5-4 8,7 1 5,8-1 1,3-1 1,-1 7-2,1-1-21,-4 7-2,-3 6-18,-8 4-14,-7 3-11,-5 6-9,-7 3-5,-10-5 1,-8 4-2,-6-1 0,-8-2 3,-11-5-2,1 1 5,-1-6-2,1-4 0,5-3-7,10-5-31,4-7-56,13-3-107,3-7-155,39-12-701,-18 6 0,13-5 0,11 4 0</inkml:trace>
  <inkml:trace contextRef="#ctx0" brushRef="#br0" timeOffset="70101.1737">13805 16579 2945,'0'-1'47,"0"-1"3,0-1-17,0-1-97,7-8-211,-2 4-272,4-6 0,8-5 0,8-2 0</inkml:trace>
  <inkml:trace contextRef="#ctx0" brushRef="#br0" timeOffset="70653.0175">14049 16353 3394,'-4'0'15,"4"0"6,0 0 23,0 0 26,4-4 25,5 4 7,10-1 10,8 1 6,9 0 1,7 1-13,-3 6 2,-7 7-9,-10 6-23,-7 6-26,-13 2-22,-3 5-7,-9-2-8,-10 3-6,-5-2 1,-3-1 1,-2-6-2,9-8 14,9-5 5,6-6 4,5-5 8,9-1 13,2 0 11,9-3 3,3 3 3,7 0 1,2 0 7,0 7-9,-5 3-6,-6 7-5,-8 5-7,-5 7-12,-7-3-11,-13 4-2,-6-1-4,-14-1 0,-11 0-6,-10-2 4,-6-5 0,-2-4 2,3-8-4,9-4-14,13-7-56,13-7-97,14-8-123,15-5-221,7-5-425,15-2 0,12-5 0,18 2 0</inkml:trace>
  <inkml:trace contextRef="#ctx0" brushRef="#br0" timeOffset="71329.2928">14711 16595 2831,'0'0'66,"1"3"26,1 6 16,1 8 7,4 4 1,3 11 3,0 7 0,-3 3 1,-2 3-1,-3-5-30,-2 0-35,0-11-12,0-8 25,0-7 2,0-8 1,0-6-3,-2-9 1,0-6 1,1-10 2,-1-10 0,2-11-1,-1-3-16,4-1-34,2 5-4,4 7-1,4 9 0,6 5 1,4 12-4,4 6 1,3 5-1,4 8 0,-7 10 2,1 3-5,-8 8-5,-7 1-1,-2 5 2,-8-5-2,-3 0 1,0-5 3,0-7 9,0-5 6,0-4 2,0-8 2,0-7-4,0-8 2,6-9-1,1-8-2,13-11-4,10-1 2,6 2-11,0 10-4,-3 10-2,-7 12-2,-5 10-2,-7 9 4,0 8-2,-1 12 5,-4 5 3,-1 4-5,-4 5-1,-3 1-8,-1-2-10,0-3-24,0 0-57,0-8-103,5-11-259,-5-3-395,0-10 0,3-10 0,4-11 0</inkml:trace>
  <inkml:trace contextRef="#ctx0" brushRef="#br0" timeOffset="72092.3413">15394 16218 2451,'2'0'96,"-1"0"28,2-2 9,4 1 7,4-3 5,4-3 9,6-1 9,5 0 6,1 1 7,-3 0-64,-1 5-26,-7 0-21,-2 5-8,-2 5-2,-6 2-4,-3 10-6,-6 3 0,-8 5 17,-5 3 19,-8-1 18,-6 0 13,-2-6 5,3 0 3,6-6 0,10-6 6,4-5 9,6-1 16,1-5 24,2 1 3,0-2 0,2-2 15,-2-3 26,1-2 52,2-2-5,7-1-8,1-2-10,8 2-27,5 4-47,1 0-29,2 3-19,5 1-33,-4 2-37,3 2-56,-4 4 0,-3 1 0,-5 4 0,2 2 0,-5 1 0,-10-4 0,1 1 0,-4 0 0,-3-6 0,3-1 0,-1 1 0,-2-5 0,1 0 0,1 0 0,-4 0 0,4 0-25,-2 0-80,0 0-99,0 0-30,0 0-39,0 0-56,0 3-67,0 1-68,0 1-90,0-2-155,0-29-270,-2 25 0,-1-1 0,0-6 0</inkml:trace>
  <inkml:trace contextRef="#ctx0" brushRef="#br0" timeOffset="87194.1854">20087 8560 1542,'0'11'6,"0"9"8,0 14 15,0 14 26,2 13 26,-1 18 18,4 19 25,-2 19 23,5 18 19,0 15 19,-1 16 21,-6 11 20,2 14 6,-3 12-2,0 15-4,3 9-3,0 8-19,3 16-9,-3 1-13,6 9-12,0 12-18,1 0-23,0 9-12,2 4-11,-4 2-6,0 4 0,-2-1 3,-3 4 2,-3-2 1,-3-1 14,-3-1 12,-5-4 2,-6-4 11,-3-6-10,-1-7-19,-2-6-14,1-9-10,0-9-16,1-10-7,5-12-18,0-16-24,5-17-37,4-26-70,1-18-58,4-26-78,-2-30-99,-1-29-169,4-38-619,-5-25 0,-7-39 0,-4-43 0</inkml:trace>
  <inkml:trace contextRef="#ctx0" brushRef="#br0" timeOffset="88765.1425">21621 8751 1669,'-1'14'116,"-4"11"11,-4 14 7,-3 11 4,1 7 2,-1 6 0,0-6 2,3-2 2,0-9 14,3-14-25,3-8 5,-1-13-7,2-6 0,-1-12-2,0-9 2,2-10 1,1-11 3,1-18-4,8-9-12,12-13-52,3 2-49,6 6-7,-3 15-5,-1 13-2,-6 23 1,-1 9-2,-4 16 0,3 12 4,-2 14-1,-3 13 8,-4 11 0,-4 1 3,-1 2-1,-1-4-2,1-5-5,-4-8-9,0-9-33,0-7-36,-1-10-75,-5-9-116,0-11-116,-2-11-334,-19-6 0,0-9 0,-1-5 2411,-4-7-2067,2 2 79,18 3 51,3 5 54,8 11 51,8 5 51,3 3 96,11-1 138,6 1 132,11 3 67,1 3-58,6 1-73,-4 5-49,-5 7-42,-4 2-22,-3 3-21,-9 3-21,-3 2-23,0 1-15,-7 3-14,-1 4-4,-3-2 7,-4 4 9,-1 4 18,-2-5 4,-1 2 5,-1-2 0,0-6 3,-3-5 33,3-4 32,3-6 0,0-7-2,0-9-7,3-10-18,4-8-6,12-14 1,16-6-3,12 0-1,12 3-34,0 5-35,-8 7-3,-12 12-9,-12 6-13,-9 2-24,-4 4-22,-4 0-17,-3-1-6,-4 2-3,-3-5 0,-6-1 3,-8-2-2,-6 3 1,-7 3 12,-4 5 26,-1 6 24,5 7 15,2 8 9,6 9 3,7 10-1,9 5 1,3 7 0,12 0-2,6 0-50,11-3-57,7-7-130,17-10-190,-1-8-292,-2-10 0</inkml:trace>
  <inkml:trace contextRef="#ctx0" brushRef="#br0" timeOffset="89133.2281">22722 8886 2317,'-18'-4'157,"-7"3"13,-7 1 8,-5 5 4,6 7 2,4 8 3,11 2 3,8 9 1,5 1 5,8 1-132,8-4-22,4-2-8,7-5 1,2-8 4,2-7 7,-4-7 2,-1-7-2,-2-7-1,-2-9-2,-6-3-6,-1-8-4,-5 2-12,-1 6-35,-6 6-10,3 11-13,-3 9-5,6 12-30,-3 6-62,6 7-118,12-2-530,-4 11 0,5-5 0</inkml:trace>
  <inkml:trace contextRef="#ctx0" brushRef="#br0" timeOffset="89797.4434">23447 8548 2032,'0'4'101,"1"5"23,5 7 11,3 17 7,0 8 3,7 20 0,0 7 1,-2 2-2,-6 1 1,-3-4-73,-5-9-34,0-10-34,0-11-36,-2-11-38,1-14-77,-4-7-35,-3-10-4,-6-7 4,-5-10 2,-3-8 10,-2-5 30,1-1 54,7 5 90,5 7 76,8 9 96,3 4 50,12 5 15,6 3 2,9 3 1,8-2-9,12 2-27,-5 2-41,0 3-66,-9 0-46,-8 7-19,-11 4-15,-8 2-12,-3 1-4,0 3-4,-3-1 2,4-5 1,3 0 1,2-4 5,6-7 2,1-7-4,5-5 2,3-8 0,-5-4-1,-3-10-8,-7-7-38,-6-3-22,-6 0-4,-11 0-6,-8 6-2,-10 11 4,-4 12-24,11 7-261,-4 11-310,11 4 0,12-1 0,15-2 0</inkml:trace>
  <inkml:trace contextRef="#ctx0" brushRef="#br0" timeOffset="90387.3551">24360 8623 606,'0'-13'138,"0"-4"16,0-2 30,0-2 24,0 7-2,0 6 12,0 8 16,0 8 18,0 11 20,4 14-97,2 13-24,3 15-14,5 8-29,-1-3-24,0-3 3,-3-6-8,-4-11-2,-3-11 1,-3-9-1,0-8-4,0-8 15,0-6 0,0-2 0,0-9 2,0-9 2,0-4-8,5-7-12,6-1-21,3 2-19,7 8-9,3 6-19,-1 8-5,1 7-2,-5 5-2,-6 9-3,-7-2 1,-3 6 1,-9 3 2,-10-2 0,-1 3-8,-6-2-15,-3-3-20,4-3-37,5-10-123,11-5-176,3-8-319,6-11 0,6-8 0,17-2 0</inkml:trace>
  <inkml:trace contextRef="#ctx0" brushRef="#br0" timeOffset="90692.1554">24679 8936 2118,'0'2'165,"3"0"16,3 5 16,6 0 10,3 0 4,11-1 3,-1-3 3,2-2-1,0-4-2,-4-4-143,-4-5-51,-8-1-25,-5-5-19,-9-2-13,-6-2-1,-8 3-6,-4 5 0,-3 6 3,-1 4 2,3 9 12,8 8 18,4 7 6,7 6-64,8 4-203,6-8-406,8 10 0,14-4 0,18-5 0</inkml:trace>
  <inkml:trace contextRef="#ctx0" brushRef="#br0" timeOffset="91222.2479">25341 8970 2466,'1'1'145,"4"7"2,3 8 2,0 8 0,-2 8-1,5 9 0,0 10-4,-2 3-2,-3 1 0,0 0-137,-2 0-16,-2-8-1,-1-11 2,-1-9 3,-1-14 5,-4-13 4,2-16 5,-1-14 5,-1-16 3,4-13 5,1-14 5,0-4-3,0 2 0,6 8 1,4 10 0,5 11-1,5 13-6,6 8-1,5 9-1,6 8-1,-2 4-3,-2 8-2,0 4-2,-9 9-7,-10 4-4,-8 8 2,-6 0 4,-9 5 5,-9-4 2,-6 4 2,-8-6 4,-7-1 2,2-4 2,3-11 4,7-8-14,11-4-57,7-8-162,25-20-559,1-1 0,16-6 0,18-11 0</inkml:trace>
  <inkml:trace contextRef="#ctx0" brushRef="#br0" timeOffset="91614.2064">25964 8867 2596,'-8'7'130,"-5"1"27,-8 5 18,-5 5 6,-2 1 4,2 1 2,5 4 0,4-4 2,8 3 1,6-3-99,6-3-27,8-2-27,8-4-17,1-4-5,9-4-2,-1-1 1,1-7-1,-4-4-1,-4-6-3,-5-4-1,-5-5-9,-6-2-4,-2 0-6,-3 5-14,0 8 0,-1 7-4,1 11 1,-2 9-2,0 5 1,2 6-1,0 4 0,2 2-11,7-6-43,6-1-99,14-6-169,-2-7-362,13-4 0,3-8 0</inkml:trace>
  <inkml:trace contextRef="#ctx0" brushRef="#br0" timeOffset="91825.6373">26305 8925 2676,'0'0'123,"0"0"14,0 7 12,2 5 3,-2 8 2,3 6-1,0 8-1,3-2-30,3 0-66,5-6-242,-4-16-551,1 4 0,1-7 0,3-9 0</inkml:trace>
  <inkml:trace contextRef="#ctx0" brushRef="#br0" timeOffset="92233.623">26486 8940 2808,'0'0'46,"0"0"18,3 4 12,0 8 3,3 5 0,0 5 0,3 7 0,-1 0-1,-4 0 1,-1-2-39,-3-5 2,2-4 4,-2-7-2,0-8 6,0-3 7,0-8 8,0-7 12,0-6 2,1-10 2,1-6-1,5-7-12,10 4-24,1 5-11,6 9-8,0 12-11,-3 8-10,-6 10-24,0 10-8,-6 3-6,-3 6 0,-3 4-10,-1 2-25,-2 1-56,2-4-100,9-2-184,-6-1-256,-1-3 0,10-9 0,7-7 0</inkml:trace>
  <inkml:trace contextRef="#ctx0" brushRef="#br0" timeOffset="92501.4193">26938 8590 2090,'0'-5'83,"1"1"38,-1 4 13,0 8 10,4 11 3,4 19 2,4 12 3,3 11-6,3 5-7,-4 1-88,-7 2-28,-4-9-60,-1-5-49,-2-10-70,-2-15-113,23-16-297,-21-1 0,-6-11 0,2-11 0</inkml:trace>
  <inkml:trace contextRef="#ctx0" brushRef="#br0" timeOffset="92819.2894">26921 8961 1607,'0'-2'116,"0"2"45,6 0 21,5 0 6,11 0 3,13 2 0,11-2 1,4 0 0,1 0-17,-10-5-121,-7-1-114,-9-4-104,-14 0-53,-6-7-6,-8 0 4,-6 2 20,-9 3 28,-3 4 23,1 4 55,-2 8 61,5 9 95,5 6 61,8 8 36,1 5 0,7 4-17,2-5-90,21-4-221,-6-5-283,9-5 0,6-10 0,10-5 0</inkml:trace>
  <inkml:trace contextRef="#ctx0" brushRef="#br0" timeOffset="93205.3574">27514 8606 2107,'0'-5'89,"2"3"31,-2 3 24,0 12 13,0 11 9,4 21 3,2 7-1,0 11 2,-1 1-4,-1-1-75,-1-9-14,-1-5-30,-2-8-24,0-10-13,0-7 0,0-9 5,-6-4 4,-2-9 1,-7-8 7,-2-4-2,-8-6 4,4-2-3,1-1-1,2 8-1,4 8-11,4 3-9,4 10-24,3 4-75,6 1-177,3 6-438,9 0 0,2-7 0,4-1 0</inkml:trace>
  <inkml:trace contextRef="#ctx0" brushRef="#br0" timeOffset="93599.6692">28248 8903 2079,'0'3'215,"0"1"52,-4-1 32,4-1 17,0-2 8,0 0 6,4 0 8,5 0 2,12 3-1,7-1-158,12-1-67,5-1-84,3 0-93,-5 0-108,-3-1-177,-16-11-570,-3 10 0,-6-1 0</inkml:trace>
  <inkml:trace contextRef="#ctx0" brushRef="#br0" timeOffset="93837.5174">28290 9117 2904,'0'6'104,"0"-1"46,3 2 16,5 1 4,10-6 3,12-1 0,6 2-4,5-3-38,7 0-66,-4 0-213,-2-11-663,-9 10 0,-3-1 0,-11-2 0</inkml:trace>
  <inkml:trace contextRef="#ctx0" brushRef="#br0" timeOffset="96500.2834">29192 8661 2923,'0'-5'157,"0"0"5,0-1 7,0 3 18,0 7 25,0 13 12,0 12 3,0 11 3,0 11-3,0 6-125,0 1-28,-2-6-6,-2-6-9,1-3-18,-2-11-41,2-4-79,0-10-106,3-4-162,0-34-543,3 18 0,0-5 0,9-10 0</inkml:trace>
  <inkml:trace contextRef="#ctx0" brushRef="#br0" timeOffset="96940.4798">29676 8623 2215,'0'-3'149,"-4"1"30,-8 2 36,-9 5 34,-11 9 20,-7 15 15,-5 11 12,-2 8 7,3 5 6,10 5-122,9 2-10,13-3-26,11-3-35,13-8-28,5-4-16,9-11-12,3-9-9,9-8-9,0-8-5,2-8-12,-2-4-3,-9-9-8,-7-2-7,-11 0-11,-8-2-10,-8-1-1,-14 1-4,-6 2 1,-8 5-2,-10 1 1,-3 8-26,6 0-42,4 8-54,11 2-56,10-2-109,19-2-228,1 3-285,12-5 0,9-4 0,15-4 0</inkml:trace>
  <inkml:trace contextRef="#ctx0" brushRef="#br0" timeOffset="97307.4285">29962 8901 3001,'-6'0'126,"-3"0"23,-3 2 12,0 6 16,2 11 8,7 3-1,3 10 2,3 0 3,10 5 6,4-8-107,4-2-17,4-5-21,1-8-12,-2-6-16,0-4-4,0-8-2,0-6-6,-3-9-4,-4-6-8,-11-6-2,-3-6-2,-14-1-3,-7-1-2,-10 6 0,-4 8-14,-4 8-31,6 10-66,7 4-126,13 3-233,4 9-298,4-1 0,10-2 0,13 0 0</inkml:trace>
  <inkml:trace contextRef="#ctx0" brushRef="#br0" timeOffset="97690.3042">30529 9003 3800,'-1'0'193,"-1"0"31,1-3 43,-2 3 59,3 0 28,0 0 29,0 0 4,0 0 12,4 0 7,6 0-145,5 0-34,13 0-32,13 0-40,7 0-60,6 0-29,2 0-31,1 0-23,-9 0-46,-7 0-27,-11 0-22,-12 0-8,-6 0 4,-9 0-6,-3 0-17,0 0-33,0 0-21,0 0-10,0 0-29,-3 0-108,3 0-164,0-7-676,-3 7 0,-1-3 0,4-1 0</inkml:trace>
  <inkml:trace contextRef="#ctx0" brushRef="#br0" timeOffset="99082.6087">31163 8608 1438,'0'-2'148,"0"0"29,0-1 3,3 2 1,-3-1-3,0 0 0,0 2 1,0 0-1,0-2 8,0 2-92,0 0-22,0 4-8,0-2 10,0 2 10,-3 2 10,3-1 9,-4 0 8,4 3 4,0-1 0,0 0-12,0 0-12,0 0-15,0-4-11,0 1-9,0 1-4,-3-2-7,3 2-6,0-2-1,0 0-4,0 1 4,0 0-3,0 1 3,0-2 5,0 4 2,0-1 3,0 0-1,0 3-1,0 0 0,0 4-4,0-4-5,0 1-6,0 1-6,0 1-7,3-1-1,-3 5-1,0 0 4,4 6 6,-4 2 1,0 4 2,0 1 3,0 2-2,0-2-1,0-1-2,0-4 0,0-1-8,-4-3-3,4-4-8,0-2-2,0-4-1,-3-3-4,3-2 0,0-2 0,0 0 3,-2 0-2,2 0 1,-1-1-2,-1 1 1,2 2-2,0-3 0,0 3 0,-1-3 2,1 1 0,-2-3-4,2 1 0,0-1-8,0 0-21,2 0-39,-2 0-77,0 0-124,31-4-710,-25-1 0,3-7 0,0-2 0</inkml:trace>
  <inkml:trace contextRef="#ctx0" brushRef="#br0" timeOffset="100838.3413">31023 8558 1935,'-6'0'131,"3"0"20,-7 0 28,4 2 23,1 0 14,4 3 22,-1 2 32,4-4 34,-1 5 34,4-3-89,6 1-2,9-1-13,4 2-25,11 0-22,4 0-10,3 2-25,-4 0-31,-5 2-34,-9 4-30,-10 5-25,-7 2-13,-7 2-4,-2 2-2,-8 2-1,-8 1-2,-8 3 3,-7-1 3,-7 1-1,5-3-4,11-2-3,9-8-4,7-4-2,7-2 6,7-7 4,6 0 2,10-3-2,4 1 0,9 0-4,-2 1 3,0 2 4,-3 4-1,-1 1-1,-4 5-7,-4 4-7,-6 4-2,-7 1 3,-1 0-4,-7 1 4,-4-2 0,-7 1 9,-4-6 21,-6-2 30,-9 2 39,-6-8 10,1-3 9,-2-5 0,-1-4 7,7-4 9,2-5-9,11-1-41,4-2-114,11 1-106,3 0-172,9 5-218,6-34-670,7 31 0,10-6 0,8-6 0</inkml:trace>
  <inkml:trace contextRef="#ctx0" brushRef="#br0" timeOffset="101061.3129">31574 9078 3724,'0'-4'159,"0"-2"8,0-2 4,0-1 2,2 1-10,2 1-49,5-4-89,2 0-160,31-8-777,-29 5 0,2 0 0,2 1 0</inkml:trace>
  <inkml:trace contextRef="#ctx0" brushRef="#br0" timeOffset="101817.7283">31861 8657 1482,'0'0'180,"0"0"36,0 0 34,0 0 27,0 0 37,0 0 23,2 0 22,2 0 10,7 0 5,7 0-130,6 0-45,5 0-32,5 0-34,-5 2-27,-3 2-39,-5 6-23,-2 0-30,-7 9-10,-7-1-4,-4 3-5,-4 3 2,-6 1-4,-10 3 2,-3 0 3,-9 1 3,-5 0 2,9-1 5,6 1 4,7-5-3,11-4 8,0-1 7,9-7 6,6 1-1,2 0-2,4-4 1,7 5 1,-3 0 6,0 3-3,2 5 2,-6 0-7,0 7-3,-9 0 2,-2 2 14,-8 1 11,-8-3 11,-9 0 40,-12 0 59,-6-3 51,-6-2 29,-8-5 9,2-3 10,1-7-7,4-2-15,-1-4-11,11-3-16,6-1-54,7 1-182,10 0-181,7 0-170,0 0-216,3-11-763,-6 11 0,-2-3 0</inkml:trace>
  <inkml:trace contextRef="#ctx0" brushRef="#br0" timeOffset="102618.188">28262 10522 2862,'-11'0'104,"-2"0"30,1 0 36,-2 0 20,11 0 18,0 0 11,3 0 19,6 0 13,8 0 5,13 0-74,15 0-26,15-3-32,14 2-39,6-2-54,-10-2-117,-6 2-171,11-7-716,-45 8 0,-11 0 0,-10-1 0</inkml:trace>
  <inkml:trace contextRef="#ctx0" brushRef="#br0" timeOffset="102825.2204">28411 10671 2075,'-2'3'115,"1"4"23,1-3 18,3 0 2,9 1 3,14 0-2,11-5-14,16 2-112,19-6-229,-6 1-392,3-5 0,-10-1 0,-3-4 0</inkml:trace>
  <inkml:trace contextRef="#ctx0" brushRef="#br0" timeOffset="103277.2026">29273 10287 2300,'0'0'107,"0"4"28,0 8 20,0 9 11,0 10 3,0 13 0,0 8 1,0 4 1,0 2 1,0-1-61,0-8-45,0-6-29,0-8-35,0-12-92,10-7-211,0-10-406,2-3 0,9-11 0,1-3 0</inkml:trace>
  <inkml:trace contextRef="#ctx0" brushRef="#br0" timeOffset="103925.1895">29986 10234 1112,'3'-3'171,"-3"0"33,0 0 18,0 0 14,-6 3 21,-9 0 17,-3 3 14,-10 2 9,-6 4 3,-6 0-118,2 5-45,-1-2-29,6 2-14,6-1-12,6 2-12,6 0-13,3 1-11,3 3-9,3 4 1,3-4-1,1 0 0,5-2-1,6 0-6,2-6 0,5-3-1,8-1-6,2 1-3,3-5 0,-4 3-4,1 0-2,-2 0-4,-6 0-5,-1 5 0,-4 0-4,-3 0-3,-2 2 1,-3 6-1,-4-1 2,-1 3 14,-3-4 15,-8 5 18,-5-1 17,-8-2 11,-9 2 11,-2-1 1,-2-2 1,0-6 3,3-3-3,5-5-13,5-3-29,8-1-56,5-1-73,8-2-120,0-3-183,6-30-539,3 27 0,11-7 0,6-4 0</inkml:trace>
  <inkml:trace contextRef="#ctx0" brushRef="#br0" timeOffset="104472.2363">30400 10160 1293,'3'-6'149,"-3"-1"37,0 1 18,0 0 13,-6 3 24,-3 6 25,-3 6 22,-4 6 22,-7 7 22,0 7-65,-1 6-30,0 5-25,-3 1-6,6 5-1,3 2-16,6 1-25,6 0-15,5-2-22,7 2-23,10-6-26,5-3-20,8-5-11,8-6-11,4-5-11,-2-6-3,-1-7-1,-7-7-6,-4-3-1,-10-6 4,-2-4-6,-7-4 1,-5-4-5,-6-6 1,-7-1-3,-14-1-6,-4 5 0,-13 4-4,-10 6-7,0 7-29,4 4-37,7 4-55,8 6-82,15-3-149,13-10-614,1 8 0,10-4 0,19-5 0</inkml:trace>
  <inkml:trace contextRef="#ctx0" brushRef="#br0" timeOffset="105160.3564">30850 10544 4088,'0'0'168,"-3"-1"20,3-3 12,0-2 6,-3-1 0,3-1 1,3-3-6,-3 1-34,0 0-89,0-1-246,6-1-276,0-12-575,-3 14 0,2 4 0,-1 0 0</inkml:trace>
  <inkml:trace contextRef="#ctx0" brushRef="#br0" timeOffset="105666.3751">31037 10166 2355,'-2'-5'127,"2"4"21,0-2 49,-1 0 14,1 2 9,0 2 24,0-2 30,9 2 14,6-2 5,12 1-114,9 0-5,12 0-19,5 0-50,-8 0-15,-4 0-9,-8 0-27,-14 0-30,-11 0-10,-5 3-4,-3 2-1,-3 4-4,0 3-4,-5 6 2,1 4 5,-5 7 3,1 5 3,0 7 3,1 5 4,3 6 4,-3 2 3,4 2 0,1-1 3,3-4 0,-1-5-4,3-3-1,0-11 0,-3-3-10,3-9-35,3-4-79,-3-6-141,24-6-803,-21-1 0,5-14 0,10-6 0</inkml:trace>
  <inkml:trace contextRef="#ctx0" brushRef="#br0" timeOffset="106369.7361">31612 10487 2803,'0'-3'100,"0"2"2,0-2 8,0 6 5,0 4 4,3 13 0,-3 6 1,7 8-1,-7 10 0,3-1-99,-3 1 1,3-3-2,-6-8-5,3-10 27,0-6 46,0-8 6,0-7 6,-3-6 4,0-11 2,-4-11 2,7-6 1,-2-14 2,2-6-3,0 0-31,2 1-48,1 8-2,4 8-4,-1 6-4,6 10-5,2 6-3,1 7-2,6 4 2,0 4-5,0 8 1,2 7-3,-6 5-5,0 9-9,-9 0 5,-1 2-1,-4-5 2,-3-2 1,0-8-1,0-2 11,0-8 21,0-3 17,0-3 4,0-7 7,0-10 0,5-5 1,4-14-1,7-9-2,10-2-4,1 4-8,-3 7-32,0 10-14,-7 12 2,-7 7-3,-2 14-2,2 11 0,-4 8-2,2 11 2,-2 5-10,0 8-23,-2-2-23,-1 4-44,2-8-63,1-3-88,3-12-197,-2-29-419,-2 10 0,3-11 0,1-11 0</inkml:trace>
  <inkml:trace contextRef="#ctx0" brushRef="#br0" timeOffset="106956.4505">32155 10103 2679,'-3'-13'175,"0"-2"35,0-3 22,1-3 22,4 0 14,4 3 6,10 3 1,3 1 0,9 0-2,5 6-142,6 2-32,-3 3-34,-3 3-24,-1 5-26,-6 4-19,-4 5-9,-5 4 0,-8 8-1,-3 1 4,-9 0 2,-5 0 5,-10 1 10,-3-2 15,-7 0 16,-6-3 13,3-3 8,4-3 4,7-5 7,11-3 23,3-4 108,6-4 50,0-1-13,3 0-6,0-1-15,12-2-4,3-1-12,11-1-5,10 0-6,3 0-26,-4 3-115,1 1-64,-6 1 15,-6 1-9,-4 1-18,-11-1-17,-2-1-18,-4 4-51,-1-4-55,-1 2-28,1-1-28,-1 1-39,2-1-91,-1-1-106,1-3-192,-5-4-381,3-3 0,-6-5 0,-7-7 0</inkml:trace>
  <inkml:trace contextRef="#ctx0" brushRef="#br0" timeOffset="217642.6909">21523 11755 1146,'0'0'113,"0"0"25,0 0 16,0 0 13,0 0 11,0 0 10,0 0 4,0-1 3,0-2 4,0-1-78,0 0-21,0-2-18,0 3-14,0 1-14,0 0-17,0 2-7,0 2 0,0 8 13,0 7 7,3 17 2,-1 10-3,2 15-5,2 5 0,-1 3 4,-2-1 6,-2-4 2,2-12 5,-3-7 0,3-15 52,-3-10 2,0-12-1,0-6-1,3-11-4,-3-14-1,0-16-3,0-12-4,6-15-11,2 3-14,2 0-66,3 8-10,-3 11-8,2 10-5,-6 10 0,4 9 0,-2 9 0,3 5 3,0 9 5,8 7-4,3 10 3,2 6 1,5 10 3,1 7 6,1-2 4,0-1-2,-3-6 4,-5-4 3,0-11 5,-6-6 11,-3-10-1,-1-8 3,-2-11-1,-5-10 3,0-17-4,-3-10-1,0-11-2,-6-6-5,0 6-9,0 9-7,0 7-3,0 19-18,0 6-39,3 13-40,-1 5-68,1-1-102,0 3-178,-2 6-358,4 0 0,2 1 0,2 3 0</inkml:trace>
  <inkml:trace contextRef="#ctx0" brushRef="#br0" timeOffset="217993.6328">22187 11889 2410,'-2'12'122,"1"5"22,1 8 12,-2 7 8,2 3 2,5-5 5,2-1 6,3-4 10,7-9 12,7-10-98,3-1-14,2-11-19,0-4-10,1-7-5,-6-5-3,-3-5-19,-6-5-23,-9 0-25,-5 0-20,-4 3-13,-1 8-44,-2 4-48,3 9-98,0 0-162,2 8-272,-1 5 0,4-2 0</inkml:trace>
  <inkml:trace contextRef="#ctx0" brushRef="#br0" timeOffset="219796.0852">22552 11886 1325,'0'7'122,"0"1"18,0 6 10,0 6 6,0 2 1,4 2 1,-4 3 0,3 4 2,0-4 0,-2 0-89,1-4-31,-1-3-15,-1-8 13,0-2 2,0-7 2,0-3 2,0-10 0,0-3 0,0-9 1,0-2 3,0-7-1,0 2-2,0 2-22,0 3-8,0 8-3,0-1-2,0 6 1,0 3-1,0 1-2,0 3-1,0 0-2,0 1 2,0 0-1,0 3 1,0 0 1,0-3 0,0 2-2,0-2 2,0 2 2,0-2 1,0-1 6,0 0 5,0 4 2,0 0-1,0-3-1,0 3 0,0 0-1,0 0-3,0 0-1,0 0-3,0 0-7,0 0-7,0 0-2,0 0 1,0 0-1,0 0 1,0 0 1,0 0 0,0-1 0,0 1 0,0 0 2,0 0 2,0 0 0,0 0-3,0 0 0,0 0-1,0 0 0,0 0 0,0 0 2,0 0-2,0 0 0,0 0 0,0 0 1,0 0-1,0 0 2,0 0 0,0 0 1,0 0-1,0 0-2,0 0 2,0 0-2,0 0 0,0 0 0,0 0 0,0 0 0,0 0 0,0 0-1,0 0 0,0 0 1,0 0-2,0 0-1,0 0 1,0 0 1,0 0-1,0 0-1,0 0-2,0 0-1,0 0-3,0 0-4,0 0-2,0 0 0,0 0-4,0 0 0,0 0 1,0 0-1,0 0 2,0 0 0,0 0 1,0 0 0,0 0 0,0 0-2,0 0 3,0 0 1,0 0 0,0 0 4,0 0-1,0 0 3,0 0 2,0 0 5,0 0 3,0 0 3,0 0 1,0 0-5,0 0-3,0 0-4,0 0-3,0 0-1,0 0 2,0 0-1,0 0-2,0 0-1,0 0 6,2 0 5,2 0 4,-1 0 5,0 0 4,0-2 0,0 2-2,-3 0 0,3 0 0,-3-1 2,0 1-7,0 0-3,0 0 0,0-2-2,3 2-2,0 0 2,-1 0 1,5 0 2,-1 0 3,2 0-1,-1 0 4,4 2 2,-4 1 2,1 1 2,0 4 2,-3-1-2,-2 4 1,3 2 1,-3 1 3,2 1 4,-2 0-1,0 4 1,4-3-3,-4 0 0,0-2 0,0-4 3,0-3 13,-3-3 17,0-3 14,0 1-3,0-4 0,0-1 0,0-3 0,2-5-2,0-9-1,2-3-2,4-2-14,7-3-23,4 3-16,4 4-2,5 1-2,3 5-2,-6 3-2,-3 3-1,-1 5-4,-11 4-2,-3-3-2,-1 6 3,-3 3 0,0 2 1,0 4 0,-3 7 1,0 0 2,-3 5 1,3 3 2,-4 0 2,1 1 2,-2 0-4,2-5-14,2-3-45,1-1-87,1-9-189,-1-23-411,3 15 0,2-6 0,8-5 0</inkml:trace>
  <inkml:trace contextRef="#ctx0" brushRef="#br0" timeOffset="220305.728">23078 11563 1016,'0'6'141,"1"9"27,1 10 8,2 10 2,4 8 1,1 12 1,-2 1 1,1 1 1,-4-4 0,-4-4-104,0-9-27,0-10-14,0-6 33,0-7 21,0-9 0,0-4 3,0-11-1,3-7-1,3-5 3,7 0 0,4-5-5,7 6-10,2 4-44,-2 8-21,0 2-3,-4 6-2,-5 5-3,-5 4 0,-5 3-3,-2 7 1,-8 4-5,-5 1-1,-10 6-1,-4-3 3,-6-1-1,0-5-1,5-9-3,9-8-33,8-3-77,5-14-159,6-23-388,5 4 0,12-11 0</inkml:trace>
  <inkml:trace contextRef="#ctx0" brushRef="#br0" timeOffset="220900.7256">23320 11893 1171,'2'1'139,"2"2"19,3 4 12,7-3 2,5-3 5,0 1 4,0-4 4,-1-3 3,-6 1 3,-6-7-103,-2 2-30,-4-3-18,-8 1-11,-6-3-6,-4 5-3,-1 1-4,-1 7-3,2 2 3,7 6 1,5 3 1,6 7 0,0 3-3,6 1 0,1-1 3,6-3 1,5-4 2,6-5 1,3-6-4,0-6-5,-7-3-2,-2-5-1,-7 0 6,-5 0-2,-5 2-3,-1 3 8,0 7 10,0 4-2,0 6 1,0 8 0,0 5-1,0 6-3,0 3-2,4-2 2,-4-7 15,0-3 52,0-8 35,0-8 11,0-4 12,0-5 4,0-10 4,0-11 3,0-7-2,3-11-2,7-2-18,12 2-71,8 3-69,9 11-54,2 6-80,7 10-124,-6-4-659,-4 15 0,-4-1 0,3 3 0</inkml:trace>
  <inkml:trace contextRef="#ctx0" brushRef="#br0" timeOffset="221284.9162">24302 11801 2456,'-13'11'93,"-2"7"20,-3 3 15,-1 10 7,9-2 7,4 3 5,6-3 1,3 0 1,5-3 4,5-3-63,0-12-18,3-4-17,2-4-10,0-6-7,0-11-7,-3-3-6,-3-3-3,-7-13-7,-1 0-8,-11-3-7,-5 4-12,-6 3-12,1 8-20,-4 10-26,4 3-56,4 12-110,8-4-161,2 7-234,3-2 0,3-2 0</inkml:trace>
  <inkml:trace contextRef="#ctx0" brushRef="#br0" timeOffset="221683.8903">24601 11562 1564,'-8'0'105,"-3"4"34,-5 6 25,-1 7 20,2 5 13,6 14 6,2 9 5,7 5 3,0 0 0,0 2-71,0 0-32,0-4-34,0-5-22,0-2-18,-3-4-5,-3-4-3,0-9 9,0-6 22,-3-7 4,1-8 3,2-11 3,3-12 0,0-8-1,6 1-3,10-8-6,12 7-4,5 7-24,10 5-64,4 5-74,1 1-155,-9-11-508,-6 14 0,-6-3 0</inkml:trace>
  <inkml:trace contextRef="#ctx0" brushRef="#br0" timeOffset="222406.754">25169 11673 1864,'0'-1'58,"2"1"27,-2 3 16,2 9 20,6 9 14,1 17 4,1 13 3,3 12 1,-2 9-3,-5 1-44,-3-2-16,-2-11-32,1-11-26,-5-12-31,1-12-18,1-10-18,-2-10-26,-2-5-31,-4-16-34,-3-12-15,-2-8 3,1-4 31,1 3 59,4 5 51,1 10 6,7 12 13,0 3 38,0 5 46,7 0 50,4 2 24,11 0 4,8 0-19,11 0-46,9 0-40,-5 0-2,-7 2-1,-10 1-12,-10 4-14,-12 4-14,-4 6-6,-2 2-7,0 2-6,0 5-1,-2 0 0,2-4 0,0 0-3,0-3-8,0-4-59,5-7-132,5-6-470,-2 3 0,3-5 0,6-7 0</inkml:trace>
  <inkml:trace contextRef="#ctx0" brushRef="#br0" timeOffset="222817.1341">25571 12047 1956,'0'3'118,"0"1"14,0 8 7,0 2 3,2 4 0,-1 6 1,4 1 1,-2 0 2,1-4-1,2-1-89,-3-7-19,-3-3-11,2-6-8,-2-4-1,0-7-2,0-10 1,0-10-1,1-4 1,4-11 5,8 6 9,3 3-4,4 12 0,1 10 2,-2 6 1,-1 10-1,-5 6 2,1 6-5,-2 1 0,-2 7-7,1 1-15,-2 1-31,4-1-66,-4-4-122,4-8-134,-2-8-254,-1 3 0,4-9 0,5-3 0</inkml:trace>
  <inkml:trace contextRef="#ctx0" brushRef="#br0" timeOffset="223126.2291">25958 11975 1792,'-11'0'142,"-5"4"13,-2 0 8,-5 7 3,8 3 3,6 5 3,6 4 0,0-5 3,9 1 0,2-5-112,7-1-24,1-6-10,8 0-11,-1-5-3,2 4-10,-5 2-16,-5 1-18,-4 2-14,-3 2-2,-6 3-4,-4 0-4,-8 5-19,-2-3-37,-6 1-75,-2-10-111,-7-14-217,8 6 0,5-5 0</inkml:trace>
  <inkml:trace contextRef="#ctx0" brushRef="#br0" timeOffset="223681.125">26400 12073 2392,'5'9'94,"1"5"6,-1 4 3,1 7 3,-5 3 2,-1 1 3,0 0 1,0-3 2,0-1 1,0-8-72,0-5 2,0-6-1,-3-5 0,2-8-3,-2-7-1,1-13 0,0-7 2,6-5 4,3 3 5,9 2-3,8 7-16,14 9-2,9 5-4,6 4 0,-2 2-2,-9 3-5,-9-2-3,-12 1-10,-12 0-10,-5 0-8,-2-4-3,-8 1 0,-6-1 1,-7-3-1,-4 4 0,-6 3 3,4 2 0,2 3 1,6 7 7,1 6 4,5 9 1,4 5-1,4 7-4,6 2-6,6-2-31,6-2-58,8-4-130,11-13-472,-4-1 0,3-8 0,5-5 0</inkml:trace>
  <inkml:trace contextRef="#ctx0" brushRef="#br0" timeOffset="224181.9963">26891 12043 2050,'-13'3'141,"-3"4"15,-8 6 4,-3 3 3,7 4 10,4 4 4,7 3 3,6-3 4,4 0 0,9-6-114,3-2-22,2-8-12,6-4-5,2-4 0,-1-4-10,1-6-6,-8-7-1,0 2-3,-9 1-10,-3 3-1,0 7 3,-6 8 1,-3 11 2,-3 10-1,-6 10 2,-3 15 0,-5 9 0,2 2-2,-1 0 11,4-4 8,1-8 22,3-12 14,4-11 34,1-9 12,4-11 4,4-6 0,-1-8 0,7-10-3,7-5-4,9 0-17,6-5-52,8 7-66,8 5-90,4 3-115,3 2-169,1-6-413,-1 10 0,-10-1 0,-9-1 0</inkml:trace>
  <inkml:trace contextRef="#ctx0" brushRef="#br0" timeOffset="224482.2">27100 12121 1586,'0'-5'104,"0"5"72,0 0 41,0 5 25,0 4 14,3 9 13,3 4 5,3 4 6,3 1 4,3-2-86,2-4-9,-2-4-60,3-7-35,0-6-18,6-5-16,-1-7-26,2-7-53,-2-1-69,-5-11-101,-3-5-130,-6-5-114,-6 7-251,-3 10 0,0 7 0</inkml:trace>
  <inkml:trace contextRef="#ctx0" brushRef="#br0" timeOffset="224693.4299">27359 12101 1595,'2'0'111,"2"0"12,5 0 27,0 1 23,0 7 15,1 4 6,-2 7 7,0 7 2,-2 3-1,-5 3-102,-1 0-20,0-1-45,0-4-104,4-6-156,1-12-387,0 3 0,2-9 0,8-3 0</inkml:trace>
  <inkml:trace contextRef="#ctx0" brushRef="#br0" timeOffset="225178.0766">27541 12098 1799,'-4'0'97,"-1"4"18,-1 6 12,1 4 3,4-2 2,2 5-17,5 1-21,4-2-16,3-4-2,2-4-66,-3-3-25,2-3-8,-7-7-4,-1-5 2,-3-6-2,0-8 17,2-8 18,2 0 17,2 1-6,3 8 1,2 5-5,-3 6-20,0 6-10,-3 2-9,0 2 6,-1 1 5,-4-1 9,-3 1-1,1-3 8,-2-1 4,-5-4 6,-4 2 15,-3-1 3,-5 3 8,0 1 5,-3 10 4,5 4 6,1 8 4,1 8 2,2 9-7,6 2-5,3 2-9,4 0-44,13-7-160,9-15-435,4 2 0,7-7 0,7-12 0</inkml:trace>
  <inkml:trace contextRef="#ctx0" brushRef="#br0" timeOffset="225559.761">27877 11751 1899,'0'0'110,"1"0"21,2 11 16,6 6 6,0 14 0,6 9 0,-3 11 0,0 5 0,-3-3-1,-6-5-46,-3-4-62,0-5-21,-1-8-14,-1-10 1,-5-5-1,-1-4 0,-7-10 1,-1-6 0,-1-8 0,-4-4 0,2 2-1,-3-1-1,3 8-4,-2 7-6,-2 3-1,5 12 1,2 3-2,5 7-34,8 2-134,3-8-478,6 4 0,10-5 0,-2-7 0</inkml:trace>
  <inkml:trace contextRef="#ctx0" brushRef="#br0" timeOffset="226086.191">28679 12017 2078,'-2'0'118,"-1"0"25,1 0 15,0 2 12,2 1 14,0 1 9,9 2 7,9-1 2,12-3 0,15-1-79,7-1-60,3 0-98,1-3-176,-1-8-506,-23 7 0,-14-1 0,-8-2 0</inkml:trace>
  <inkml:trace contextRef="#ctx0" brushRef="#br0" timeOffset="226305.643">28772 12187 1674,'0'4'116,"-2"6"36,2-2 14,5 2 8,9-3 1,5 0 3,10-7 0,5 2-1,1-1-53,5-4-278,-10-21-438,-5 19 0,-3-1 0</inkml:trace>
  <inkml:trace contextRef="#ctx0" brushRef="#br0" timeOffset="228173.1055">29823 11834 1353,'-2'-1'171,"1"-2"36,1-1 32,-2-1 22,0-2 8,2 7 2,0-2-2,-1 1 0,1 1 15,-2 3-95,1 5-39,-1 7-21,2 11-24,0 12-15,0 5-7,0 6 1,0 1 1,0-3 2,-3-4-18,3-4-19,-3-7-12,2-8-14,-1-4-11,1-6-8,-1-5-10,1-1-70,1-8-108,0-3-208,0-40-437,0 28 0,6-7 0</inkml:trace>
  <inkml:trace contextRef="#ctx0" brushRef="#br0" timeOffset="228835.8851">30287 11755 2410,'0'0'131,"2"-1"16,-2-2 7,0 3 2,-6 0 1,-6 0 3,-5 0 3,-7 3 2,-3 2 0,-1 3-101,4 1-26,2 4-16,6-1-5,2-2-2,7 0-2,2-2-2,4-3-3,-2 2 4,1 2 2,1 1 7,-4 3 0,-1 0 1,2 1-2,2-1 6,2-3 1,0 2 2,6-4-1,2-1-3,1-5-3,1 3-7,7-1-3,-5 0 0,6-1-2,0 4-5,-3-3-2,3 1 0,3 2-3,-3-2-1,0 3-1,-4-2 1,-5 2-5,-4 3 1,-1-1 1,-4 4 2,1 2 1,-4 2 0,-7 2 4,2-1 0,-10-1 3,-5 0 3,-2 0 2,-2-2-2,-2-5 0,2-2 0,5-7-11,2-1-34,5-1-57,6-1-140,33-9-566,-24 7 0,5-5 0</inkml:trace>
  <inkml:trace contextRef="#ctx0" brushRef="#br0" timeOffset="229290.8506">30600 11697 1427,'-1'0'149,"-4"1"39,-1 5 30,-6 5 20,-3 6 18,-1 10 16,-7 8 14,2 8 14,-3 5 4,0 2-103,7-1-38,8 4-38,9-10-26,12-2-15,12-7-18,9-7-13,2-5-13,7-10-12,-2-6-6,-3-5 0,-9-5-8,-8-2-4,-5-3-9,-10-4-8,-5-2 2,-8-1-3,-10-3-4,-3-1-4,-2 6-10,-4 1-35,3 6-43,10 6-89,7 0-174,1-23-386,6 24 0,5-3 0,7-2 0</inkml:trace>
  <inkml:trace contextRef="#ctx0" brushRef="#br0" timeOffset="229447.1036">30870 12015 2888,'1'-3'55,"-1"-1"-9,0-1-126,18-12-501,-10 6 0,-2-3 0,13-4 0</inkml:trace>
  <inkml:trace contextRef="#ctx0" brushRef="#br0" timeOffset="230043.0423">31097 11661 2676,'0'-2'124,"0"0"-4,0-1 8,0 1 8,0 1 12,0 4 8,9 2 10,5 4 9,8-1 10,13 0-102,13-5-8,3-1 8,5-2-6,-4-2-7,-9-1-12,-13 2-12,-11-2-11,-10 2-8,-9 1-6,0 0-7,-3 1 1,0 6 2,-1 2 4,-3 7 4,-3 5 7,1 5 7,0 8 7,-1 3 6,1 5-3,-1 2 1,4 4-2,1-2-6,0-2-1,2-2-3,1-9-4,1-2-3,-1-9-2,2 0-7,-1-10 0,1 0-4,0-7 1,0 1 2,0-5-5,0 1-2,0-2-5,0 0-2,0 0-2,0 1-7,0 1-7,0 1-22,0 0-44,0 3-61,0-1-76,0 0-210,-2-17-473,2 12 0,0-4 0,0 1 0</inkml:trace>
  <inkml:trace contextRef="#ctx0" brushRef="#br0" timeOffset="230761.778">31702 12525 1385,'0'5'94,"0"0"33,0-1 18,-3 4 14,-3 0 25,-2-1 24,-5 1 18,-4 1 21,-7-1 22,-7 1-50,-12 3-18,-8 0-16,-12 1-10,-12 0-8,-5 0-24,-9-4-17,-6 1-12,0-1-13,-2-2-14,2-1-4,3 0-7,2 0-7,3 1-5,8-2-1,3 2 6,9 0-2,9 1-3,7 0-1,7 0-4,6-1-4,7-1-5,4 0-4,4 0-4,4-2-5,2 2-7,1-2-1,-1 4-5,-4-1-2,0 2-6,0-1 0,0-3-3,1 0-4,6-1 3,4-1 1,1-3 0,9 0-5,0 0 2,0 0-2,0 0-1,0 0-1,0 0-1,0 0 1,0 2-3,0-2-2,0 0 0,0 0 4,0 0-4,0 0-1,0 0-7,0 0-21,0 2-46,0-1-98,0-1-150,40-5-702,-44 5 0,4 0 0,4-4 0</inkml:trace>
  <inkml:trace contextRef="#ctx0" brushRef="#br0" timeOffset="232185.2723">30695 13041 1570,'0'0'80,"2"0"22,-2 0 21,1 0 10,-1 0 6,0 0 5,0 0 9,0 0 9,0 0 13,-3 0-45,-4 0-14,-4 2-4,-4 1-4,-6 2 3,0-1 3,-5 1-1,-4 2-6,-1-1-7,-3-2-12,6 2-6,2 0-11,5-1-18,9-2-14,3 1-12,-1-1-7,5-3-1,2 1-3,0 2 1,0-2 1,3 1 5,0 0 7,0-1 3,0 1 2,0 0 7,0 1 4,0 1 2,0 1 7,0 5 9,0 2 8,-3 3-5,-3 2 1,-3 7-2,-3 0-2,-1-1-7,0 2-8,4-8-2,6-5-4,-1 0-8,4-7-6,7-5-1,-1 0-7,8 0-3,7 0 0,6 0 0,3-4 0,2 3-1,-2 1-4,-2-3-4,1 3-5,-5 3-2,-3-2-3,0 3 1,-3 2-2,-4 3-2,2 0 1,-5 2 1,-5 0 1,0 1-2,-3 0 2,-3 0 0,0 2 4,-3 1 0,-3-1 4,-5 2 6,-8-2 6,-3-1 9,-7 3 15,-6 0 14,-1-2 14,-5 0 23,-4-2 46,3-3 34,4-1 14,1-1 24,9 0 13,5-2 8,3-4-9,11 0 1,-4-1-14,5 0-22,2-1-49,3 1-34,-2 0-19,4 0-28,-3 0-19,2 0-19,1 0-6,-2 0-14,1 0-1,1 0 0,-1 0 0,-1 0 0,1 0 0,-1 0 0,0 0 0,0 0 0,-2 0 0,3 0-24,-2 0-139,2 0-113,-1 0-132,0 0-181,1-8-757,-1 8 0,-3-2 0,-4-1 0</inkml:trace>
  <inkml:trace contextRef="#ctx0" brushRef="#br0" timeOffset="233305.8296">28259 14576 2750,'0'2'112,"0"-2"13,1 0 12,1 1 10,4-1 10,4-1 3,5 1 6,8 0 0,4 0 0,2-2-87,2-1-40,1 2-38,-4-1-48,-3-3-97,-7 1-117,-2-4-120,-7-1-293,-6 6 0,0 0 0,-3-1 0</inkml:trace>
  <inkml:trace contextRef="#ctx0" brushRef="#br0" timeOffset="233529.1483">28303 14691 1236,'1'4'114,"-1"0"24,4 1 20,2 2 16,4-5 6,7-1 2,8 0 1,5-1-2,6 0-45,4-2-208,1-12-450,1 6 0,-4-1 0</inkml:trace>
  <inkml:trace contextRef="#ctx0" brushRef="#br0" timeOffset="241122.6633">29185 14300 668,'0'0'87,"-4"0"46,1 0 51,0 0 29,-3 0 26,0 0 30,3 0 28,-3 0 22,2 0 14,1 0-47,1 0-13,2 0-25,0 0-33,0-3-20,0 3-21,2-3-31,2-1-24,8-2-21,3-1-16,11 2-9,4 0-20,0 1-22,0 3-19,-3 1-8,-3 3-9,-5 2-2,-6 1 1,-6 4-2,-2 4 4,-5 2 1,-8 1 2,-8 5 1,-4 2 3,-4-2 1,-3 2 2,5-3 3,3 1-3,6-4-1,7-2-4,3-4 1,3-5-2,0-2 4,3-1 0,3 0-2,9 1 5,6-1-2,8 1 1,8 2 2,2 2 3,-4 5 0,0 0-2,-10 5-1,-7 3 1,-6 1-1,-6 3 0,-4 0 9,-7 0 4,-8 3 7,-7-1-1,-7-3 5,-12 0 2,0-4-1,-5-8-3,0-6 4,7-5-6,-1-4-10,10-10-24,4-3-34,7-8-30,11-5-52,3-1-100,12 1-169,10-16-469,8 20 0,8 1 0,18-5 0</inkml:trace>
  <inkml:trace contextRef="#ctx0" brushRef="#br0" timeOffset="241425.7938">29792 14362 2120,'0'-5'202,"0"-2"21,3 0 6,-3-1 6,0 6 22,0 4 12,2 11 15,2 6 15,1 15 7,-1 11-160,2 7-39,-1 4-18,-3 0-4,-2-4-8,0-6-23,0-9-26,0-7-65,1-10-73,5-6-218,-2-28-579,1 10 0,1-7 0</inkml:trace>
  <inkml:trace contextRef="#ctx0" brushRef="#br0" timeOffset="241631.4011">30032 14614 3122,'0'-7'84,"0"-3"0,1-3-3,-1-1-30,3-2-87,9-2-205,-3 3-388,6-2 0,5-1 0</inkml:trace>
  <inkml:trace contextRef="#ctx0" brushRef="#br0" timeOffset="242142.6489">30211 14334 2162,'-2'-2'161,"2"0"27,-1 0 19,2-3 9,7 1 10,8 1 6,4-2 0,6 2 3,12 0 1,-3 2-122,-2 1-39,-3 4-35,-7-1-25,-11 6-9,-7 5-11,-2 4-2,-8 5 2,-9-1-3,-7 4 0,-1-2 0,-4 1 1,6-2 4,7-9 3,7-2-9,5-4 7,1-5-1,3-2 0,4-1 1,7 1-4,1 1 2,4 3-2,2 2 5,-4 6 5,-1 2 5,-5 5-4,-3 3-3,-4 3-2,-4-3-2,-9 0 2,-5 1 0,-7-2 2,-6-2 0,-4-7 1,-1-3 1,2-7-25,3-3-91,13-9-242,-1-8-406,12-6 0,12-15 0</inkml:trace>
  <inkml:trace contextRef="#ctx0" brushRef="#br0" timeOffset="242428.6558">30789 14375 2314,'0'1'122,"0"9"15,-3 5 10,-7 10 3,-3 6 2,-5 7 0,-2-1 0,2 1 0,6-8 0,6-4-88,3-7-15,3-8-9,5-8-9,4 0-3,9-3-3,7-4-10,10-3-40,4-1-98,11-6-241,-11 1-310,-4-2 0,-8 6 0</inkml:trace>
  <inkml:trace contextRef="#ctx0" brushRef="#br0" timeOffset="242699.8216">30919 14359 2884,'0'-2'87,"0"2"22,0 2 12,0 6 8,2 14 6,-1 12 0,4 11 3,-1 8 2,3 6 0,-3 0-60,-1-2-33,1-4-40,-4-5-57,3-10-148,16-15-582,-15-1 0,5-15 0,5-7 0</inkml:trace>
  <inkml:trace contextRef="#ctx0" brushRef="#br0" timeOffset="242986.5725">31476 14197 1833,'0'1'142,"0"6"34,0 10 19,0 7 15,0 14 4,0 10 1,0 9 2,0 4 1,0-2-1,0 0-102,0-9-53,-1-6-74,-4-6-122,5-11-222,-5-8-306,1-6 0,1-11 0,2-6 0</inkml:trace>
  <inkml:trace contextRef="#ctx0" brushRef="#br0" timeOffset="243279.0912">31330 14561 2418,'5'0'112,"8"-3"12,7 0 7,12 1 7,2-1 1,7 3 1,-2 0-1,-6-2-1,-6 2-4,-11 2-84,-5-1-27,-8 2-9,-1 4-9,-2 2-6,0 4 0,0 1 0,1 5-13,1 1-10,-1 2-14,1-1-17,5 1-57,-4-3-97,24-12-441,-21 3 0,2-4 0</inkml:trace>
  <inkml:trace contextRef="#ctx0" brushRef="#br0" timeOffset="243743.1258">31791 14534 2503,'0'-2'101,"0"0"25,0 1 24,0 1 9,0 4 3,3 9 1,-3 2 1,7 4 1,2 5-2,-1-2-100,-2 2-7,4-7-26,-7-2-26,-3-6-3,0-3-2,3-3 1,-3-3 0,-3-7 0,3-7 2,-3-6 5,2-6 7,1-6 8,0 3 14,0 3 10,1 5 13,2 4 0,8 6-2,5 4-3,4 4-3,7 3-13,-1 5-19,-4 3-14,-5 4-15,-4 2-16,-10 4-18,-1 0 0,-2 0-1,0-2 4,-2-1-22,4-4-58,-2-3-136,1-12-508,5 6 0,9-4 0,7-3 0</inkml:trace>
  <inkml:trace contextRef="#ctx0" brushRef="#br0" timeOffset="244136.7764">32272 14433 2075,'-9'0'104,"-4"0"16,-4-1 15,-5 2 8,2 3 5,0 0 3,1 5 2,4-1 4,3 4 4,9 2-72,0 0-27,6 0-16,4-1-9,5-2-7,-1-1-3,10-1-2,1 0-2,1-1-4,0 0-7,-1 4-4,-7 0-4,0 2 0,-10 1-4,-2-1 3,-6 1 11,-14 5 15,-4-3 20,-9-1 16,-5 0 14,-5-5 12,2-7 5,5-1-1,0-7-34,9-4-110,24-4-804,-11 0 0,8-8 0,6-4 0</inkml:trace>
  <inkml:trace contextRef="#ctx0" brushRef="#br0" timeOffset="383672.1143">28039 16326 1075,'0'1'115,"0"1"51,0 3 47,0-3 13,0-1 27,0-1 19,0 0 18,0-1 6,0-1 5,3 0-68,2-1-33,7-3-46,7-4-39,11-1-9,7-1-18,6-4-16,4 4-17,-1 0-4,-5 2-6,-3 3-3,-7 4-11,-7 1-1,-10 7-7,-10 3 2,-4 5-12,-4 7-1,-2 4 0,0 3-3,-2-3 0,2 0-4,3-7 3,2 0-8,-2-5 14,7-7 4,7-1 8,7-4 7,13-4 1,16 0 3,15-2 5,4-6-1,6 0 1,-7-1 0,-17 4-14,-10-3-21,-17 9-22,-11-1-36,-7 3-52,-3-2-60,0 6-116,0-6-122,-10 3-378,-1 4 0,-10 0 0,-7-1 0</inkml:trace>
  <inkml:trace contextRef="#ctx0" brushRef="#br0" timeOffset="384204.2423">28111 16806 1058,'0'0'95,"0"0"42,0 0 33,0 0 24,0 0 15,0-3 23,2-2 13,3 1 11,5-4 12,2-4-68,10 3-12,2-2-37,8 0-30,6 2-21,6 3-14,2 2-21,-1 6-14,-6 3-12,-9 5-9,-7 3-7,-11 1-5,-4 0-5,-4 2-3,-1 1-3,3 0 1,3 0 4,3 0 10,5-5 19,4-3 13,3-3 11,5-4 1,4-4 1,0-5 0,2-4 1,0-3-3,-2-4-10,-10 2-15,-5 4-47,-9 3-65,-7 3-57,-2 3-101,0 0-121,0-9-410,0 9 0,1-2 0,1 3 0</inkml:trace>
  <inkml:trace contextRef="#ctx0" brushRef="#br0" timeOffset="384997.5888">29506 16290 946,'0'0'83,"-1"-4"28,-1 4 38,1-3 34,-1 1 5,2 0 8,0-3 4,3 1 7,6-3 5,9 0-55,9 1-12,8-3-24,9 2-33,4 1-32,-1 3-5,-4 1-9,-7 6-4,-7 5-4,-14 5-2,-8 5-2,-5 6-4,-8 7-2,-9 0-2,-4 0 0,-3 2 3,-5-5 3,-3-3 3,11-6-1,3-4 1,9-6-5,4-3-1,3-3 6,3-2 5,7 4 3,6 2 0,6 1-1,11 0-3,0 5 1,2 1-5,-5 2 1,-7 0 0,-14 3-1,-2 0 0,-10 2 1,-12 3 3,-6 3 0,-6-4-1,-9-1 0,-2 2 4,-4-8-2,-3-8 0,3-1-9,0-8-14,4 0-13,11-8-28,10 2-26,7-7-52,10 0-108,23-7-208,-4 3-271,8-3 0,11-4 0,10-5 0</inkml:trace>
  <inkml:trace contextRef="#ctx0" brushRef="#br0" timeOffset="385545.0723">30230 16334 1212,'-4'-2'98,"-4"2"49,1-1 33,2 1 37,2-2 14,3 2 5,0-4 0,9-4 1,8 0 4,2-1-62,16-1-31,5-1-50,6 5-31,0 2-36,0 3-17,-6 7-3,-8 6 1,-10 2-1,-13 11-2,-4 4-4,-10 5 1,-8 6 5,-10-2 2,-9 4 4,-8 2 3,-4-5 3,-2 0 4,3-6 4,6-4 8,8-5 28,5-11 34,13-5 4,6-4-2,3-5-1,4-3-4,10-3-4,1 0-4,11 1-6,8 1-10,10 0-29,3 3-37,6 6-19,2 4-36,-3-2-31,-2 5-32,-9 4-90,-6-3-120,-4-10-482,-10 4 0,-5-2 0,-5-4 0</inkml:trace>
  <inkml:trace contextRef="#ctx0" brushRef="#br0" timeOffset="385865.1179">31071 16070 1267,'0'0'37,"2"7"32,-2 8 7,1 9 3,-2 15 1,1 10 0,1 9 3,-1 2 1,0 0 1,-1-4-17,-5-3-17,1-11-30,-4-6-7,-1-6-5,-1-7-32,5-9-63,3-9-312,3-2 0,0-6 0,3-5 0</inkml:trace>
  <inkml:trace contextRef="#ctx0" brushRef="#br0" timeOffset="386222.3381">30975 16465 1730,'-12'-3'66,"-2"-1"33,-4 3 42,2-3 21,10 3-3,3-1 0,3 2 11,6 0 4,3-1 0,9 1-40,11 1-21,8 1-32,7 1-43,-5-1-19,-6 2 0,-9-3-3,-10 2-12,-7-1-3,-5 3 2,-1-1-3,2 1 1,-1 3 0,-1 1 0,2 2-1,2 4 5,-2 5 1,0 2 4,4 2-2,-1-1-2,-3 1-9,0-3-45,5-2-122,8-11-485,-6 1 0,3-6 0,2-3 0</inkml:trace>
  <inkml:trace contextRef="#ctx0" brushRef="#br0" timeOffset="386686.3089">31341 16520 1523,'0'-4'89,"0"0"3,0 3 6,0-2 14,0 3 16,0 4 8,0 6 4,4 1 1,1 5 1,-1 4-82,2 1-5,-1-1-1,-2-3-8,0-3-12,1-6-13,-4-1 0,0-1 0,0-5-2,0-1-1,0-5-1,0-6 0,3-7-1,3-9 1,-1-5 2,3 3 23,-1 3 18,-1 6 14,-3 7-8,3 5 9,2 4 3,2 1-2,5 3 2,5 2-1,1 3-2,3 5-27,1 1-25,-7 6-19,-5 3 9,-4 0-16,-5 1-7,-4-3-21,0 2-46,0-4-98,3-7-113,-2-8-360,7 3 0,4-4 0,6-4 0</inkml:trace>
  <inkml:trace contextRef="#ctx0" brushRef="#br0" timeOffset="387046.6105">31834 16411 1797,'-4'-4'94,"-11"1"6,-6 3 5,-4 0 11,0 7 8,2 5 4,6 3 5,9 7 7,5 0 11,6 0-81,10-1-6,4 1-3,13-3-3,8 1-8,2-3-9,1 0-5,-8-1-2,-12-4 12,-7 2 18,-11 0 10,-6 0 7,-11 0 1,-10 1 2,-12 0-1,-7 2 0,-9-3 0,1-5-7,0-1-36,7-4-65,9-4-74,13 0-161,11-14-482,4 10 0,7 1 0,4 0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5:01:55.155"/>
    </inkml:context>
    <inkml:brush xml:id="br0">
      <inkml:brushProperty name="width" value="0.05292" units="cm"/>
      <inkml:brushProperty name="height" value="0.05292" units="cm"/>
    </inkml:brush>
  </inkml:definitions>
  <inkml:trace contextRef="#ctx0" brushRef="#br0">21594 6604 975,'0'-4'77,"3"-3"11,0 4 8,1-4 8,-2 1 6,1 0 6,0 2 12,-2 1 21,1 0 29,-2 3-45,2 0-7,-4 0-10,4 0 2,-2 0 6,0 2 10,-4 6 8,0 9 8,-5 8-14,-3 15-23,-3 6-17,-5 9-4,-1 8 1,1 1-9,0-1-14,-1-3-18,2-7-12,6-10-21,4-11-6,3-7-3,4-10 3,2-9 2,0-3-1,0-2-20,3-5-63,2-6-100,4-9-141,1-13-364,2-1 0,1-12 0</inkml:trace>
  <inkml:trace contextRef="#ctx0" brushRef="#br0" timeOffset="942.9422">21650 6512 1036,'0'-2'123,"0"0"4,0 1 15,0 2 30,-5 6 42,1 7 27,-3 7 19,-3 14 12,-4 9 5,-2 12-100,1 5-11,-5 6 7,4-5-4,2-6-10,1-8-24,1-5-22,1-11-17,3-3-9,4-6-5,-2-7-1,5-2-5,-2-6-6,3-3-7,-2 0-14,4-2-11,-4-3 3,2 0 0,-1 0 1,1 0 5,0 0-4,0 0-1,-2 0-6,2 0-6,0 0-5,0 0-6,0 0-9,0 0-2,0 0-4,0 3-4,0-3-4,0 1-1,0-1 2,0 0 0,0 0 3,0 0-3,0 0-1,0 0 1,0 0 2,-1 0-1,1 0 4,0 0-2,0 0 1,0 0-2,0 0-4,0 0 3,0 0 1,0 0-1,0 0-4,0 0-3,0 0 0,0 0-1,0 0-4,0 0 2,0 2 0,0 0-2,0-2 0,0 3-1,0-3 4,0 0 2,0 0 0,0 0 3,0 0 2,0 0-2,0 0-2,0 0 2,0 0-1,-2 0-1,2 0 1,-2 0-1,2 0 0,-1 0 1,1 0 3,0 0-1,-2 0 2,2 0 2,0 0 2,-3 1 0,3-1-4,-3 3-6,3-3-11,0 3-28,0 0-30,0 0-36,0 1-76,0-3-181,0-22-406,3 17 0,-3 0 0,0-4 0</inkml:trace>
  <inkml:trace contextRef="#ctx0" brushRef="#br0" timeOffset="862477.1494">17098 8855 166,'3'0'26,"1"0"7,3 0 11,1 0 13,0 0 16,-1 0 12,4 0 19,-1 0 15,-1 0 12,3 0-16,-3 0-1,3 0-4,0 0-7,1 0-8,1 0-3,2 0 0,1 0-7,4 0 3,2 0 12,1 0 12,5 0 5,-1 0 8,6 0 8,-3 0 3,2 0-5,1 0-10,-1 0-8,1 0-15,-3 0-17,1 0-16,0 0-4,-1 0-6,-1 0-6,-1 0-4,1 0-3,-1 0 2,1 0 1,1 0-2,3 0 1,-1 0-2,1 0-3,3 0-2,-3 0-1,-1 0-4,6 0 4,0 2 0,1-1-3,8 2 0,3-1-4,3 0 2,3-2 0,2 0 1,0 0 3,1 0 3,0 0-3,-1 0 2,1 0 0,3 0-1,3 0-1,-1 0-1,6 0-2,-2 0-2,2 0-8,-1 0-5,3 0-2,-2 0-11,2 0 1,1 0-1,2 0 1,-2 0-3,4 0-2,-4 0 4,3 0 0,-3 0 1,-3 0-2,-2 0 7,-3 0-4,-3 0 0,-3-2 0,-1 2-2,1 0 2,-1 0-2,-4 0 0,3 0 0,-5 0 1,-5-2-3,-2 2 1,2 0 2,-2-3-1,0 2 0,1-1-1,-7 0 1,4-1-3,1 3-1,-2-1 2,-3-1-2,1 1 0,-5 1-3,-3-2 2,3 1 1,0-2 0,-1 3-1,-1 0 1,1-2-1,-2 2-1,0 0 0,0 0 1,-2 0 3,-1 0-1,-3 0-1,0 0 0,-2 0 0,-1 0 1,1 0 1,0 0-1,-1 0 2,0 0 2,-2 0-6,1 0 1,-2 0 1,3 2 0,-4-2 1,1 0-3,2 3 1,-4-3-1,1 1 1,-1 1-5,1-1 6,1-1-1,-2 2 2,0-1-2,2 2 0,0-3 3,-3 2-2,4-2-1,4 0 0,-4 0 0,1 2 0,3-2 0,-5 1 1,1 2 0,2-3 2,-2 0-3,2 0 3,-1-3 2,1 3-5,-2 3 2,0-3 1,2 0-2,-3 0-2,1 4 2,3-4-2,-2 0 3,1 0-2,-3 0 1,1 0 0,-1 0 2,-1 0-3,3 0 1,-1 0-1,-1 0 1,0 0 0,6 0-2,-1 0 0,1 0 1,2 0 1,2 0-1,-4 0 1,5 0 1,-1 0-1,0 0-2,-3 0 2,2 0-1,0 0 2,-1 0-4,-1 0 4,3 0-1,2 0-1,-2 0 0,2 0 0,-1 0 3,1 0-2,0 0 2,-1 0-3,-2 0 2,2 0-3,-2 0 0,5 0 2,-5-2-1,1 2 0,2 0 0,2-2-2,-4 2 2,-1 0 2,0 0-4,2-3 3,-3 2 2,-2 1-3,0 0 1,-1 0 1,-5 0-1,2 0 2,-4 0-3,0 0 0,1 0 1,0 0 0,0 0-2,1 0 1,2 0-2,0 0 2,2 0 0,-1 0 0,-1 0 0,3 0 1,2 0 1,1 0-3,2 0 1,6 0 1,3 0-1,2 0 2,5 0-3,3 0 1,-1 0-2,1 0 0,-2 0 1,2 0 3,-5 0-1,1 0 0,-2 0 0,0 0-2,-2 0 3,3 0-2,-6 0 2,0-2-1,3 2 1,-6 0-3,1 0 0,-3 0 3,2 0-1,-1 0 1,-1 0-1,1 0 0,-5-2 0,-4 2 0,-2-3 0,-2 3 1,-2 0 2,-2-1-2,2 1-2,-4 0 2,4-2-1,-4 1 3,-1-2-4,-3 3 4,-3-3-3,-3 3 5,-1 0-3,-2 0 1,-1-2 1,-1 2-4,1 0 2,2 0-3,0 0 2,1 0-4,1 0 2,0 0 0,-1 0 2,0 0 0,-2 0-1,2 0 2,1 0 1,11 0-1,2 0 1,10 0 2,7 0-1,12 0-3,5-2-2,2-1 1,7 1 1,-2-3 0,3-4 0,-4 3 0,4-2-1,-3-1-1,2 5 0,-5 0 0,-4-2 1,-5 4-1,-5 1 1,-3-1-3,-7 2 1,0 0 1,-3 0 1,-1 0 0,-1 0-1,1 0 0,-3 0 0,7 0 1,-3 2-2,0-1 4,-3 1 1,2-2 0,-2 2-2,2-1-2,-1-2 3,2 2 1,0-1-1,-1 0 1,-1 0 0,1 0-5,-2 3 0,0-3 0,-1 0 3,-3 0 1,2 0-2,-3 0 1,2 0 1,-1 0-1,1 1-2,2-1 3,4 3-1,0-1 1,3 0-2,3 1 2,3-3-3,2 2 0,3 0 2,4 0 0,1-2 0,3 0 2,3 1-2,-1-1 1,2 0 0,1 3-1,3-1 4,-4-2-4,7 2 0,-5-2-2,0 0 4,4 0-3,4 0 1,0 2 0,1-1-1,-1 2 1,0-2-2,-3 0 4,3 1-2,-4 0 2,1-2 0,-3 1-3,5-1 4,-2 2-2,-1-2 0,1 0 2,-1 0 0,1 0 2,-4 0 3,-2 0 0,-4 0 0,-2 0 5,0 0-4,0 0 0,-1 0 2,1 0-1,0 0-1,-7 0-3,4 0 0,-4 0-1,2 0-2,-2 0-1,1 0 3,-3 0-3,-7 0 2,0 2-2,-7 1 1,-2-2-2,-7 0 0,-2 2 1,1-1-2,-4 3-1,2-4 2,-4 2 2,1 0-2,-2 0 0,-2-1 1,3 0 2,-1-1-1,2 2-3,-4-3 6,3 4-4,0-4 0,2 2 1,4 0-1,-1-2 1,2 0 0,-4 3 1,6-3 3,-6 0 3,-3 2 2,-4-2 5,-2 0 3,-2 0 4,-1 0 3,-3 0 1,0 0-4,0 0 0,0 0 0,0 0 0,0 0-3,0 0 6,0 0 3,0 0 4,3 0 3,-3 0 4,0 0 3,0 0 1,0 0-2,2 0-2,-1 0-1,1 0-7,-1 0-9,-1 0-5,0 0-4,0 0-4,0 0-2,0 0-1,0 0-2,0 0 0,0 0-1,0 0 2,2 0-1,-2 0-2,0 0-2,0 0 0,0 0 0,0 0 0,0 0 4,0 0-4,0 0 0,0 0-2,0 0 0,0 0-1,0 0-1,0 0 0,0 0-1,0 0-1,0 0-2,1 0 2,-1 0 0,0 0 1,0 0-1,2 0 5,-2 0 1,1 0 1,1 0-1,0 0 2,-2 0-1,1 0 1,-1 0 0,0 0-1,0 0 0,0 0-7,0 0 0,0 0 1,0 0 0,0 0 0,0 0-1,0 0 1,0 0 2,0 0-3,0 0 5,0 0 1,0 0 0,0 0 0,0 0 0,0 0 3,0 0 0,0 0 2,0 0-4,0 0 7,0 0-4,0 0 0,0 0 5,0 0 1,0 0 4,0 0 5,0 0 7,0 0 7,0 0 5,0 0 5,0 0 4,0 0-1,0 0 4,0 0 11,0 0 3,0 0 0,0 0-8,0 0-8,0 0-5,0 0-8,0 0-3,0 0 0,0 0-8,0 0-12,0 0-8,0 0-8,0 0 5,0 0 0,0 0 0,0 0 0,0 0 1,0 0-1,0 0 0,0 0-8,0 0-11,0 0-44,0 0-45,0 0-41,0 1-45,0 0-73,0 2-73,0-1-129,-3-7-611,-8 5 0,-14 0 0,-25-1 0</inkml:trace>
  <inkml:trace contextRef="#ctx0" brushRef="#br0" timeOffset="865520.3054">4302 9803 528,'0'0'64,"0"0"16,0 0 17,0 1 12,0 1 9,0-1 16,0 0 11,0 2 7,0-3 2,3 2-40,-3-1 9,9 0-1,0-1-12,6 3-4,4-2-4,6 0-5,5 1 0,9 1-1,3 2 4,10-3-8,4-1-14,-1 1-4,10-2 0,0 0-4,5-4-1,2 0-6,5-3-9,0 0-3,4-3-3,3 1-5,1 1-5,0-1-10,2 4-5,-4-2-1,-5 0-5,-1 4-2,-5-2-2,0 3-2,1 1 0,0 1 1,0-2 0,3 2 0,-3 0-1,1-1 0,-1 0 1,-2-2-1,-3 1-3,-2-1 1,-5 1-2,-2 2-1,-5-2-1,2 2 1,1 0 1,-3 0 0,5 0-1,-2 0-1,-1 0 2,-3 0-1,-2-3 0,-2 1 1,-3 0 3,-2-3 1,-1 2 1,-4 2 0,3 0 0,0-3 0,1 1 0,3-2 1,3 2 0,1-3-1,3 3-2,-4-2 0,-3-1 2,2 0-4,-6 0 3,0-1-1,-1 0 0,0 4-2,-2-1 0,3 2-1,-3 1 0,0 1-2,5-3-2,-4 2 0,4-2-2,-2 3 2,6-4 0,-1 3 1,-1-1 0,0 0-1,-3-1 0,-5 1 1,-2 1 1,-3-1-1,-1 0 1,-2 0 0,1-1 1,-2 1-1,0-2 2,-1 1 1,-5 0-1,0 0-1,-4 0 0,-1 1 1,2-1-1,-2 2 0,-2-1 0,1-1 0,-1 1-3,-2 2-1,2 0 1,1-3 1,1 3 1,2 0-2,4 0 2,3 0-1,4 0 1,4 0-1,0 0 0,5 0 4,4-2-3,1 1 1,0-2-1,3-1 3,-1-3-2,1 3-2,-3-2 1,5 1 1,1 1-3,-1-3 0,4 0-2,0 1 3,1-1-2,6 0-1,-5 0 2,2-5-1,3 8 1,0-7-2,-4 4 3,4-3-3,-4 4 4,0-2-3,2 2-1,-2 0 2,-2-3-1,-3-2 2,-1 4 9,-6-1 6,-5 1 8,1 0 1,-5 1 1,-4 2 1,1-3 2,-7 6-2,-5-1-2,0 2 0,-3 0-9,0 0-8,-4-3-4,3 3-4,0 0-3,0 0 2,0 3-3,2-3 1,3 3 1,2 5-4,2 1 1,-2-1 3,2 1-3,1 0 0,-3-3 2,-2 2-2,0-2-1,-3-1 3,-1-1 0,0-2 3,-2-1-3,0 2 0,-5-3 2,5 0-2,-6 0 2,-1 2 0,-1-2 3,-1 2-4,1-2 1,-2 0-2,-2 0 1,-1 0-2,4 0 1,-1 0 2,1 1-1,-1 2-1,0-1-1,-1 0 2,1-2 0,-2 2 0,-1-2 1,1 0 1,0 0-2,-4 0-3,1 0 1,1 0-1,-2 0 0,1 0 0,1 3-4,-1-3 0,1 0 1,2 2-2,-1 1-1,1-1 4,1-1 0,-3 0-2,-1 1 3,-1-2 2,0 1 5,0-1 2,0 0 4,2 0 2,-2 0-4,0 0 0,1 2 1,1 0 1,2 4-3,2 1-6,2 1-9,1 3-9,0-4-14,-1 4-11,2-2-19,-3 2-28,1 0-36,-1 0-45,1-1-67,-4 1-70,12-6-384,-12 4 0,-1-2 0,-2-5 0</inkml:trace>
  <inkml:trace contextRef="#ctx0" brushRef="#br0" timeOffset="970649.8046">25872 9426 1226,'0'0'75,"0"0"23,0 0 23,0 0 17,0-3 16,0 2 8,-3-2 6,-3 3 7,-2-1 10,-8 1-37,-2 0-8,-11 1-13,-5 2-8,-7 1-8,-4 3-13,-5-1-7,5 2-5,0-1-6,10-1-10,5-2-10,6-1-15,6-3-7,6 0-11,3 0-5,5 0 6,2 0 3,0 0 2,1 0-1,1 0-4,0 0 0,0 0-5,0 0-5,-3 0-6,3 0-3,0 0-5,-6 4-5,-3 2-2,1 6 0,-5 2 2,-1 6 0,1 4 4,-2 5 1,-1 2 2,2 1-1,0-3-3,5-1 0,3-9 0,3-3 2,3-5 16,0-8 5,6-1-1,5-5 6,8-2 0,7-3 5,9 5 0,5 0-1,5 1 1,-1 7 0,6 7-17,-8 5-3,-2 2-5,-5 6-2,-8 4-3,-10-7-3,-6 4 1,-6-2 5,-3-4 1,-9 1-4,-6 1-2,-11-1 1,-7 2 1,-15-1 1,-9 0 0,-9-6 0,-2 1-5,-2-2-9,4-7-11,11-2-15,8-3-15,15 0-29,13-3-65,11 3-61,11-3-89,18-6-143,0 3-200,11-9 0,7-5 0,9-12 0</inkml:trace>
  <inkml:trace contextRef="#ctx0" brushRef="#br0" timeOffset="971160.4991">26001 9644 1440,'-10'2'68,"-1"5"38,-2 4 29,1 6 20,1 3 15,4 8 7,4 5 8,3 3 4,0 1 1,6-1-35,4 0-19,1-7-20,5-5-14,8-9-6,2-8-7,3-7-3,4-7-3,4-5 1,-2-5 8,-8-3 18,-9-1 4,-6-5-10,-12-1-12,-9 2-12,-6-6-9,-6 4-4,-9-3-3,-6 5-6,-2 3-7,8 3-17,3 6-18,11 3-7,7 3-1,4 3-5,3 1-8,1 3-2,1 0-16,-2 0-40,-1 7-45,0 1-79,3 5-151,0-13-462,0 18 0,6-3 0,4-1 0</inkml:trace>
  <inkml:trace contextRef="#ctx0" brushRef="#br0" timeOffset="971552.5422">26486 10185 1984,'-3'5'108,"-4"-2"6,-7 3 3,-9 2 3,-14 2 1,-7 4 6,-7 1 13,-8 2 13,-11 2 19,-4 4-84,-13-2 1,-8 4 0,-8 1 1,-2 0-1,-2 0-1,8 0-7,12-3-10,18-3-14,15-3-17,20-6-10,16-3-11,9-6-8,8-2-12,8 0-48,2 0-128,51-4-577,-43 2 0,7 1 0,0-2 0</inkml:trace>
  <inkml:trace contextRef="#ctx0" brushRef="#br0" timeOffset="971836.5151">25665 10637 1528,'0'13'60,"0"9"12,2 7 6,0 9 4,1 3 2,0 6 0,-2-3 3,1 2-1,-2-3 2,0-6-45,0-2-13,0-6-19,0-5-60,9-12-407,-9-2 0,3-7 0,-1-6 0</inkml:trace>
  <inkml:trace contextRef="#ctx0" brushRef="#br0" timeOffset="972767.7477">25916 10751 1836,'-5'10'113,"-1"4"18,3 5 20,0 8 12,0 3 7,6 1 3,8 1 0,-1-2 3,4-2 4,2-3-75,1-5 0,1-7-4,-2-8-9,3-3-11,0-9-3,-1-4-2,0-7 1,-4-2-2,-4-13-3,-5 0-16,-4 0-17,-4 1 1,-3 4 0,-7 6 5,-1 5 0,-7 6 0,0 0 4,1 6 6,0 0 9,0 3 8,0 0 2,2 1-12,0 1-10,3 0-4,2 0-2,-2 0 2,4 0-4,1 0-3,4 0-10,3 0-7,1 0-5,2 0-3,0 0-1,0 1 0,0-1-3,0 2-3,0-2-2,0 0-4,0 0 2,0 0-2,0 0 0,0 0 0,0 0-1,0 0-2,0 0 3,0 0 2,0 0-1,0 0 0,0 0-4,0 0 0,0 0 2,0 0 0,0 0-1,0 0 1,0 0 1,0 0-3,0 0 2,0 0-1,0 0 2,0 0 1,0 0-3,0 0 1,0 0-1,0 0 1,0 0-4,0 0 2,0 0-1,0 0-1,0 0 1,0 0-1,0 0 2,0 0 1,0 0 0,0 0-2,0 0 4,0 0-2,0 3 2,0 1-3,0-3-3,0 3-6,0-1-17,0-3-25,0 4-33,0-3-50,0 2-79,8-3-239,-5 0-414,4-4 0,7-15 0</inkml:trace>
  <inkml:trace contextRef="#ctx0" brushRef="#br0" timeOffset="973166.8004">26726 9815 2469,'-2'2'46,"-1"-1"10,1 0 15,1 0 21,1 4 13,8-2 7,8-1 3,8-2-1,11 1 3,8-2-38,4-2-13,-2-1-43,-3 3-110,-6-6-166,-15 5-372,-9 0 0,-7 1 0</inkml:trace>
  <inkml:trace contextRef="#ctx0" brushRef="#br0" timeOffset="973367.5388">26834 10004 2064,'-2'7'85,"1"-3"19,1 2 3,6-1 3,10-5 2,9-7-9,13-1-39,15-2-119,6-13-483,-2 8 0,0-2 0,-3 2 0</inkml:trace>
  <inkml:trace contextRef="#ctx0" brushRef="#br0" timeOffset="974057.8432">28040 9493 1477,'0'-7'119,"0"3"56,0-4 22,0 2 13,-1 3 0,-8 3 3,-6 0 0,-12 3 2,-11 3-1,-13 5-71,-3 3-47,1 4-54,5 0-21,9-2-14,10-3 0,10-2-2,8-3-1,5-2-6,2-2 2,4 1 2,-3 1 2,3 2 1,0 4-1,3 4 4,-6 5 3,3 3 1,-3 1 0,-2 3 5,-1-2-2,0-5-3,3 0 0,-1-8 1,4-1 6,0-6 19,1-3 8,10-1 7,4-2 1,10 0 4,7-5 0,6 4 2,1 1-3,-3-1 0,-5 2-8,-5 7-20,-5 4-11,-9 6-8,-7 6-1,-4 6-5,-5 2 2,-4 2-1,-11-2 4,-4-1-4,-10 1 2,0-3 0,-8-6 1,2-3 3,-2-3-4,4-7-7,4-8-31,4-2-49,10-6-112,11-10-166,6-2-385,4-4 0,12-7 0,8-1 0</inkml:trace>
  <inkml:trace contextRef="#ctx0" brushRef="#br0" timeOffset="974406.3564">28429 9464 2622,'0'0'45,"-3"4"30,-3 7 23,-3 9 15,0 12 6,-2 12 2,5 12 0,3 2 3,3 3 0,3-1-20,3-6-25,-4-6-28,4-3-23,1-12-15,1-5-4,-2-6-7,6-7-30,5-7-109,22-8-230,-18-5-296,-2-8 0,-4-11 0,-7-7 0</inkml:trace>
  <inkml:trace contextRef="#ctx0" brushRef="#br0" timeOffset="974756.612">28184 9885 1387,'-11'0'202,"0"0"8,5-2 3,2 0 3,25-3 2,8-5 3,8 0 0,8-2 1,7-1 2,0-1-124,-2 0-78,-6 2-7,-11 6-3,-9-2 5,-11 7 11,-8-1 1,-5 2 10,0 0 5,0 2 10,0 4 15,0 10 7,0 5 6,0 9-3,0 7-6,0 3-14,0 2 0,1-6-13,1-2-15,-1-11-46,-1-5-69,8-8-168,1-34-531,7 22 0,8-11 0,6-11 0</inkml:trace>
  <inkml:trace contextRef="#ctx0" brushRef="#br0" timeOffset="975206.4245">28781 9804 2338,'0'-1'82,"0"1"16,0 0 18,0 3 12,0 8 7,3 7 3,0 7 1,2 11-1,0-1 2,-2-1-64,1-2-18,-4-3-13,1-10-14,-1-6-3,0-2-3,0-8-2,0-6-3,0-11 3,0-12-1,3-9 1,0-15 2,3-1 11,3 2 16,2 6 8,-1 11 7,1 7 0,1 9 3,4 7-4,6 6 3,2 5 0,7 4-2,2 8-9,-1 5-16,-2 9-18,-1 4-11,-9 3 0,-4 5 0,-6-1-3,-7-5-12,-3-5-32,-3-5-53,-3-4-116,-4-12-661,-3-4 0,-1-7 0,-3-9 0</inkml:trace>
  <inkml:trace contextRef="#ctx0" brushRef="#br0" timeOffset="1.04496E6">19745 9832 1841,'-2'0'65,"-1"0"4,0 0 0,0 0-3,5 0 1,-2 0 2,0 0 0,0 0 0,-2 0 3,2 0-43,0 0 3,2 3 12,-2-1 15,4 3 20,6-3 15,6 5 9,8-6 13,3 3 12,7-4 2,9 0 3,6 0-2,5-4-10,9 3-7,5-1-15,7 0-12,7-1-11,8-1-12,8 1-9,6 2-6,4-2-13,3 2-11,1-3-7,-7-1-6,6 1 0,-2 0-2,2 2-1,-3 0 4,-1-1-3,-5 2 4,-4 0 2,-6-4 0,-2 2 2,-2-2 0,-1 1-2,-6 0-1,-2-4 1,-9 3-4,-8 0 2,-6 0-4,-10 0-3,-4 3 1,-4-3-3,-8 2-2,-3-1 1,-6 3 0,-5 1-1,-5 0-3,-5-2-1,-1 2 0,-2 0 1,-1 0-1,-1 0 1,1 0 0,-1 0-1,-1 0 0,2 0-1,-1 0 4,1 0 2,0 0-1,1 0 2,-1 0-3,-1 0 2,2 0 0,1 2-2,-3-1-1,1-1 0,-1 1 0,-1 0-2,2 1 0,-2-2-1,1 1 2,-1 1-2,2 0 1,-2-1 2,1 1 0,-1 0 0,0-2 0,0 1 1,0-1-2,0 0 0,0 0 2,0 0 1,0 2 0,0-1 0,0-1 0,0 0-1,0 0 1,0 0 0,0 0-2,0 0 0,0 1-2,0-1-1,0 2 1,2-2-1,-2 1 0,1 1 1,-1 0 1,2-2 0,-2 2 1,0-2 1,0 0 0,0 0-2,0 0 0,0 0 0,0 0 0,0 1 1,0-1-2,0 0 1,0 2 0,0-2-1,0 0 2,0 0 2,0 0 0,0 0 0,0 0 0,0 0-2,0 0-1,0 0 0,0 2 0,0-1 0,0 3-1,0-3-1,0 2 2,0-2 0,0 0 0,0-1 3,0 2 1,0-2-1,0 0 3,0 0-1,0 0-1,0 0-2,0 0-2,0 1 0,0-1 0,0 0-3,0 0 0,0 0 4,0 0-2,0 0 1,0 0 1,0 0 4,0 1-1,0-1 1,0 2-1,0-2 0,0 1 1,0-2-5,0 2 0,0-1 0,0 0-2,0 2 1,0-2-1,0 2 0,-2-1 1,2 1-1,0-2 1,0 0 1,0 0-2,0 0 4,0 0 0,0 0-1,-1 0 1,1 0-1,0 0 1,0 0 1,0 0 0,-2 0 2,2 0-2,0 0-1,0 0 1,0 0-3,0 0 0,0 0 0,0 0 0,0 0-1,0 0-1,0 0-1,0 0 2,0 2-4,0-1 1,0-1-1,0 2 5,0-1-2,0-1 1,-1 0 0,2 0 1,-2 1 0,2-1 1,-2 0 0,1 2 0,0-2 6,0 1-5,0-1-2,0 2-11,0-2-51,0 0-31,-2 0-39,4 0-54,-2 0-126,-2-5-458,-4 7 0,1-4 0</inkml:trace>
  <inkml:trace contextRef="#ctx0" brushRef="#br0" timeOffset="1.22096E6">14741 10213 1980,'0'-6'134,"0"2"22,0-3 10,-2 1 3,4 0 1,-2 4 3,0 2 11,0-1 5,0 1 2,0 0-87,0 0-28,0 4-18,-4 6-6,1 2-3,-7 11 1,3 3-3,-7 7-11,4 4-6,-3 2 0,2-1-10,-1-1-8,5-8-4,0-8 2,6-6 33,-1-6 33,2-7-2,0-2 0,6-4-3,8-6 1,10-2-4,16-2 3,14-1-8,13 1-25,2 5-82,-3 1-85,-8 7-76,-14-4-114,-10 1-110,-17-3-294,-9 3 0,-5 3 0,-9-1 0</inkml:trace>
  <inkml:trace contextRef="#ctx0" brushRef="#br0" timeOffset="1.22127E6">15028 10181 1540,'-1'0'71,"1"0"33,0 1 50,0 10 34,-3 8 12,3 17 5,0 10 1,0 15 2,0 8-1,-3 9-54,0-1-17,-3-8-34,6-6-51,-5-10-50,5-15-80,0-13-66,5-13-162,-5-8-292,3-11 0,3-11 0</inkml:trace>
  <inkml:trace contextRef="#ctx0" brushRef="#br0" timeOffset="1.22161E6">15545 10069 1792,'3'-4'131,"-3"4"34,0 4 31,0 6 17,0 12 11,0 18 3,0 12 1,3 8-1,4 6 0,-6-2-130,4-6-3,-2-9-35,-2-6-39,-1-12-47,2-8-82,-2-9-99,3-11-503,-1-2 0,-1-5 0,4-8 0</inkml:trace>
  <inkml:trace contextRef="#ctx0" brushRef="#br0" timeOffset="1.2218E6">15764 10355 2294,'2'0'48,"-2"10"10,0 4 2,1 6-1,1 8-6,2 6-40,1 0-73,1-5-106,-2-11-305,2 2 0,2-6 0,-4-8 0</inkml:trace>
  <inkml:trace contextRef="#ctx0" brushRef="#br0" timeOffset="1.22203E6">16010 10120 1912,'0'-2'49,"0"2"30,0 6 16,0 6 5,0 11 1,4 14-3,0 9-28,2 6-56,1 1-60,-1-5-60,-2-8-70,5-7-262,-8-6 0,3-6 0</inkml:trace>
  <inkml:trace contextRef="#ctx0" brushRef="#br0" timeOffset="1.22257E6">15963 10394 1611,'1'-5'43,"12"-3"9,3 1 16,8-1 16,4 2 10,6 3 8,-1 3 17,-6 3 17,-4 4 11,-10 6-38,-2 6-2,-5 6-9,-1 7-16,-3 0-18,-2-1-9,0-2-6,0-2-1,0-6 26,-2-10 4,-3-7 6,-1-4 8,0-14 0,-2-8 9,3-9 4,7-3 0,10-3 1,9 2-11,11 6-42,5 9-14,7 3-8,1 5-10,-9 1-4,-6 7-8,-9-1-7,-7 3-10,-8-2-18,0-2-14,-6-1-4,0 0-2,-9-4 0,-2 2 6,-2 0 4,-7 2 2,-1 3 4,6 8 14,2 3 17,4 11 11,6 7 2,1 7 1,10 7-9,6 0-32,12 1-128,15-6-132,10-19-391,9 6 0,8-7 0,3-11 0</inkml:trace>
  <inkml:trace contextRef="#ctx0" brushRef="#br0" timeOffset="1.22318E6">17519 9975 1998,'0'-3'160,"0"3"22,3 10 12,0 11 4,7 19 3,-2 16 0,4 15 0,1 7-10,-7 0-6,-2-3-116,-4-10-51,0-9-32,0-14-48,0-9-15,0-16-64,0-9-89,-4-16-79,-2-10-36,-5-14 3,-5-8 46,-3-4 47,1 7 58,4 7 81,7 8 47,4 8 76,1 6 89,2 5 98,5 0 64,4 2 20,10-1-32,11-1-36,7 1-48,-1-1-46,-2 2-34,-7 1-15,-9 0 0,-5 0-17,-7 4-14,-1 4-17,-5 5-10,3 5-5,-3 6-3,0 2 1,0 8-2,0 0 0,2 2-4,2-4-10,1 2-45,4-11-115,1-12-466,-3-2 0,6-6 0,4-13 0</inkml:trace>
  <inkml:trace contextRef="#ctx0" brushRef="#br0" timeOffset="1.22357E6">18043 10401 2583,'-3'7'71,"0"3"7,3 4 0,-3 9 2,3 2-2,3 2 0,-3 2 1,0-3-2,0-3 3,3-4-50,-3-9 4,0-2 2,0-11 10,0-5 7,-3-12 6,0-9 15,-1-6 28,1-5 28,2 2 8,1 4-9,4 11-12,9 5-7,1 6-16,3 5-28,7 7-30,-1 0-40,-2 8-57,-3 3-47,-2 6-35,-2 4-46,-4 2-54,-1 1-138,-9-14-300,4 16 0,-4-3 0,3-5 0</inkml:trace>
  <inkml:trace contextRef="#ctx0" brushRef="#br0" timeOffset="1.22391E6">19081 10413 3197,'0'0'28,"1"2"4,4 5 3,9-2 3,9 3 1,14-3-3,14-2-12,4-3-28,1 0-65,-3-2-175,-10-15-378,-13 13 0,-13 2 0,-8 2 0</inkml:trace>
  <inkml:trace contextRef="#ctx0" brushRef="#br0" timeOffset="1.22409E6">19243 10568 2324,'0'4'99,"0"-1"6,0 0 5,6 1 1,9 3-14,14-3-69,15-1-126,17-3-45,16-11-383,4 5 0,5-9 0,1-2 0</inkml:trace>
  <inkml:trace contextRef="#ctx0" brushRef="#br0" timeOffset="1.2245E6">19952 10203 1858,'-3'-3'144,"3"2"8,-3-2 2,3 3 16,3-1 10,10 1 5,12 1 1,11-1 2,11 0 1,8 0-106,1 0-38,-8 0-12,-11 0-15,-14 0-20,-11 0-8,-9 4 1,-3 3 0,-4 5 4,-1 10 0,-2 8 2,-2 8 2,3 8 8,-2 8 14,-1 1 8,3 0-5,2-1-3,4-4-6,-4-9-33,4-8-59,7-13-193,-3-9-388,8-10 0,5-13 0,17-11 0</inkml:trace>
  <inkml:trace contextRef="#ctx0" brushRef="#br0" timeOffset="1.22483E6">20628 10302 2282,'-9'0'71,"-6"6"24,-3 5 13,-1 5 9,0 4 17,6 10 9,8 0 9,5-1 8,12-1 12,3-7-37,6-4 2,5-8-11,5-2-8,-1-11-7,2-6-16,-2-5-9,-3-6-16,-6-6-23,-10-2-18,-5-2-19,-12-3-40,-8 9-40,-4 4-40,-3 6-46,2 10-112,17 3-484,-5 9 0,7 1 0,9 1 0</inkml:trace>
  <inkml:trace contextRef="#ctx0" brushRef="#br0" timeOffset="1.22503E6">21078 10447 1058,'0'21'168,"1"6"23,-7 10 27,-7 9 19,-10-1 3,-5 3 2,-4-2 0,3-6-12,8-7-13,9-8-177,9-11-140,29-19-496,-16-4 0,11-14 0,6-17 0</inkml:trace>
  <inkml:trace contextRef="#ctx0" brushRef="#br0" timeOffset="1.2264E6">21302 10317 1376,'-10'7'127,"-3"6"29,-3 3 13,-1 10 8,10-4 4,5 7 2,4 2 4,10-2 3,7-3 8,3-6-73,5-5-47,3-4-24,1-8-12,1-4-8,-3-5-17,-2-8-16,-3-4-18,-5-6-12,-10-6-9,-3-2-6,-9-2-2,-8-3-3,-9 5 1,-4 1 7,-2 7 22,5 7 43,4 5 26,10 4 5,4 4 8,6-1 7,4 4 4,10 0 2,7 1-2,10-2-6,6 1-8,0 1-26,-2 1-11,2 2 4,-9 7-7,-7 4-2,-11 5 3,-5 9 1,-7 4 2,-5 6 1,-4-2-2,2-4 2,6 0-2,-1-6 3,8-6 3,5-3-4,9-8-5,5-4-7,4-5-3,3-9 0,0-3-2,-3-6-4,-3-6-6,-6-5-4,-8-2-6,-10-2-4,-6-2-6,-11 1 1,-9 3 2,1-1 0,-4 6 2,2 6 3,9 1 8,4 9 3,4 2 4,7 4 6,0 2 2,0 2-1,0-2 4,10 2 3,6-1-1,11-4 2,14 4-4,10 1 0,6-1 1,-3 3-2,-6 6 4,-6 0 1,-13 4 4,-6 4 6,-9 2 3,-4 3 1,-6-1 1,3 3 0,-4 4 0,0-3 4,5 0 3,4-2 4,5-1-1,5-7 4,5-3 2,3-5 1,5-5 2,4-1 2,-1-7 1,-1-6-3,-1-2 1,-10-9 9,-11-6 11,-7 1 7,-13-5 3,-13-2 6,-18-1 7,-9 6 3,-9 3-3,-3 9 0,8 8-7,9 6-14,8 4-17,15 1-21,4 1-10,5 4-10,4-3-11,1 4-4,-2 0-1,4 0 0,-1-2 1,0-1-2,2-1 1,0-2 1,0 0 0,0 1 2,0-1-2,0 0 2,0 0 0,0 0-1,0 0 1,0 0-2,0 0-4,0 0-5,0 0-4,0 0-3,0 0 0,0 0-2,0 0-1,0 0 0,0 0 0,0 0 1,0 1 4,0-1 1,0 0-3,0 3-30,0-1-42,-7 2-73,3 2-73,-7 3-128,-7-4-584,-7 1 0,-10 1 0,-16-5 0</inkml:trace>
  <inkml:trace contextRef="#ctx0" brushRef="#br0" timeOffset="1.24126E6">20157 11023 476,'-2'0'75,"1"0"32,1 0 28,-2-1 35,2 1 30,0 0 11,-1 0 16,-1 0 25,-1 0 29,2 0-28,-4 0-12,5 0-21,0 0-15,0 0-26,0 0-24,0 0-7,0 0-15,5 0 1,1 0-18,11 0-10,11-1-8,12-1-3,12 1 3,10-2-5,10 1-1,8-1-3,11 1 0,10-1-23,8 2-10,3-2-9,6-4-2,3 2-9,6-2-12,1-1-5,-2-5-2,3-1 0,-5-2-4,-11 2 5,-3-1-4,-11 3-3,-8 2-2,-13-1-1,-11 6-1,-8 1-2,-9 0 1,-10 4-5,-5 0 0,-9 0-3,-10 0 1,-7 0 0,-6 0-2,0 0 0,-3 0-5,0 0-15,0 0-32,0 0-31,0 2-58,-4 1-85,-6 0-114,-4-2-132,-15 7-270,-9 2 0,-10 3 0</inkml:trace>
  <inkml:trace contextRef="#ctx0" brushRef="#br0" timeOffset="1.24174E6">21341 11250 706,'0'0'76,"0"-1"34,0 1 13,0-2 2,0 2 2,0 0 3,-4 0 7,-3 3 9,-3 4 11,3 4-30,-4 3-30,1 8-26,2-1-8,3 4 0,2 1 1,3-2 26,0-5 17,10 1 4,4-8-3,5-3-6,11-5-6,12-3-6,1-2-3,5-7 0,1-3-7,-3-2-43,-6-2-68,-7-2-81,-9 5-87,-5-9-396,-13 9 0,-6 0 0</inkml:trace>
  <inkml:trace contextRef="#ctx0" brushRef="#br0" timeOffset="1.24219E6">21573 11236 555,'0'-4'61,"-2"3"22,2-4 24,-1 5 29,1-3 27,0 3 18,0 0 9,0 0 2,-4 0 6,4 0-25,0 6 7,-4 4-7,4 8-10,0 9-19,0 10-18,0 9-11,0 1 1,0 7 9,-3 0 4,3-7-10,-3 2-16,0-6-7,0-7-10,-3-1-6,0-8-8,2-6-5,1-3-7,0-5-3,1-6-5,2-3 4,0-1-4,0-2-2,0-1-3,0 0-6,0 0-2,0 0-6,0 0-10,-3 0-30,3 0-43,-3 0-122,6-4-222,-3 1-370,0-2 0,-3-5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5:00:11.826"/>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
  </inkml:definitions>
  <inkml:trace contextRef="#ctx0" brushRef="#br0">14620 5071 594,'3'-1'72,"-3"-1"26,0 0 28,0 2 22,0 0 24,0 0 21,0 0 21,0 0 12,0-3 13,0 3-46,2 0-21,-2 0-27,0-2-30,0 2-22,0 0-21,0 0-21,0 5-18,0 3-11,0 5-10,0 6 1,0 4 9,0 5 8,0 2 9,0 4 4,0-1 3,-2 4 5,-1 1 2,0 0 5,-4 2 3,1 6-5,0-3-4,3 6-6,0 2-6,0 4 3,3-2-1,0 2-2,0 2 2,-4-5 1,4-3 4,-3 2 10,-2-1 4,2-3 0,-5 1 3,2 3-8,1-1-2,-2-1-2,4 0-5,3 2-3,0-4-9,0 0-11,0-1-4,0-3-2,0-4-3,0 3 3,3-2 0,-3-2 1,0-1-4,0 4-2,0-4 0,3 4 0,-3-3-3,4 4-2,0-1 2,-4 2 0,3 6 4,-3-1 0,0 4 9,0 3 4,0 3 6,0 0 0,0 4 3,0-3 0,0 2 1,0-1-2,0 3-9,0 0-2,0-1-4,0 2-4,1-1-4,-1 1-3,0-1-2,0-2 0,0 5-2,0-3 1,0 3-2,0-2 0,-3 4-1,2 0-5,1 0 1,0-1 0,0-1 2,1-1-1,1 1 0,-1-1 0,2 2 2,-1 3-2,-1 2-2,1 0 3,-2 2 0,0 1-1,0-2-2,0-1 2,0-1 1,0-4-2,0 1 1,0-3 0,0 1 2,0 1-4,0-2 2,0 3 0,0-1 4,0-3-1,0 4-2,0-4 5,0 2-2,0 0 2,0-1 0,0 3 0,0-1-4,0 1 2,0-2-2,0 0 3,1-5-2,1-4-2,-1-2 0,1-3 2,-2-2-1,1 1 0,-1-3 3,-3-2-3,2-2-4,-2-5-2,0-7-3,0-9-40,1-6-71,1-11-116,10-9-705,-9-14 0,-2-12 0,2-23 0</inkml:trace>
  <inkml:trace contextRef="#ctx0" brushRef="#br0" timeOffset="3986.5462">14666 5080 893,'0'0'87,"0"0"11,3 0 18,-3 0 21,0 0 30,0 0 26,0 0 21,0 0 16,0 0 10,0 0-65,0 0-13,0 0-13,0 0-13,0 0-18,3 0-23,5 0-23,5 0-18,6 0-13,6 0-7,9 0-7,2 0 3,8-1 4,5 0 0,5 0-1,10-2-5,-3-3-2,7 1-3,-2 2-3,2-1-2,0-2-2,-2 5 0,2 1-3,0-3 0,7 3-5,3 3 2,9-3-1,8 0 4,7 0 3,5-4 8,6 0 2,4-6 4,5 1 12,6-2 4,-1 0 6,1-1 0,2 3 3,-3 0-2,-1-2-2,11 5-6,0-5 0,1 4-2,0-3-9,1 6-3,-4-1-7,-2 0 2,-6 4-2,-2-1-2,-10 2-2,-4 0-1,-9 0-1,-3 0 0,-1 0-4,1 0-5,2 0 2,1 0-3,4-1 0,1 1 0,2-7 0,5 3 0,3-3-3,-3-3-2,-6 2-1,-7 4 4,-4-1-2,-6 1 0,4 3-6,0 1 1,6 0 0,0-2 0,0 2 1,-2-5 1,-6 2 1,-3-1-2,-7-1 0,0-1-2,-2 2 4,2 1 0,0-1-3,6 2 0,1 0 1,2-4 0,-4-1-2,0 1-2,-7-2 6,-3 3 0,-7 0-3,-7 0 2,-5 2 2,-11 2-4,-11-1 0,-6 2-3,-7 0 1,-7 0-4,-8 0-7,-3 0 4,-5 0 1,-1 0-3,0 0 0,0 0-3,0 0 0,0 0 1,0 0 1,0 0 6,0 0 3,0 2 2,0 0 0,0 3 2,0 3 2,0 6 4,0 4 0,0 5 0,0 7 0,0 6-1,0 7 3,0 3-2,0 3 2,0 5 2,0-1-1,0 3 3,0 3 2,0 3-2,0 5-1,0 2-1,0 4-5,0 2 5,0 2 1,3 0-6,2-4 3,1-2-1,1-4-3,1-2 2,-1-1-1,2-1 0,-6-2 2,3-1-8,-1 1 4,0-2 5,0 5-1,-2-1 2,0 3-2,0 1 6,1 0 0,-1 1-2,-3 4 4,0-2 0,1 4 1,-1 1 2,0 2-1,0-1 1,0 2 4,0-2-4,-1 2 1,-2 0 4,-4 2-4,0 1 9,0 2-6,0 1-4,1 2 1,3-5-1,0 0-3,3-2 1,0 3-2,-3-3-3,3 3 3,0 2-5,0-3-1,0 2-1,0-6-3,0 1 2,0-1-2,0 2-1,0 3 0,0-1 3,0 0-1,0 2 2,0-1-2,0-5 0,0 1 0,0-3 0,0 0 2,0 0 3,0 2 5,0 0-2,0-1 1,0 1 1,0-4 2,0-3 3,0-2 0,0-3-3,0-2 0,0 1-2,0-1 1,0-2 5,0 0-1,0 2-3,0-1 0,-3-3-1,1 2 0,-1-3 1,-5 0 0,3-1 0,-1 0-6,2-1-1,-4-2-3,1 1 0,1 0 3,0-3 0,-2 0 1,5-3 2,3-1-3,0-4 2,-3-1 2,3-1-3,-3-4-1,-1-4 0,1-2-3,-2-4 0,0 0-2,4-5-3,-3 3 4,-1 3 0,2-2-4,3 3-1,-1-1 0,-1 3-1,2-4 2,0 0 0,2-1-1,-2-5 1,0 2-1,0 0-4,0-4 6,0 5 0,0 3 4,0-4-1,0 4-2,0 1-2,0-4 1,0-4 0,0-1-2,0-3 2,0-4-2,0 1 3,0-2-4,0-2-2,0 4 4,0-2-1,0-2 0,0 2-1,0-1 1,0-2-1,0-2 0,0 5-1,0-6 2,0 0-1,0-1-1,0 0 0,0-2 3,0-2 1,0-1 2,0 0 1,0 0 0,0 0 0,0 0 0,0 0 1,-2 0-1,-1 0 1,0 0-4,-3 0 0,-3 0 0,-2 0-1,-4 3-2,-6-1 0,-6 4-1,-7 0 2,-10 3 0,-1 2-3,-11 3 2,-1-4 0,-2 6-4,-4-1-1,-5-3 5,-7 4-3,-5 2 4,-7-1-3,-8-2-1,-3 6 6,-4-5-4,-3 2 1,-3 1 4,0-1-2,-3-6-2,-1 2 6,-2 0-4,0-2 1,-2-1 1,2 1-3,-3-3 1,-7 1 1,-1 0-3,-3-1 3,-1 1 0,-3 1-4,1-1 0,1 1 3,-5 0-3,5 0 2,-1-1 3,1 1-5,0-4 3,1 3-2,-8-3 0,3 1 0,0-2 2,-2-1-2,4 0 2,1-2-2,-1-2-2,2-1 3,5 0 0,-2 0-1,6-1 2,6-2-1,3-4-2,1 2 1,2-4 1,4 2-2,7-3 1,5 0 1,4-1-1,5-1 1,5-1-2,0 1-1,-1 0 2,3 3 1,0-2-4,7 4 3,-1-3 0,2 1 0,7 0-1,2 1 1,5-1 0,3 1 0,-1 1 0,6-1-2,-2 3 3,-1 1-2,-1-1 2,0 5-3,6-3-3,0 3 4,7 0 0,6 0 1,5 0-2,5 0-2,6 0-35,5 0-72,5 0-144,3 0-257,-2-3-492,-3-3 0,-10-11 0,-5-4 0</inkml:trace>
  <inkml:trace contextRef="#ctx0" brushRef="#br0" timeOffset="5328.8952">14490 11229 378,'0'-7'109,"0"-1"26,0 0 22,0-4 25,0 7 29,0-4 18,0 4 10,0 1 3,0 1 1,0-1-76,0 4-38,0-1-23,1 1-21,2 0-21,3 1-28,0 3-13,0 3-6,0 4 9,0 3 16,3 4 13,-1 10 11,-1 3 3,4 10 1,-2 2-2,0 10 2,-1 1-4,-1 1-3,0 6-12,1-1-14,-2 1-12,1 1-6,-4-3-2,-3 0 5,2 2 3,-2 3 1,0-1 3,0 2-1,0 1 1,0-6 4,-2-4 1,2-4 1,0-4-1,0-4-1,-3-2 0,0 2-2,-2-1-2,-3 1 1,0 2-1,1 1-3,0-2-3,2-4-2,2-5-3,1-4-4,1-8-3,1-5-2,0-5 1,0-4-3,0-3 2,0-1 1,0-2-3,0 1 4,0 2-2,0 1 0,0 4-1,0 0 2,0 5-2,0-3-1,0 1-2,0-1 1,0-3-6,0-5-24,0-1-43,1-3-111,7-7-173,1-10-367,-3 4 0,0-3 1753,3-4-1379,-4 4 59,-1 9 47,3-5 50,-2 4 54,-2 5 56,-3 2 60,0-1 118,2 0 179,-2-1 53,0 1-57,3 0-54,4 0-44,4-1-51,4 1-49,9-2-35,1 1-30,8-4-32,12 0-48,7-3-23,7-3-67,4-2-104,-2-5-456,-6 6 0,-13 1 0</inkml:trace>
  <inkml:trace contextRef="#ctx0" brushRef="#br0" timeOffset="6958.3214">18401 8306 1211,'0'1'69,"0"-1"7,0 0 10,-2 3 12,2-2 9,0 8 12,0 3 13,0 7 20,2 5 13,1 11-56,3 5-2,0 11 1,1 8 7,-1 4-4,0 9-4,2 3-7,-2 2-10,-3 1-13,-2 4-9,2 0 4,-3 3 5,0 0 1,3 4-8,-3 2 5,-3 1-2,3 1 3,-4 6-1,-4 1 1,1-1-1,1 5-7,1 0-5,2-3-5,3 2-7,0 3-14,-1 2-2,2-1-2,-2 2 0,1-1-7,0-3-2,1 3-4,-4-3-2,0 2 0,0-1-2,-6 0 6,3-2 2,2-2 1,-4 1-3,-5-2 3,0 2 0,0-3 5,-2 0 3,3 0-4,-2-4-2,4-3-1,4-1-7,-2-1-2,-1-1-1,5-3-2,-1 1 0,-2-4-7,4-1-3,1-2 0,-1 2 3,-1 3-1,1-3 7,0 4-4,1 1 3,0-4-1,1-3 0,1 0 12,-2-1 8,-1 3 12,-1-1 17,1 2 13,2 1-1,-5 1 2,3 0 1,-1-2 5,4-1 0,-3-1-9,5 0-6,-2-2-3,0-2-9,0 0-9,-2-5 1,2 0 0,-1-5 1,-2 0 4,1-4 5,2-2 6,-5-3 7,5-4-1,0-1 3,-2-2 0,1-5 5,1-5-7,0-2-4,-2-5-6,2 2-9,-1 1 1,-1 4-14,0 2-2,-1 2-21,0-3 3,3-2-12,-3-5 1,3-6-10,0-8-15,-3-8-62,2-9-60,1-3-76,0-9-136,13-10-327,-9-8-390,0-10 0,2-12 0,-2-13 0</inkml:trace>
  <inkml:trace contextRef="#ctx0" brushRef="#br0" timeOffset="8932.6023">18447 8215 1054,'0'0'100,"0"0"33,0 0 32,0 0 18,0 0 10,0 0 6,0 0-2,0 0-3,0 0 15,5 3-61,2-2-18,13 2-26,10-2-26,9 2-10,14-1-4,7-2-1,8 0 7,14 0 8,15 0-6,14-2-7,8-2-2,18 0-4,4-3-3,11-5-8,12 3-3,8-4-5,5 1-5,7-2-6,4 2-5,0-3-2,-1-2 5,1 0 10,1 8 13,-3-5 4,-3 2 2,2 2 0,0 0 0,-1 2 4,1 1-4,-3-3-5,0 3-6,-1 0-9,-7 1-14,-8-4-4,-1 4-2,-6-2 4,-11 2 1,0-2-3,-9 1 0,-7 0 1,-10 0-4,-9-4-6,-11 2 1,-7 0-2,-8 2-1,-9 1-2,-6 4-3,-11 2-1,-11-2 2,-4 2-3,-8 2 0,-2-4 1,-4 4 0,-4-2-1,-1 1 0,-6 2-1,-6-2 0,-4 1 1,-5-1 0,-5-1 1,-1 2 0,0-2 1,0 0 1,2 2 0,-1 1 2,1 1 0,-2 1-1,1-2 1,1 3 0,-1-3 1,1-1 1,3 1 2,-4 0-3,3-3 0,-1 3-2,-1-3 1,2 1-1,-1-1 1,3 0-1,-1 3-1,-2 2 0,4 1-3,-1-3 2,1 2 1,-3-2 0,1-3 0,-2 0 0,1 2-1,-3-2 1,1 0-3,1 2 0,0 0 1,2 1-2,2-2 4,-1 3-1,3-1 3,-3-3 2,3 0-1,-3 0-4,2 0 4,-5 0-4,0 0-3,-5 0-1,2 0-7,0 0 1,0 3-3,2 0-2,-2 0 0,1 0 0,-1-2-1,0 0 4,0 0 2,0 1 2,0 2 3,0 1 0,2-2 1,-2 1-1,0 1 3,0 0 3,1-2 1,-1 1-1,0-3 2,0 0-21,0 2-52,0-3-43,0 0-36,0 3-31,-1-3-71,-2 0-93,0-3-138,-11 3-167,-1 0 0,-4-5 0,-4 0 0</inkml:trace>
  <inkml:trace contextRef="#ctx0" brushRef="#br0" timeOffset="11545.0964">24865 7899 915,'0'0'74,"0"1"13,4-1 22,3 2 26,5-2 35,3 0 24,9-2 15,0 2 15,5 0 12,2 0-50,6-1-5,6-3-7,5-2-11,10 2-15,0-6-30,8 6-21,2-2-13,-2 1-12,-8 1-10,-3 1-10,-10-2-7,-4 2-2,-5 0-12,0 2-11,-7-1-4,-2-1-3,-6-1 0,-7 3 4,-6-1 14,-5 0 7,-3 0-1,0 1-1,2-1 1,-2 2-1,0 0 0,0 0 0,0 0-2,0-1-10,0 1-15,0 0-7,0 0 1,0 0 0,0 1-1,0 2 0,2 1 2,-2 3 1,0-2-2,1 3 3,1 2 1,-1 1-1,1 1 1,-1 5-3,2 3 2,2 4 2,2 2 0,-1 5-2,5 4 5,2 3 1,2 2 1,2 5 2,-2 2 1,0 2 5,3 4-2,-3 4-5,-3 3 0,4 2 3,-5 7 3,2 3 3,1 3 1,0 0 0,-1 3-3,1-1 1,1 2 1,-4 4 5,3 0 10,-3 4 4,1 0 1,0 1-2,0 1-1,-2 2 2,1 0-2,-2 6 3,-1-1 5,-1 4 1,-4 3-10,0 1-7,0-3-1,0 8-4,-1-2 2,-1 1-1,2 3 7,1-3-1,-3 0-6,2 1-3,-2 5 0,-1 2 4,-4 0 0,-1 5-3,-1 0-3,0-2 0,-7 4-3,5-3 4,2 0 2,2-1 3,-1-1-2,5-4-3,-2 2-1,2-5 5,0-3 3,4 2-4,-1-6-4,1 2-7,2 0-6,0-1 0,0-1 1,-3-2 1,0-2-3,0-5-3,-3-3-2,3-5-2,0 0-1,-4-4 4,2-4 3,-1-1-4,2-3 0,-2-3 0,0-5-1,1 1 0,-1-1 1,2 1 1,1-1-1,0 2 0,1 0 0,-1-3 1,6 0-1,-2-2-2,3-3 0,2-3 1,-3-2 2,0-2-1,-3-1 1,-3-3-4,0-3 1,0 2-2,-3-3 0,3-3 2,-3-2-2,0-2 2,3-4-4,-6-6 3,6-6 1,-3 0 2,0-7-1,0 0 0,0-2 1,0-2-4,0-2 5,0-1-2,0-4 3,3 2-1,-6-1 0,3 0-3,-3-2 1,3 0 3,-3 0 1,0-1 0,0-1-1,3 1 2,-2-3-2,-1 2 1,0-1 1,-5 0 3,0-1 14,-4 0 1,-5 3 2,-5-1 13,-7 1 5,-10-1 6,-6 2 5,-11-2 24,-4 1 33,-3-3 42,-6 3 7,-2-3 9,-6 4 8,-7-2-11,-8 4-10,-3 1-5,-10 3-8,-4 1-21,-8 1-35,-5-1-44,-10 1-21,-5 0-13,-3 1-11,1-1-1,1 1 5,-2-2-3,-1 3 2,-1 0-4,-2 0 0,2 1 0,-2 2 0,-2-2 0,-3 2 0,-1-1 0,3 0 0,1 3 0,5-2 0,1-2 0,3 0 0,-1-2 0,2 0 0,1 1 0,1 3 0,-6-3 0,2 3 0,-2 1 0,6-1 0,0-2 0,8-2 0,-3-3 0,5 1 0,5 1 0,1-3 0,6 1 0,8 0 0,1-2 0,4-3 0,1-2 0,8 0 0,1 0 0,4-3 0,4 0 0,6 0 0,5 0 0,5 0 0,6 0 0,7 0 0,3 0 0,4 0 0,6 0 0,3 0 0,0 0 0,4 0 0,6 0 0,-1 0 0,8 0 0,1 0 0,6 0 0,-3 0 0,0 0 0,0 0 0,-8 0 0,2 1 0,0-1 0,1 2 0,-1-1 0,2-1 0,-2 0 0,1 0 0,-1 0 0,5-1 0,1-2 0,3-3 0,1 3 0,4-5 0,-3 2 0,7 1 0,-3 1 0,5 1 0,-4 2 0,4-1 0,-2 2 0,2-2 0,-1 0 0,1-1 0,-4 3 0,0-1 0,-4 1 0,-1 0 0,-2 1 0,1-1 0,-2 2 0,0-1 0,3 1 0,0-2 0,2 2 0,3-2 0,2 0 0,-1 0 0,3 0 0,-1 0-208,-9 0-220,-9-2-1083,-12 2 0,-14-9 0</inkml:trace>
  <inkml:trace contextRef="#ctx0" brushRef="#br0" timeOffset="12158.5858">18006 15957 1651,'8'4'119,"1"4"9,-2 1 3,6 4 0,-5 2 3,0 2 0,1 1 5,-3 7 11,0 4 23,-3 4-90,0 6-10,2 5-6,-4 2 6,4 0 20,-4-1 18,-1-5 21,0 0 8,0-7-4,0-5-16,0-4-9,0-5 4,0-4 9,3-5 7,0-2-12,8-7-17,7 2-17,9-6-10,9-2-8,12-4-5,6-3-4,3-1-10,-2 4-19,-3 0-67,-14 6-118,-4 3-249,-14-27-484,-12 28 0,-2-1 0</inkml:trace>
  <inkml:trace contextRef="#ctx0" brushRef="#br0" timeOffset="13526.5628">14650 13038 1371,'0'1'73,"0"0"33,0 0 26,0 1 8,3 1 5,-3-3 8,4 4 15,-1 1 21,6 2 15,6 4-47,1 5-7,8 3-30,5 6-26,4 6-6,6 3-4,8 5-8,2 2-16,0 2-20,-1 1-13,-3 2-8,-5 2-8,0 3 2,-3 0-1,1 2-1,-1 1 1,6 2 0,-3-1 1,4-3-1,-2 2-2,-1-2 0,-1-2-2,-4 0-3,4 0-2,-2 2 0,2-3 5,1 3 0,2 0 5,1 1 6,-3-3 3,5 2 0,-4-1 1,5-1 0,0-1 1,-1 1 0,4-4-6,-4 0 2,2 1-5,-4-1-6,1-3 0,-2 5 4,-4-5 4,1 2 11,1 1 10,-2-6 2,3 6 3,-1-2 2,3-2 1,-4-2 2,2 2 2,-2-2-2,0-3 0,-2 4-3,-4 0-11,1-3 2,2 4 0,-2-1-2,-2 1 0,0 1-1,0-3-2,-1 2-4,0 0-5,1-2-6,-5-3 0,-1 0-2,-3-5-4,-2 0-1,-3-1-2,-3-5-2,-2 1-3,-2-4-4,-1-2-24,1-4-17,1-4-78,-2-2-168,0-22-587,0 8 0,2-6 0,3-11 0</inkml:trace>
  <inkml:trace contextRef="#ctx0" brushRef="#br0" timeOffset="14912.2884">22283 12717 404,'0'-8'4,"0"-1"-6,5-4 2,-1 0 3,3 2 16,0 6 39,-3 2 50,-1 2 30,-3 1 12,2 0-3,-2 0 6,1 0 11,-1 0 4,0 0-1,0 0-5,2 0-27,-2 0-39,0 0-20,0 0-7,0 0 2,1 0 2,-1 0-4,2 0-6,1 0 1,1 0-6,2 2-11,6 4-10,0 0-6,3 4-7,5 3-4,-2 1-2,5 3-1,-2 2 4,4 0 9,5 5 16,6 4 11,5 0 8,10 4 2,6 3 4,2 0 7,4 3 10,5 4 7,0 1 2,1 3-9,5 2-14,-3 2-10,0 4-6,0 1-2,2 7 0,-1 1-4,0 2-4,1-2 0,3 1 1,0-3 7,0-1 1,0 1 0,-1-1 2,-5-1 5,5 0-2,-4 1-1,0 2-7,6 0 0,1-1-5,5 0-5,-1 2-4,4-2 2,-4-2 2,-6 5-3,-5-1 5,-6 1-4,-6 1 1,-1 4-4,-2-6-1,-1 2-3,0-4 0,0-5 4,-3-4-3,-3-6-2,-2-3-5,-4-4-1,-5-3 1,3-2 0,-1 0-3,-1 1-3,1-1 1,3 0-10,-2-2-3,0-1-4,2-1-4,-1 1 2,-3-2-4,-3-3-1,-2-1-13,-9-4-36,-8-1-67,-5-6-56,-8-7-113,5-9-247,-15-5-338,-10-16 0,-14-11 0,-19-16 0</inkml:trace>
  <inkml:trace contextRef="#ctx0" brushRef="#br0" timeOffset="16630.3253">14777 5124 944,'-10'-3'84,"1"2"7,-2-2 8,-2 2 5,3-4 5,3 0 10,-1-2 15,1 0 26,1 2 27,3-2-40,3 4-18,0 0-11,0 0-6,0 2-3,0 1-6,3 1-8,4 3-14,10 4-22,7 4-21,6 5-18,11 6 0,8 4 13,8 2 8,10 1 2,8 6 6,5 0 4,4 5-1,-4 4-2,1 4-4,-4 5 0,-4 2-5,-2 9-4,1 3-8,1 3-3,-1 3-5,5-4-2,4 5-2,5-4-1,0 4-1,2-4-2,3 2 2,2 1 3,-1 1 6,0-1 8,-1-1 4,-3-3 8,-6-2 9,-5-1 6,-2-2 3,-4 2-1,2-1-1,0-1-4,2-1-5,7-3-9,-4-4-2,-1-4-11,-4-4-6,-8-1-6,-4-2 2,-2-2 3,-6-2 2,-6 0 1,-3-2 5,-3-4 2,-4 2-4,0-2 4,0 1-1,0 1-2,-6 4-1,2-6-3,-2 3-1,-6-5-6,-4-3-4,0-2-4,-4 3 2,-4-8-4,2 1-3,-1-2-10,-3-3-50,4-3-134,-2-8-730,2 2 0,5-9 0,9-10 0</inkml:trace>
  <inkml:trace contextRef="#ctx0" brushRef="#br0" timeOffset="18000.4253">22380 4867 706,'0'-2'97,"0"2"16,0-1 6,0 1 5,0 0 13,1 0 23,4 1 17,8 5 11,5 4 7,6 3-73,8 6-19,0 6-14,-1 7 3,1 0 5,-1 3 2,7 7-15,-2 2-10,2 1-8,5 3-1,2 5 5,2-1 2,3 2 1,5 5-5,7 3-6,0 1-14,3 4 0,5-1 0,-1-2 3,-1-1 0,1 0-4,-7-5 1,0 3-1,-5-1 0,-3 0-3,0 1 2,0 2-6,-1 1-1,4-1-3,2 3-4,1-4 2,0 1-1,2-5 0,1 0 3,-1 1 6,1-1 6,-2-2 7,0-4 2,3 3 4,4 1-4,0-3 4,-2 2-4,2-3-1,-3 2-3,-8-2-8,0-5-5,-3-1-10,-3-3-4,-7-7-5,-3-4 0,-7-5-3,-1-6-2,-4-1 2,-5-3-3,-3-1 2,2-2 1,-1 3-3,2-3 0,2 1-1,1-3 0,-1 2-6,-1-3 3,-5-1 0,-4-1-5,1-3 0,-5 1-4,3-1-1,-4 2-1,-1-1 0,-3-1-1,-1 2 0,-2 0-1,-1 1-3,-2-2 2,-1 1-7,2 0-34,-2 2-152,1-11-750,-1 12 0,0-8 0,-3-5 0</inkml:trace>
  <inkml:trace contextRef="#ctx0" brushRef="#br0" timeOffset="33380.5693">22109 16569 1652,'1'1'115,"1"2"15,-1-2 13,2 3 11,-3-3 10,0 1 15,0 0 13,1-2 12,-1 0 5,0 1-90,0-1-18,0 2-14,0-1-11,0 2-8,-4 2-5,-3-2-11,-6 1-9,-3 2-6,-8-1-1,-3 2-2,-8 0-2,1 2-2,-2-1-1,2-3-2,7 2-3,6-1-4,8-2-4,3 0-8,3-4-1,4 3-3,0-3 1,3 0-2,0 0-2,0 0 2,0 0-2,0 0 2,0 0-1,0 0 1,0 0-2,0 0-2,0 0-1,0 0 3,0 4 1,0 2-1,0 3 1,-3 3 0,-1 6 0,-6 0 0,-3 4 1,1-1 3,-1 0 0,3-2-3,4-7-6,3-4-2,3-2-3,0-1 4,0-5 3,6 0 4,4 0 1,4 0 0,3 3 4,7-3 3,3 4 6,0-3 1,0 3 0,3-4-6,2 3-6,-5-3-6,-6 4-2,-1 2 0,-9 4-4,-4 4 1,-4 4 0,-2 5 4,-1 3 0,-4 1 9,-3 1 1,-3 1 8,-7-6 5,-6-3 6,-8-1 7,-2-8-3,-3-3 1,-3-3 1,6-10-2,5-3-8,4-6-1,8-3-17,7-2-37,4 7-56,3-1-120,8 0-185,-2 3-357,5 0 0,5-5 0,9-4 0</inkml:trace>
  <inkml:trace contextRef="#ctx0" brushRef="#br0" timeOffset="34010.4608">22125 16806 2089,'2'0'86,"-1"2"22,4 4 18,2 6 10,4 8 5,-4 7 2,2 8 0,-2 4 2,0 1 1,-6-2-61,1-4-16,-1-9 16,1-7 11,-2-9-2,0-7 1,0-9 2,0-8 4,0-5 1,0-6 2,3-9 11,4 1-6,5 2-34,7 3-29,3 6-6,4 4-4,1 10-5,-2 6-6,0 0-2,-5 9-9,0 3-13,-8 7-3,-6 2-2,-1 4-2,-4-2-1,-1-2 2,0-4 11,0-5 14,0-7 3,0-2 6,3-2 2,-2-12 1,4-1-3,7-10 4,5-3 0,5 1-5,4 3-10,-4 8-15,-1 5 0,-5 7-2,-3 8-6,-4 7-4,2 6-10,-3 6-14,-1 6-48,-3 2-33,2-2-47,-3-3-86,3-6-111,0-15-430,-3 1 0,0-8 0,-1-10 0</inkml:trace>
  <inkml:trace contextRef="#ctx0" brushRef="#br0" timeOffset="35023.2062">22819 14006 969,'1'0'58,"-1"0"21,0 2 17,2-1 22,-2 4 19,1 2 27,2 4 26,-3 4 17,2 2 8,-2 6-22,0 0-22,0 3-20,0-3-14,0 1-18,0-3-13,0-6-12,0-4-11,1-2-2,2-7-1,4 1-2,6-3-3,9 0 1,6-6-3,9-3-1,2-3-6,4-1-14,-5-3-22,-4 6-44,-6 0-57,-11 4-89,-1-1-138,-3-18-387,-6 20 0,-1-2 0,-5-2 0</inkml:trace>
  <inkml:trace contextRef="#ctx0" brushRef="#br0" timeOffset="35350.4068">23109 13989 1285,'0'0'122,"0"-2"25,0 1 11,0-1 6,0 1 11,0 1 20,0 4 18,0 1 7,0 7 10,3 9-73,-1 9-38,2 6-23,-1 7-11,0 3-4,0 3-13,0-3-16,-1-3-19,2-6-8,0-6-24,-1-6-64,2-6-138,1-12-471,-3-5 0,3-2 0,1-5 0</inkml:trace>
  <inkml:trace contextRef="#ctx0" brushRef="#br0" timeOffset="36079.4267">23281 14139 1890,'-3'0'79,"0"0"25,1 3 17,1 9 7,-1 2 3,4 13 0,-2 7 3,0 2-1,0 3 1,1-3-60,1-5-17,-1-9-24,-1-3 0,2-9 7,-2-5-2,0-2 3,0-7 0,1-5 3,-1-7-2,0-6 2,0-7 3,0-3 7,2 1-10,2 2-11,3 5-3,1 9-2,3 4-2,1 7-2,1 4 2,0 5-4,0 8-4,-1 3-9,-4 4-6,2 6-2,-5-2 2,-4-3-1,-1-2 6,3-5 11,-3-5 12,0-5 23,0-4 9,0-9 5,0-5 7,0-6 3,3-7 8,6-5 7,6 0 2,8 5-10,1 1-12,5 11-21,-8 4-10,-2 8-4,-8 3-6,1 7-7,-2 6-6,-4 5-8,0 7-7,-6 4-1,0 7 1,0 0 0,0 3 0,0-6 0,0-1-1,0-8-12,0-5-24,0-5-53,0-6-58,0-5-114,14-6-225,-11 0-297,0-3 0,0-5 0,4-4 0</inkml:trace>
  <inkml:trace contextRef="#ctx0" brushRef="#br0" timeOffset="37684.3702">26534 11478 1512,'0'0'92,"0"0"14,0 0 16,0 0 14,0 0 15,0 2 14,0-2 9,0 0 4,0 0 1,0 3-65,0-6 5,3 3 9,4 0-1,7 0-8,9 0-11,5 0-13,7 0-10,-5 0-2,0 3-2,-4 4-6,-8 0-25,-2 6-22,-5 3-15,-6 1-5,-4 0-5,-1 3 2,-9 1 4,-6-1 2,-6-1-3,-9 0 0,-5-2 4,5-3 2,4-3 2,10-4 8,10-3 20,3-2-2,4-2-5,3 0-1,2 0 2,8-2-1,5 2-3,9 0-2,4 0-2,4 2-9,-5 0-19,-1 4-2,-10 4-2,-5 2-1,-9-1 2,-3 5 3,-6 0-3,-6 1 2,-4 1-2,-6-1 2,-9 1 0,-8-3 1,-2-2 2,-1-4 1,1-2-14,5-4-33,3-3-40,11-3-43,8-4-48,5-4-105,17-4-153,-2 0-244,3-1 0,7 4 0,5-2 0</inkml:trace>
  <inkml:trace contextRef="#ctx0" brushRef="#br0" timeOffset="38740.1459">26844 11609 1494,'0'0'46,"0"0"2,2 0 26,-2 0 33,7 4 20,-1 6 14,0 7 11,5 4 3,-1 7 2,-1 2-37,-2 1-7,-3-3-3,2-2-22,-2-4-35,-1-7-18,-1-2-11,1-5-2,-3-1 0,0-5 0,0-2 2,-3-2-1,-2-5 0,-2-5-1,-2-5 0,0-8 0,3-4-4,0 0-5,3-3-1,2 3 12,2 4 2,1 5 2,-1 2 2,6 5 4,-1 4-1,7 2 5,3 5 2,-1 2 1,6 9-5,2 2-11,-2 6-3,0 6-3,-2 6-3,-3-1-2,-5-1-1,-3 1-2,-2-6-6,-3-4-2,-3-6 5,2-2 12,-2-6 5,-2-4 2,4 0 6,-2-7 4,-3-5 3,0-6-1,1-7 3,1-7 3,2 0 1,7 1-11,5 2-1,-1 7 3,6 5-4,-3 2 0,-3 5-2,-3 3 1,-1 3-2,4 4-2,-2-3-3,1 3-4,2 3-2,1-3-9,-2 4 2,-6 0-7,0 2 5,-1 3 2,-4 2 8,2 1 8,-1 5 6,-2-1 6,1 5 2,1-3 4,-1 4-2,2-1 2,0 0-4,0-3-4,-3-1-7,3-4-10,-3-1-7,0-4-2,3-4-3,-3 0-4,0-4 4,0 3 1,0-3-1,3 0 3,-3 0-3,0 0 1,0 0-15,0 0-52,0 0-77,0 1-156,0-24-622,2 23 0,-4 0 0,-1 0 0</inkml:trace>
  <inkml:trace contextRef="#ctx0" brushRef="#br1" timeOffset="69329.1998">18867 9348 316,'0'-4'53,"0"-1"11,-3 2 11,3 1 14,-1 1 16,1 2 11,0-1 10,0 0 7,-2-1 1,4 1-35,-2 0-15,-2 0-5,2 1-2,-1 4-8,1 0-9,0 7-6,0-3 2,0 6 6,0 4 11,0 0 5,0 2 4,0 2-2,0 4-3,1 2-3,2 2 0,1 1-2,3 6-5,-1-1-4,1 1-8,-1 3-2,3 1-1,0 1-3,0 3-2,-1 0-4,-1 0-1,1 0 3,0 3-2,0-4-3,0-2-2,0 0-2,-2-2 0,-2-1-1,-1-3 0,-2-1 2,-1 0-3,0-2-4,0-7-5,0 2 3,0-6-2,0 0-4,0 0 0,0-1 1,0-1-3,0 2 1,0 4-1,0 1-2,0 1-2,0-1-3,0 0 0,0-3 2,0 3-4,0-3-2,0-2 2,0 5-3,0-2 1,-1-1 1,-3 6 4,2 0-3,-2-2 1,4 0-2,-2-3 2,-1-1 2,1-3-1,2-2 0,0-1-3,-1-2 2,1-3-3,1-2 1,-1 1-1,0 1 1,-3-3-4,2 0 1,1 1-1,-2-2-1,2 3 2,0 4-3,2-1-1,-4 3-1,2-2 0,0 3 2,0-2 0,-3 4-1,3-1 2,-3 5 1,3-2-1,0 3 1,-4 2 0,4-3 1,-1 0 0,-1 1 0,1 1 0,-2 0 3,-1 0-3,1 0 0,2-2 0,-2 2-1,1 0 1,-1-2-2,2-1 1,-2 0-2,-1 0-2,4-1-1,0 3 0,-4-2 1,3 3 0,-1 3 1,-1-2 0,0 0 1,2-2 1,1 0 1,-2-5 4,1 5-1,1-6 3,0-1 6,-2 2 0,1 0-1,-1 0 2,1 1 1,-2 1-1,3 1 5,-5-1 4,2 3 4,0 0-4,3 1-3,0-3 2,-3 0 6,3-2 5,0 0 0,0 0 0,-3-1 0,2 2-3,-2-4-1,-2 1 4,2-2 0,1-4-4,-2-6-6,3 2-1,1-6 9,-2-4 2,2 4 1,0-5 2,-1 0-2,1 2 0,-2 2-1,1 2 3,-1 2 2,2 4-7,-3 2-10,2 1-4,-2-2-3,1 0-7,-1-2 0,3-2-3,-2 2-2,2-5 1,0 6-2,0-5-2,0-2 2,0 2 0,0-6-3,0-1 0,0 2-11,0-5-17,0-4-20,0 2-39,0-2-69,0-5-175,0-18-602,0 16 0,-1-5 0,1-5 0</inkml:trace>
  <inkml:trace contextRef="#ctx0" brushRef="#br1" timeOffset="71604.3882">18871 9380 687,'0'0'39,"0"-3"8,0 2 16,0 0 15,0 1 8,0-2 8,0 2 22,0 0 14,4 0 12,2 0-21,4 0 11,7 0 3,7 0-9,7 0-10,6-1-3,6-1-6,8-3-16,3 2-10,2-3-10,0-3-7,1 1-13,3-4-9,-1 1-5,7 0-2,5 1-3,7-4-5,7 3-4,-1 0-3,1 1-2,-3 2-8,-12 2-1,-3 3-2,-9 0-1,-5 1-2,-9 2-2,-3 0 1,-6 0-1,-2 0 1,-6-1-1,-2 1 3,-4-2-1,-5 1-1,-7 0-3,0 1 0,-5-2 0,-4 2 1,0 0-1,0 0 1,0 0 2,3 0-1,-3 0 1,0 2-1,0 0 4,1 4-1,-1 2 1,0 5 0,0 2-1,0 3-1,0 5-2,-1 4 4,1 1 2,-3 7 4,-4 1 7,4 8 2,0 1 1,3 5 0,-3 4 5,3 2 0,0 1 0,0 2-1,0 0 4,0 3 0,0-4-2,0 1-1,0 0-1,0-2 1,0-2-1,0 3-3,0 0-1,0-2 0,0 0-8,0-3-4,0 2-6,0-2-2,-3-2 0,2-1 0,-2 0 0,-1-1 0,2-1 1,-1 1-2,1-2 0,-1-1 0,3 0 3,-1-5 0,1 0 0,0-4 0,1-2-3,-1 0 1,-1 1-1,-1 2 1,2-1-2,-1 4 0,-1 0 0,2-1 0,0-4 0,0 3-3,0-6 5,0-1-3,0 0 1,0 0 2,0-3 0,0 2 1,0-1 0,0-2-3,0 1-2,0-1 2,0-1-2,0-1 2,0 3-3,0 3-2,0 0 1,0 1-2,0 1-2,0 0 0,0-2 2,0-3 0,0-2 0,0 1 0,2-5 2,-1 1 0,-1-3-1,2 0 4,-1-5 1,1 1 1,-2-1 1,1 1-2,1 0 1,-2 1-1,1 2 0,1 0 0,0 1 0,-2 0 0,0 0 2,0 0 0,1 2-3,2 1 2,-2 3-2,1-3 2,-1 2-1,2-1 1,0-4 0,0 4 0,0-4-1,0-1-1,-3-4 3,0-3 0,0-1 0,0-4 1,0-2-2,4 1 1,-4-2-1,3 3 0,-2-4 0,2-2 0,-3 4 0,1-1-1,-1 4 2,0 2-1,0 3 2,0 1 1,0 2 0,0-2 1,0 2 1,0-3 2,0-6 2,0-4-6,0 0-17,0-4-38,0-4-51,0 1-50,0-5-83,3-6-100,-3 2-203,-1 2 0,-1-2 0,-6-4 0</inkml:trace>
  <inkml:trace contextRef="#ctx0" brushRef="#br1" timeOffset="72331.9901">18882 12749 1432,'-1'3'106,"1"-1"38,-5 4 33,4 2 29,1 5 13,0 4 7,-2 6 2,7 2 1,-2 4 2,1 0-87,2-1-54,2-1-108,1-6-202,-6-33-418,3 27 0,-3-4 0,-2-3 0</inkml:trace>
  <inkml:trace contextRef="#ctx0" brushRef="#br1" timeOffset="76712.2544">20935 16311 211,'0'4'17,"0"3"3,0 0 4,0 3 6,0-4 20,0 2 12,0-8 13,0 0 19,0 1 18,0-2 0,0 1 11,0 0 5,0-4 17,0 3 9,0-3-3,0-3 11,0-1 0,0-1-4,0-3-3,0-2-2,0-1-3,0-3-4,0-2-20,1-2-9,2-2 18,0-4-22,2 1-10,-4-4-16,2 2-14,1 1-13,-1-3-10,-3 5 1,4-3 0,-3 0-5,2 0-14,0 0 7,-1 1-1,-1 2 2,1 5-2,-1 0 1,-1 2-1,2-1-2,-2 1-3,0 3 0,0-2-21,0 0-7,0 2-1,0-1-3,0 0 3,0-1-2,0 4 2,0-5-1,0 4 0,0-2-1,0-1 2,0-2-2,0 0 0,0-3 0,-2 1 0,1-3 0,-2 1-1,0-2 2,-2 4 1,4-2 2,-3 2-2,1 0 3,-1 0-2,1 0 1,0 2 0,-1-4 0,-2 1 0,-2-1-1,2-1-4,0-1 1,2-1 0,-1-1-4,2-1 4,-3 0 0,3 0-3,0 1 0,-1 2 2,-2 0-1,1 0 3,-4-3-1,0 6 3,-2-6 0,1-1-1,3 0-4,0 1 3,1 3 2,3-3-5,-1 0 3,1 3-3,2 0-1,1 1-1,0-2 0,0 2 1,0 3-1,0-2 1,0 1-1,0 3 2,0-1-2,-2-2 4,-1-2-2,-5 1 3,1-4 0,-4 2 0,1-1 3,-1 1 0,4-1 3,-1 6 1,2-1 0,2 2-1,-1-2 1,0 1-1,1-3 0,3 1 5,-1-1 1,2 0-5,0 2 0,0-2 2,2 3-2,-2-2 2,0 0-1,0 0 0,0-3-3,-3 2-2,-3-1-2,-4-3 3,-1 4-8,-2-2 3,4 1-2,1 3 2,0 0-1,2 0 2,1 4 0,2 3-2,3 1 1,0 3-1,0 4 6,0 5-3,0 0-2,0 1 1,0-2 0,0 3-1,0-2 0,0 1 3,0 1-4,0 0 5,-1-1-2,-2-1-1,-2-1 1,4 3-1,-1-2-1,2 2-1,0-3 1,0 1-3,2 0 2,-2-1-5,0 1 3,0-3 2,0 3-1,0 0 1,0 0 0,0 1 1,0 1-1,0 0 1,0 0 0,0 0 0,0 0 0,0 0-2,0-3 0,0 1 0,0 2 0,0 0 2,0-2 1,0 1-3,0-1-3,0 1 2,0-2-1,1-3 1,4 1-1,-2 1 3,-2 1 0,2-2-3,-3 3 0,2 2 4,-2 0 0,0 0-2,1 0 5,-1-1-2,0 1 1,0-2-2,2 1 0,-1-1-2,-1 1 2,0-2-2,2-1 3,-2 3 0,1-2-3,-1 1 1,2 0-1,-2 0 2,0-1 1,0 1 2,0-2 1,0-1-4,0 2 0,0-5 0,0 4 3,0-1 1,0 2-3,0-1 0,0 4 0,0-2-2,0 1-1,0 1 0,0 0 0,0 0-2,0 0-2,0 0-2,0 0 2,0 0-2,0 0-4,0 0 4,1 0-2,3 0 5,3 0 2,0-2 1,6 2 2,1-2-2,3 1 0,4-4 1,0 4 4,8-2-4,-3 2 2,2-1-1,5 2-3,3-5 1,2 2 0,4-1 3,-2 2-1,0-1-1,-3 3-1,-3 0 3,-3 0 1,2 0-2,0 0 1,2-2 0,1-3-2,3 4 0,-3-4 1,1-3 0,-2 3 0,-3-2-2,-5 2-2,-4 0-1,2 2 3,4-4-1,3 4 1,1-3 0,3 0 1,4-1-4,3 0 3,-3 1 0,1-2 0,-4 2 2,-3-1-2,-9 1-3,-6 3 1,-5 1-4,-5 1 1,2 1 1,-4 0-1,2-2 1,2 2 2,-2 0-4,1-2 1,2 1 4,-4-1-4,1 2 1,-1-1-3,-3 1 0,-5 0 1,3 0-2,-3 1-2,0 2 3,0 2 0,0 2-1,0 4 3,0 0 1,0 3 5,0 1 0,0 6 2,0 1-1,3 4 2,4 6 0,-3 4-3,1 6 2,-1 4 0,0 2 1,-2 3 1,1-5 0,-1 3-3,1-2 3,-2-1 3,2 3-1,0-6 1,2 3-2,-1 0 1,4-2-1,-4 2-3,2 4 0,-3-1 1,3 2-1,-2-1-3,-2 3 3,3-5-1,-4 1 3,1-3-2,-1-2 0,1-3 2,-2 0 1,1 0-1,5-4 2,-3 1 1,4-1-3,-2-2 4,1-1 1,-3 1 3,2-2 0,0 2 4,-4-2 2,-1 4 7,3-3 3,-3 2 2,3 3 1,1-3-2,1 2 1,1-2 2,0-1-3,3-2-2,-5 0-2,3 0-4,-1-4-5,0 1-4,0-1 1,1 0-2,-4 0-3,-1 1-4,-1-4 2,-1 1-2,0-2 0,2-3-4,-2-1 0,0-1 0,1 0-3,1-5 0,-2 2 3,1-3 2,-1-2 1,2-1 0,-2 1-3,1-1 2,1 3 1,-1 1 2,1-1 0,-1 3-1,1-3 1,0 2-1,-2 1-1,2-2 0,0-1 3,-2 0 2,1-2 2,-1-3 0,0-4 5,0 1 3,3-2 1,0 3 2,-3-1 1,3 6 2,-3 5-3,0 1-1,0 2-2,0-3 2,0-3 0,0-5-2,0 1 2,0-5-2,0-2 0,0-1 0,0 2 1,0 0-1,0 3-1,0 3-4,0-1-3,0 1-1,0-2 1,0-2 1,0-2 9,0-1 1,0-3 2,0 0 0,0-2 1,0 2 1,0 0 1,0 0-2,0 0-4,0-1-3,0 1-8,0 0-4,0 1-4,0 1 1,0 2-2,0 0 1,-3 1 0,3 3-1,0-2-2,0 2-2,0-1-2,0 0-4,0-2-4,0 2-7,0-3-8,0-1-11,0-3-6,0 0-6,0-1-16,0-4-37,0-1-74,0-1-152,9-15-644,-6 8 0,-3 1 0,2-1 0</inkml:trace>
  <inkml:trace contextRef="#ctx0" brushRef="#br1" timeOffset="92595.4666">20002 14626 1302,'-5'2'69,"-1"0"22,-6 4 31,3 0 29,5-3 27,-7 2 28,8-4 21,0 2 15,0-3 12,3 2-41,0-2 6,0 0-14,0 0-32,0-2-25,3-1-27,3-1-26,5-3-22,2 0-12,5-2-16,2 1-14,-1 2-20,1 3-10,-3 1-5,-6 5-5,-3 7-2,-3 5-1,-4 3 0,-2 7-4,-6 7 6,-4-3-2,-1 5 0,-9-1 6,-1-5 3,0-2 4,4-4 2,3-7 1,1-3 3,4-9 2,0-1 1,2-4-1,3-4 6,2-2-6,2-1 0,1 2-3,6-1 1,7 5-4,8 3-9,5-3-11,7 6-21,-1-2-55,-2 1-48,-3 3-88,-2-2-110,4-6-333,-14 6 0,-5-6 0</inkml:trace>
  <inkml:trace contextRef="#ctx0" brushRef="#br1" timeOffset="93186.4846">20175 14705 1461,'0'0'45,"1"0"15,-1 3 12,0 0 8,2 6 3,1 8 2,0 5 1,0 2-1,1 2 1,-2-6-39,-2 3-1,2-6-3,-2-5 26,0-1 15,0-7 13,0-2 10,0-8 13,0-6 3,0-7 3,0-8 0,0-3 2,0 0-6,0 5-33,0 5-23,3 6-14,2 4-12,1 8-12,2 0-7,1 9-6,1 0-4,0 5-4,-4 1-9,-3 4-4,-2 0 0,-1-5 2,0-1 18,0-4 11,0-5 14,0-2 11,0-2 7,0-7 0,0-7 6,0-2 0,2-1 1,1 2-5,1 3-18,2 6-17,0 5-20,3 2-18,2 5-12,-4 4-18,2 6-60,-2 1-78,3 8-132,-6-11-399,1 8 0,1-6 0,-1 0 0</inkml:trace>
  <inkml:trace contextRef="#ctx0" brushRef="#br1" timeOffset="94024.2118">21108 13636 1041,'-1'-4'93,"-1"1"26,0-2 24,-1-1 13,-6 4 8,2 0 9,-5 2 10,0 2 6,-2 3 4,4 3-66,0 4-17,3 7-15,1 2-14,6 2-8,0 0-4,0-3-3,0 2 6,6-7 15,1-3 11,3-5 3,2-5-4,3-4-11,1 0-9,-1-8-5,1 2-10,-2-6-7,-4-3-23,-7 0-26,-2-2-16,-2 1-10,-6 0-3,-2 2-1,-4 1-4,-1 5-6,1 5-12,4 2-23,4 3-76,2 0-146,3-2-355,3 5 0,2 1 0</inkml:trace>
  <inkml:trace contextRef="#ctx0" brushRef="#br1" timeOffset="94210.1476">21177 13664 2017,'0'0'122,"0"0"3,0 0-4,0 0-54,3-3-101,3-6-449,0 6 0,0 0 0,1-2 0</inkml:trace>
  <inkml:trace contextRef="#ctx0" brushRef="#br1" timeOffset="94649.2904">21239 13551 1401,'0'0'77,"0"0"5,0 0 16,0 0 38,0 0 20,0 0 8,4 0 1,5 0 1,2 0-2,2 3-67,3-1-8,-5 2-7,2-1-18,-3 0-37,-1 2-28,-4-2-9,-4 0 0,2 0-1,-3-3-3,0 3 1,0 0 6,0 1 12,0 3 11,-3 5 8,0 3 12,0 4 5,0 4 3,0-2-1,1 5 6,2-2-5,0-2-5,0-2-39,3-3-125,0-10-498,4 0 0,-3-2 0,8-5 0</inkml:trace>
  <inkml:trace contextRef="#ctx0" brushRef="#br1" timeOffset="95065.3687">21570 13542 1662,'-14'0'145,"-4"1"12,-4 2 4,-2 2 1,6 2 2,5 6 1,4 2 4,9 1-2,0-2 5,0 1-120,0-3-22,6 0-10,1-1-7,6 0 0,2-4-2,6 1-2,-3-2-11,0 0-5,-2-1-9,-6-1-1,-3 4-2,-2-4 2,-3 4 2,-4 0 4,-4 3 2,-6 1 3,-5 3 9,-7-3 7,-3 0 2,0 0-23,4-8-129,10-6-465,-1 2 0,3-1 0,3-5 0</inkml:trace>
  <inkml:trace contextRef="#ctx0" brushRef="#br1" timeOffset="96187.3306">20590 11056 1031,'0'0'64,"-1"0"18,-1 0 39,1 0 50,1 0 44,0 1 21,0-1 7,1 0 6,2 0 5,8-1-54,2-4-7,5 3-16,1-3-38,1 1-53,3 3-45,-6 1-22,2 5-9,-7 7-8,-3 1-3,-7 8-3,-2 4-2,-8-1-1,-4 5 0,-6-3 2,-5 1 1,-1-2 3,2-3 8,7-8 9,3-4 1,6-7 1,4-3 2,1-6 1,1-1-1,3 0 2,6-3-2,4 0-2,4 4-24,9 0-57,4 3-128,4-4-492,-1 6 0,3 0 0,-10-1 0</inkml:trace>
  <inkml:trace contextRef="#ctx0" brushRef="#br1" timeOffset="96794.1631">20881 11019 915,'0'0'97,"0"3"19,0 5 12,3 6 15,0 3 15,1 7 5,1 3 5,-2-3 9,1 1 14,-2-6-40,-2-5-6,0-4 27,0-4 0,0-5-6,0-3-7,0-6-2,0-7 1,0-3-7,0-8-11,1-1-13,4 0-33,-1 4-45,5 5-12,2 6-9,2 7-11,1 2-5,-1 3-12,1 6-6,-2 5-4,-3 2-8,-3 3-2,1 4 0,-7-6 0,0-3 5,0-3 25,3-3 26,-6-4 16,6-2 11,-3-4 4,0-6 3,3-7 4,4-6-2,3-2-2,4 0-4,2 6-27,-1 5-22,-1 10-12,-4 6-9,-2 7-7,-4 9-22,3 6-43,-7 4-49,3 6-92,-3-4-107,7-2-462,-6-1 0,1-8 0,-2-7 0</inkml:trace>
  <inkml:trace contextRef="#ctx0" brushRef="#br1" timeOffset="97704.9905">19358 9535 1998,'-14'0'113,"2"2"17,-6 1 15,0 3 9,5 0 11,2 6 7,5 5 9,3 0 7,3 4 6,0 0-82,3 2-28,3-4-13,2-2-13,5-2-6,2-4-8,3-5-3,-1-6-8,1 0-7,-2-6-5,-2-4-3,-1-3-3,-1-2-7,-9-5-5,0-1-4,-6 1-4,-1 0-8,-8 3-5,1 4-3,-2 5-3,-2 4-5,1 4-26,8 5-119,3-2-210,3 1-276,0 1 0,2 2 0,2-7 0</inkml:trace>
  <inkml:trace contextRef="#ctx0" brushRef="#br1" timeOffset="97942.1358">19526 9600 1831,'0'0'261,"3"0"20,-3 0 10,0 0 0,0 0 2,0 0-1,-3 0-16,3 0-56,-3-2-146,6-3-896,-3 4 0,3-2 0</inkml:trace>
  <inkml:trace contextRef="#ctx0" brushRef="#br1" timeOffset="98506.1272">19611 9474 2247,'0'2'50,"0"-1"15,-4 2 22,4 0 35,0 0 28,5 0 11,1-3 1,6 5 4,2-5 0,4 3-37,-2-3-13,4 0-17,-3 0-25,-6 2-37,-3 0-33,-2-2-12,-3 2 1,-3 3-3,0-2 0,0 4 4,-1 4 0,-2 4 4,-4 5 4,-2 4 5,1 5 5,1 0 2,1 2-3,3-2 2,0-6-2,2 0-2,-1-6-5,2-5-57,2-6-244,-1-3-406,-1-3 0,5-5 0,6-6 0</inkml:trace>
  <inkml:trace contextRef="#ctx0" brushRef="#br1" timeOffset="98964.4839">20016 9517 2000,'-5'-2'114,"-6"2"10,-2 0 6,-5-1 5,-2 2 1,-1 4 3,8 4 1,-1 5 2,4 3-1,3 1-101,1 2-11,6-1-7,0-1-7,0-3-2,6-1 2,1-1-2,4-3 1,5-1-1,1-4-1,0 0 0,3-1-2,-7 0 0,-1-3-1,-6 5 0,-4-1 2,-1 0 9,-1 3 1,-4 3 4,-2-1 3,-6 2 1,-6 1 3,-3-4-1,-2 0 2,2-1-4,-2-5-50,17-2-266,-7-1-390,5-1 0,5-5 0,0 1 0</inkml:trace>
  <inkml:trace contextRef="#ctx0" brushRef="#br1" timeOffset="120758.8673">23910 9636 736,'0'-4'55,"0"1"32,0-2 19,-2 0 24,4 1 34,-4 1 34,2 1 20,-4-2 19,4 1 14,0 0-33,-1 1-19,-3 1-24,3 6-10,-1 5-8,2 10-23,0 17-19,2 18-12,-1 17-9,-1 18-11,0 11 0,2 10-4,-7 1-5,-4-3-11,-1-6-17,-7-9-10,-2-9-14,5-12-6,3-10-10,0-6-2,4-7 0,4-4 0,-1-3-1,2-4-2,-1-7-9,3-6-19,0-7-18,0-8-39,-1-9-72,4-4-119,1-16-419,-2-5 0,2-11 0,6-21 0</inkml:trace>
  <inkml:trace contextRef="#ctx0" brushRef="#br1" timeOffset="122286.2088">24003 9574 709,'0'-2'105,"0"2"13,0 0 6,0 0 4,0 0 3,0 0 18,0 0 21,2 0 22,5 2 16,5-1-76,12 2-1,11-3-2,15 3 5,8-1 4,5 1 8,11 0-3,8 1-16,11 1-19,3 1-16,11 2-11,1-1-14,5 0-12,0-1-10,-2 1-8,-4-3-10,-9 3-15,-11-1-6,-12 2-2,-16 0-3,-14-1-6,-15-1-13,-10 2-11,-11-2 6,-6-3 3,-3 1 4,-3-3 2,3 2 0,-3 1 0,1-4 2,-2 2 4,2 1 14,1-1 10,-3 1-4,2 1-5,1-1-4,-1 4-1,-2 0 1,0 5 0,-2 5 1,-3 7 1,-4 10 0,-1 15 4,-4 9-3,3 12 1,-3 10 0,4 4 1,1 2-2,5 0-1,-1 4-1,2-6-1,-4-2 2,2-4-3,-2-1 2,1-9 2,3 0-2,-4-5 0,7-4 2,2-5 0,-4-3 1,6-6 0,0-6-1,0-3-3,0-10-1,0-6-1,0-4 2,0-6 2,0-3 2,0-4 3,-6 0 4,0-2 2,-1-2 3,-2-2 6,-5 0 2,-7-4 0,-4 0 0,-10-2 1,-10 0 0,-8 2 0,-7 3 4,-8 1 2,-9 0 3,-2 2 17,-8 1 17,-4-4 8,0 1 7,3 2 1,1-9 2,5 0 0,12-1-1,5-4 1,9-2 9,8 0-15,11 5-14,2 0-9,6 3-6,5 4-5,5 2-5,5 0-4,2 2-5,5 1-6,2 0-15,5 0-5,0 0-4,0 0 0,-3-1-2,0-1 1,-2 1 2,-1 1-2,-5-5 2,1 5-1,-7-4 0,0 1 1,0 2 0,1-2-1,-1 2 2,7-3 4,1 1 1,4-1 4,5-1 2,0 3 1,0 0 0,0 1-4,-3 1-12,3 0-22,0 0-42,0 0-64,0-3-83,0 3-182,0-18-554,5 15 0,3-4 0</inkml:trace>
  <inkml:trace contextRef="#ctx0" brushRef="#br1" timeOffset="124539.1507">24305 11350 420,'4'-3'105,"-4"3"28,0-3 26,0 2 23,1 1 25,-1 0 26,0 0 20,0 0 15,0 0 12,0 1-41,0 5-20,0 5-11,0 8-15,0 8-14,0 8-20,0 3-24,0 8-19,0 0-13,0 0-13,0-5-24,-1-4-18,1-8-14,0-4-13,0-8-7,-4-5-11,4-6-26,0-2-66,4-3-117,0-11-543,-2 2 0,1-5 0,3-2 0</inkml:trace>
  <inkml:trace contextRef="#ctx0" brushRef="#br1" timeOffset="125217.0014">24468 11577 1998,'0'7'92,"-3"4"4,3 3 3,-1 7 0,1 1 3,0-1-2,0-4 3,0 0 1,0-3 9,0-6-57,0-1 1,-2-6 5,-1 1 11,-2-4 9,-2-3 11,1-8 8,3-5 5,3-4 3,-3-10 20,6 3-3,0 4 6,3 1-7,3 9-12,3 7-12,0 5-12,6 3-11,-3 3-19,0 5-16,-1 3-39,-2 3-27,-4 2-19,-4-2-9,-2 0 0,-2-2 1,0-3 5,0-2 11,0-4 18,0-3 15,0-2 12,1-3 16,5-4 6,4-4 8,7-4 5,6 1 1,2-1-3,2 4-7,-6 5-6,-4 5-2,-11 1-4,1 7-6,-4 3-3,-3 5-5,0 1-6,0 6 2,0 0 0,0-2-3,2 3-5,-2-5-14,3 1-20,-2-4-47,3-2-79,2-4-142,-2-10-531,-1 3 0,4-2 0,1-4 0</inkml:trace>
  <inkml:trace contextRef="#ctx0" brushRef="#br1" timeOffset="126068.9978">25652 10452 1373,'0'-5'111,"0"2"44,0 2 30,0-4 6,0 4 0,0 1 20,0 1 20,0 5 17,0 8 12,0 8-68,0 8-36,-3 8-42,-3 7-30,-2 2-14,-2-1-18,4-7-49,3-3-73,0-11-136,20-14-504,-12 2 0,0-9 0,0-4 0</inkml:trace>
  <inkml:trace contextRef="#ctx0" brushRef="#br1" timeOffset="126780.2741">25740 10562 1157,'3'6'145,"0"8"19,0 8 5,1 7 2,-2 0-3,-2 3 2,0 0-1,0-6 4,0-6 18,0-4-42,0-7-24,0-4-4,0-4 11,0-2 12,0-5 16,0-4 14,0-4 2,0-9-2,0-3-19,0-3-52,0 4-18,0 3-18,0 5-12,4 5-12,2 2-16,3 6-12,2 1-4,2 3 0,1 3-3,-1 4-4,-3 1-4,-1 3-1,-2 4-5,-3 0 0,-2-1-1,-2-2-2,0-4 8,0-1 15,0 0 21,0-7 19,0 0 12,0-7 10,0-5 6,0 0-2,0-5 4,0-1 4,3 2-5,-3 4-15,3 6-20,0 3-15,3 5-16,1 2-7,0 4-3,-4 6 2,1 3-8,-4 7-6,3 1-3,-3-1-8,0 2-5,0-3-19,0-1-41,0-1-72,0-4-156,0-9-652,0 2 0,0-5 0,0-4 0</inkml:trace>
  <inkml:trace contextRef="#ctx0" brushRef="#br1" timeOffset="300347.4213">918 2404 1078,'0'0'55,"0"0"9,0 2 12,-2 6 13,1 4 14,-3 9 30,4 13 43,-1 17 32,4 12 18,3 17-38,3 9 11,-2 3-3,3 0-5,-6-10 0,-1-13-2,-1-12-22,-2-11-40,-2-14-23,2-10-11,2-8-13,-2-6-5,-3-2-12,-3-6-34,-2 0-44,-1-6-127,2-6-157,2-13-429,4 3 0,1-8 0,1-7 0</inkml:trace>
  <inkml:trace contextRef="#ctx0" brushRef="#br1" timeOffset="300749.6427">701 2387 560,'-6'-3'78,"1"2"16,-1 0 13,-1 1 16,7-2 24,0 2 22,0 0 23,7 0 19,2 0 20,12 0-29,14 0-10,13 0-7,11 0-8,7 2-16,6 0-24,1 0-19,-4-1-27,-5-1-21,-9 0-33,-13 0-86,-11 0-186,-9-7-364,-12 9 0,-7-2 0,0 0 0</inkml:trace>
  <inkml:trace contextRef="#ctx0" brushRef="#br1" timeOffset="301175.3395">1370 2852 1319,'-7'10'79,"-2"4"25,-8 10 14,-2 5 16,2 1 17,4-1 17,7-1 26,6-6 27,7-4 14,13-5-34,4-10-9,7-1-19,9-9-12,-4-4-13,-5-8-16,-5-4-18,-8-2-23,-9-5-32,-4 1-13,-8-1-26,-4 1-11,-8 0-9,-4 2-8,-8 6-10,1 4-11,-2 6-8,4 4-23,8 3-16,9 4-43,4 2-99,7 0-174,7-2-230,7 0 0,10-7 0,7-7 0</inkml:trace>
  <inkml:trace contextRef="#ctx0" brushRef="#br1" timeOffset="301436.7272">1759 2447 1446,'0'0'37,"1"3"18,-1 5 12,2 13 10,-1 13 11,-1 15 5,2 16 1,-2 10 3,0 0 1,0-5-24,0-5-11,0-13-18,0-12-22,1-11-62,2-12-111,3-11-283,-3-3 0,0-9 0,-3-4 0</inkml:trace>
  <inkml:trace contextRef="#ctx0" brushRef="#br1" timeOffset="301938.6815">1688 2897 479,'-12'-5'118,"1"2"15,1 1 16,1-1 28,9 2 28,9 3 20,12-2 13,17-1 8,13-3 7,14-5-90,8-3-26,-2-1-14,-5-3-16,-16 1-28,-17 5-27,-18 3-6,-8 4-5,-10 2-6,-7 1-5,-7 1 0,-5 2-2,-8 9 5,-5 5 5,2 8 10,3 6 4,9 3-9,7-3-5,7 3-3,4-4 2,6-4 5,4-5 6,4-9 2,7-4-1,0-6-9,6-9-4,3-4-3,-2-4-3,-6-7 0,-1-2-5,-12-1-11,0-2-6,-6 4-24,0 9-28,0 3 0,0 9 3,0 9 2,0 8-2,3 7-2,7 7-4,4 0-13,5 4-51,10-8-109,16-9-403,-12-1 0,2-10 0,1-8 0</inkml:trace>
  <inkml:trace contextRef="#ctx0" brushRef="#br1" timeOffset="302249.3507">2431 2473 1090,'-7'-23'144,"-1"-1"20,-1-4-1,3 2 20,6 14 27,3 20 17,2 11 11,4 15 6,0 21 5,5 13-95,-4 19-44,-1 5-12,0 3 1,-7-3-19,-1-8-25,-1-14-18,0-9-10,0-13-9,0-12-4,0-8-7,0-9-41,7-12-265,-5-6-356,-1-7 0,1-10 0,1-5 0</inkml:trace>
  <inkml:trace contextRef="#ctx0" brushRef="#br1" timeOffset="304582.734">3435 2980 763,'0'-2'101,"0"2"23,0 0 32,0-1 31,-1-1 21,-6 1 4,-3-1 3,-5-3 2,-6 3 2,-2 1-75,-5 1-25,1 4-22,1 3-31,2 2-33,3 3-19,4 5-3,4 1-1,4 1 4,4 2 6,2-4 7,3 3 8,5-3 3,4-3 9,1-1 8,7-3 2,4-3 7,3-5 5,-3 0 1,2-6-5,-2-3-6,-6-4-9,1-2-2,-3-8-9,-6 0-7,-1 1-3,-3 0-7,-2 2-8,-1 4-18,0 6-6,0 2-2,0 9 2,0 5-2,2 8 1,1 3 0,5 6-1,5 3-6,1-3-2,5-4 3,-4-3-14,2-6-32,-2-4-127,6-10-164,0-2-241,0-5 0,5-5 0</inkml:trace>
  <inkml:trace contextRef="#ctx0" brushRef="#br1" timeOffset="305155.3881">3646 2917 1126,'-3'-7'107,"-2"2"4,2 0 10,0 7 18,3 6 14,0 11 9,6 11 1,3 3 1,3 0 1,2 5-101,-3-5-5,-1-9-1,-7-6 7,0-4 16,-3-6 8,0-4-1,0-2 1,0-4 1,-3-6 0,-2-6-1,-3-10 1,1-7-2,3-6-13,4-3-39,4 5-16,11 5-6,10 7-3,9 6 0,10 9 1,0-1 0,-1 2-2,-8 4-1,-11-2-3,-9 2 6,-5-1-4,-4-3-1,-4 0-2,-1-1-4,1-1-4,-7-3-1,-2-1 1,-8 1-2,3 0-6,-8 6-2,-1 3 0,6 6-2,6 9 1,-1 9 4,6 8 7,3 9 0,6 3 1,3 3 1,6-2 5,5-1-7,10-8-16,3-5-33,4-10-120,6-10-148,-4-5-287,1-10 0,-5-4 0,-2-8 0</inkml:trace>
  <inkml:trace contextRef="#ctx0" brushRef="#br1" timeOffset="305539.6279">4233 2873 1298,'-12'-4'143,"-2"-1"11,-7 3 13,-3 4 9,2 5 9,3 12 7,0 8 10,8 1 7,6 1 8,1-1-112,12-5-10,2-6 1,10-6-6,1-4-3,6-7-4,2-4-6,-2-7-7,-8-4-6,-4-3-10,-4-5-10,-7-2-16,-4 5-17,0 2-27,0 4-10,0 7 1,0 12-2,0 6 0,3 10-1,2 5 4,4 3-1,3 4 3,5-4 3,5-6 4,2 0-82,6-11-195,5-4-348,1-6 0,5-4 0,4-11 0</inkml:trace>
  <inkml:trace contextRef="#ctx0" brushRef="#br1" timeOffset="305793.1311">4773 2855 1571,'0'0'99,"0"-3"2,0 3 14,0 3 22,6-3 10,1 4 3,12 4 8,11-2 7,16-3 6,13-1-96,7-7-8,0-4-20,-4 0-105,-17-7-153,-19-3-335,-11 9 0,-12 1 0,-9 6 0</inkml:trace>
  <inkml:trace contextRef="#ctx0" brushRef="#br1" timeOffset="305999.2202">4913 3034 2100,'0'5'114,"0"-2"13,3 2 5,4-2 2,8-3-2,8 0 2,16 0-11,8-2-31,5-3-114,9-5-282,-16 3-248,-5 1 0,-14 0 0,-14 4 0</inkml:trace>
  <inkml:trace contextRef="#ctx0" brushRef="#br1" timeOffset="309957.6503">6270 2409 426,'0'-8'49,"0"1"8,0-1 13,0 2 17,0-1 16,0 4 14,3 1 8,-3 0 5,0 1 8,0-1-38,0 2-2,0 0-4,0 0-10,0 0-17,0 0-15,0 0-15,0 0-6,0 2-1,0 5-2,0 5 8,0 10 2,0 10 4,0 11 7,0 11 10,-3 10 6,-1 5 6,-2 9 10,0 1 7,-2 1 3,-1-3-9,2-3-3,-4-5-3,-4-3 1,3-8-9,0-5-5,1-7-6,4-10-10,1-7-7,6-12 9,-3-5 16,3-6-2,0-5-4,0-8-11,0-5 1,3-10-1,0-10-2,6-13-4,3-9-5,3-10-17,-3-14-26,3-12-3,-4-9-5,-1-1-1,-4-1-2,-1 7-1,-5 10 1,3 13 3,-6 7 1,3 8 0,-3 11 5,-1 5 1,1 8 2,2 3 1,-1 7 0,4 2 2,-2 3-2,0 6-2,0 6-1,1 2 0,1 1 0,3 0 0,1 4 5,7 0-2,1-1 2,5 2-3,6 1 5,10 0 1,6 1 2,10-3 2,4 3 2,12 0-1,4 1-1,7 0 1,5 2-2,4-1 4,-1-2-3,-3-2-1,-5 3 1,-4-3-2,-2-1-2,3-2-2,-1 0-2,4-7-3,-3 0 0,0-3 0,-10 0-2,-12-2 4,-9 2-6,-11 6 4,-9 1-1,-3-1 2,5 3 2,2-2 3,-2 2-1,1-1-6,-8 1-1,-8 1-3,-5 0 1,-6 0-2,0 0 0,0 0 0,0 0-1,0 0 2,0 0 2,0 0 2,0 0 3,0 0 0,0 0 2,0 0 1,0 5-1,0 2 1,0 5 1,0 3 2,-3 7-2,3 7 2,0 6 1,0 10 2,0 6 0,3 11 0,2 4 0,-1 6 0,5 3-1,-3 5 3,-1-1 2,2 2 3,0-4 1,-1 0 1,1-6 0,-1-3 1,0-7 1,-2-4 1,-4-6 7,0-5 3,0-9 4,-4-2 0,-2-8-2,0 0 2,-2-6-1,-1-6 2,2-4-1,-1-3 0,-3-1-7,-2-2-6,-8 2-7,0-2-2,-8-1 1,-1 0-1,-8-1 0,-5-1-2,-4 2 1,-7 3-3,-6-3 5,-4 0 2,-9 1 5,-2-2 4,-7 2 7,-3-1-2,-1 4 4,6 1 1,2 0 2,7-1 5,8 0 0,10 0 4,3-1 7,7-4 6,4 3 7,1-4 8,-2-1-3,3 1 0,0-1 1,0 2-3,-1-3-4,3 2-7,6 1-7,4-3-10,2 0-11,4 0-7,2-3-1,-1 3 1,0 0-2,0 0-4,-3 0 2,1 0-2,4 0-5,1 0 1,4 0-4,-1 0 1,2 3-1,0-3-1,1 0-1,1 2 5,3-1 0,2-2 4,0 1 4,3 0 7,0 0 7,0 0 6,0 0 0,-3 0 0,3 0 2,-2 0-5,2-2-1,-3-3-2,3-1-3,-1-6-9,1-3-7,-3-10-7,4-4-1,-2-5-2,1-10-1,1-2 2,2 0-2,2-3 3,1 7-2,0 9 0,-1 8-2,-1 10-1,-3 5-5,-1 4-5,0 3-2,0 2-9,0 1-6,0-3-16,0 3-30,0 0-74,0 0-88,2 0-134,9-4-533,-10 4 0,1-2 0,1 2 0</inkml:trace>
  <inkml:trace contextRef="#ctx0" brushRef="#br1" timeOffset="310994.4712">6929 3905 1608,'0'0'110,"0"0"13,0 0 8,-1 0 8,-1 0 16,-2 0 8,-2 0 4,-6 0 3,3 0 7,-7 0-75,2 0-25,-5 1-15,-2-1-5,-1 3-7,-4 1-14,5-1-8,0 1-3,8-3-1,5 1-5,5-1-5,2 0-1,1-1-1,0 0 0,0 1-5,0-1-2,0 2 1,0 1-2,0 4-1,0 1-2,0 6 1,0 3-3,0 1 2,0 0-1,0 6 3,0-6 1,0 1-1,0-4 1,0-1 0,0-5 1,0-3 6,0-3 13,0-2 12,0-1 4,0 3 7,1-3 4,2-3 1,3 3 1,6 3-2,2-1-1,4 2-7,0 4-12,3 4-13,-3 3-3,-6 1-6,-3 2-4,-3 0 4,-5 3 5,-6 0 7,-4 1 10,-4-1 6,-9 1 4,-7-4 6,-4-1 0,2-3 1,0-2 2,7-9-6,6-1-19,8-4-44,4-4-52,6-3-126,9-10-206,3-5-354,3 4 0,6-3 0</inkml:trace>
  <inkml:trace contextRef="#ctx0" brushRef="#br1" timeOffset="312022.7393">7017 4114 1441,'0'0'34,"1"0"1,1 0 2,-1 0 5,4 0 12,0 4 11,0 5 19,3 5 8,-2 3 4,-3 0-24,0 0 14,1-2 15,-4-1 9,0-4 4,0-2-6,0-2-10,0-3-16,0-1-8,0 3-3,0-2-6,0 3-12,0 1-12,2 4-10,-2-1-3,0 1-2,0 0 3,0 0 7,0-5 7,0 1 11,0-3 12,0-1 3,0-2 4,0-1 4,-5-1-3,4-1-2,-2-3-5,-3-8-7,3-8-5,0-6-12,3-5-14,0 0 0,0 4-3,0 5-2,0 6-9,0 6-10,0 4 3,3 5 0,3 2 0,0-3 2,3 3-2,1 0-7,1 0-3,1 0-2,-3 0 5,3 0 8,-5 0-4,1 0-5,3 0-2,-1 0-2,-1 5 0,2 3 2,0 5-2,-1 3 0,-3 5-3,2 3 2,-4 0 1,1-2 3,-6-6 0,3-5 5,-3-2 6,0-4 5,0-3 4,0-1 5,0 0 2,0-3 3,0-7-1,0-3 1,0-5-3,3-5-6,3-2-5,6-1-4,3 6-7,3 0-6,2 3-1,-4 6-10,-2 3 0,-4 3-3,-4 4 2,-1 3 2,-2 2 4,0 4-5,-3 3 3,1 7 1,-1 1 3,0 0 5,0 1 0,0-2 4,0-5-3,0-2 0,0 0-2,0-6 1,0-1-7,0 0-16,2-5-47,0 0-152,1-11-559,1 8 0,-4-5 0,3-6 0</inkml:trace>
  <inkml:trace contextRef="#ctx0" brushRef="#br1" timeOffset="313065.2387">8378 2611 1554,'-1'2'86,"1"-1"22,-2 2 17,-1-1 28,3 1 14,0-1 5,0-2 11,0 0 5,6 0 1,5 0-62,7 0-24,4 0-23,4 1-18,0 3-37,-5 5-25,-3 1-10,-8 7-8,-7 6-6,1-2 4,-9 5 1,-4 3 6,-6 1 3,-2-1 9,-5-1 12,1-8 17,6-3 13,7-7 24,2-6 2,5-1-8,1-6-6,0-6-9,0 0-7,3-4-11,4 1-6,1 4-1,7 4-10,9 4-25,4 4-4,2 7 8,4 2 4,-9 4 4,-5 1 8,-8-6 8,-6-2 10,-5-1 2,-1-5 4,0-1 0,-3 4 1,-4 1-2,-2 3 1,-6 0 0,-2 5-4,-1-3-4,-1 1-10,0 1-2,0-2-3,-4 2 0,1-5 1,-5-3 0,1-4-2,-3-3 0,2-4-2,2-6-12,3-4-14,5-2-45,4-7-123,9-5-539,4 5 0,9-2 0</inkml:trace>
  <inkml:trace contextRef="#ctx0" brushRef="#br1" timeOffset="313673.3943">8695 2798 1509,'0'2'53,"0"5"24,0 4 8,0 6 6,1 3 10,3 3 7,1 1 3,1 4 1,-1 0 3,-2-4-10,0-2-10,0-7 9,-3-4 22,0-6 8,0-2-5,0-3-5,0-4-2,0-9 0,0-3-5,0-9-16,1-5-21,6 1-35,3 1-28,2 5-14,1 8-6,2 7-2,-1 5-3,-1 5 0,1 4 1,-1 5 7,-2 1-3,-1 5 3,-3-2 0,-6-3 0,1-2 9,-2-5 10,0 0 15,0-3 5,0-2 2,0-3-1,3-6-4,1-7 1,6-5-6,3-4-2,3 2-9,-2 3-15,1 9-22,-3 5-13,-3 6-9,3 6-3,-2 6-4,0 7 1,3 0-2,-2 6-51,-4 1-79,5-6-190,-9 6-269,2-6 0,2-4 0,7-8 0</inkml:trace>
  <inkml:trace contextRef="#ctx0" brushRef="#br1" timeOffset="313976.8146">9647 2481 1438,'0'0'46,"0"3"22,0 6 13,3 11 4,-1 11 0,1 17 1,0 14 0,0 12 5,-2 5 1,-1-2-28,0-3-18,0-11-24,0-12-21,0-9-68,0-17-101,0-9-243,0-9 0,0-9 0,-1-9 0</inkml:trace>
  <inkml:trace contextRef="#ctx0" brushRef="#br1" timeOffset="314170.578">9438 2851 1482,'1'0'74,"1"0"12,4 0 8,7 0 12,1 0 1,18 0 1,13-4-8,18 1-144,5-20-378,4 8 0,0-7 0,-15-2 0</inkml:trace>
  <inkml:trace contextRef="#ctx0" brushRef="#br1" timeOffset="315885.5688">10350 2489 739,'0'4'64,"0"7"40,3 11 23,3 11 11,7 21 18,2 18 11,3 10 5,1 15 1,-1 6 1,-6 1-26,0-6-37,-3-7-41,-2-10-21,-4-14-11,1-13-17,-4-11-8,0-11 5,0-12 12,0-8-3,0-8 1,0-9 0,-5-9 4,-1-14-1,-2-13 1,0-10-2,0-13 0,0-12-13,2-12-14,0-9-1,0-10 1,2 0-2,-2 4-2,3 13 0,-1 12-1,1 16 1,-1 10-1,-1 14 2,1 4 5,0 7 1,0 2-1,1 4 1,0 7 3,0 0 5,2 4 0,-1 5-2,2 2 2,2 3 2,5 0 8,8 4 10,10 0 10,15 0 9,17-1 2,9-1 1,15-4 4,13-1 4,13 1 0,10-2 1,10-2-7,4 1-8,2 3-11,-3-2-7,5 2-2,1 4-5,4-5-4,0 0-2,0 1-2,-12-6 1,-10 4 4,-9-3 12,-18-3 14,-17 5 11,-17-2 9,-17 0-1,-15 3 1,-11 1-1,-8 0-3,-3 0-3,-3 3-6,0 0-11,-2 3-12,-1-1-12,-6 6-11,2 3 1,-5 5-1,1 6 0,7 8 3,1 5-2,3 13-1,6 9-4,0 11-1,6 14-5,-2 10 5,7 4 2,-4 2-2,1 1-1,-5-4-1,2-5 2,-1-4 0,-3-5-3,-2-3 6,-2-5 1,-3-5-4,0-4 2,-4-9 6,-3-6 4,-4-11 4,-5-4 4,-5-9 1,-1-7 4,1-3-3,-6-4 6,0-2 3,-4-2-4,-3 0-5,-10-3-4,-6 3-1,-5-2-4,-13 2 0,-7-1-3,-9-3 2,-13-2-5,-8 0-1,-17-2 10,-4 1 15,-7 0 6,5 0-1,2 0 1,9 0-1,1 0 0,3 0 0,11 0-1,7 0 1,11 1-10,13 1-11,17-1-4,16 1-2,11-1 4,18 0-1,2-1 3,7 0-3,0 0 5,0 2-4,0-2 5,0 0-4,0 0-1,0 0-1,0 0-1,0 0 3,0 0 1,0 0 5,0 0-2,0 0 6,0 0 4,0 0 4,0 0 3,-4-2-1,4 0 1,-3-8-4,2-4 0,-2-10-5,0-16-4,-2-11-10,-3-22-5,0-16-9,-4-8-4,-3-6-2,6 8-7,-1 20-11,4 17-65,2 22-108,1 15-139,16 13-742,-26 9 0,-7 4 0,-8 6 0</inkml:trace>
  <inkml:trace contextRef="#ctx0" brushRef="#br1" timeOffset="321327.8282">25356 15775 175,'0'-2'-8,"0"2"-25,0 0 0,0 0 0,0 0 0</inkml:trace>
  <inkml:trace contextRef="#ctx0" brushRef="#br1" timeOffset="324603.6814">11775 4192 1806,'0'-4'123,"0"-2"31,-2 1 24,2-2 13,0 3 13,-3 2 18,2 0 7,1 0 2,-2 1 2,1 0-93,1-1-16,-6 5-22,0 8-17,-3 8-9,-9 10-12,-4 9-14,0 4-6,-2-2-2,5-7 1,9-6 17,4-12 2,5-5 11,2-8 2,9-3 1,10-6 1,12-5-7,9-5-4,7 0-3,4-4-4,-3 9-33,-1 2-38,-7 2-47,-4 5-48,-5 2-64,-7 2-90,-5 0-116,-6-1-109,-4 0-229,-7 2 0,0-2 0</inkml:trace>
  <inkml:trace contextRef="#ctx0" brushRef="#br1" timeOffset="324827.3346">12077 4252 564,'-3'-11'155,"2"-2"64,-2 1 35,0-2-4,0 12 9,3 2 14,0 7 12,0 9 6,-2 9 7,4 7-108,-2 8-45,0 0-62,3 5-37,-2-8 4,1-1-27,-1-5-75,7-9-184,-5-15-383,1 0 0,0-7 0,6-4 0</inkml:trace>
  <inkml:trace contextRef="#ctx0" brushRef="#br1" timeOffset="325115.6869">12985 3138 408,'3'-10'12,"3"2"-20,1-2-74,4 3 0,-5 2 0,-2 3 0</inkml:trace>
  <inkml:trace contextRef="#ctx0" brushRef="#br1" timeOffset="325746.4677">13025 3087 778,'0'0'115,"0"1"22,0-1 17,0 1 36,0-1 42,0 2 28,0-2 16,0 0 5,2 0 1,1 0-68,2-2-43,5 2-18,1-2-17,2-3-33,5 2-43,0-4-27,-1 4-17,-2-2-4,-3 4 0,-4 1-3,2 0 0,0 0-4,4 0-1,-1 0-2,0 1-1,-2 4 0,-4 0 2,-4 3 2,0 4 0,-3 0 6,-3 2 3,0 1 0,-8-1 3,-9 5 1,0-2 1,-3 0-2,3-6-1,9-1-3,7-3-2,4-5-6,0 1-7,0-3 0,0 2 1,4-1 1,6 0 0,5 2 2,6 1 0,7 0 1,-1 5-1,1-2 0,-9 4 6,-4 1-4,-9 3 0,-3-2-4,-4 1 3,-7 0 0,-7 3 1,-6 0 0,-11 0 0,-8 0 2,-2-5-2,4 1 0,5-4 0,10-4-6,7-3-41,7-2-103,7-5-183,2-17-341,2 14 0,9-3 0,10-6 0</inkml:trace>
  <inkml:trace contextRef="#ctx0" brushRef="#br1" timeOffset="326091.3055">13757 2815 1502,'0'-2'77,"0"-2"4,0 2 14,0 4 14,1 10 6,5 14 8,2 16 1,-2 11 1,3 12 1,-1 7-77,-1-5 1,-4 4-3,-3-8-14,0-5-15,0-9-6,0-9-21,0-8-54,0-17-110,0-26-315,0 13 0,-3-8 0,-4-11 0</inkml:trace>
  <inkml:trace contextRef="#ctx0" brushRef="#br1" timeOffset="326270.0436">13626 3202 1296,'0'0'69,"7"0"4,11 0 2,9 0-2,17-2-6,24-7-94,18-8-298,12 2 0,5-6 0,-11 0 0</inkml:trace>
  <inkml:trace contextRef="#ctx0" brushRef="#br1" timeOffset="327661.312">14523 2728 1503,'0'3'33,"0"11"22,1 13 10,-1 21 13,3 15 6,-2 21 4,1 12 1,-2 7-1,2 1 0,-4-3-11,2-7-19,2-13-21,-2-15-9,0-17-7,0-14 33,0-9 16,0-13 2,0-9-1,0-10-2,0-14-3,0-17-4,3-15-1,1-18-4,2-16-9,8-12-45,-1-8-28,0-11-5,-3 0 2,-4 1 4,-3 9 2,-3 13 4,-2 15 0,-4 16 2,-1 11 7,-2 12 7,-2 5 8,4 12 3,4 4-1,-1 9-2,4 7 3,0 1 1,0 4-1,0 1 5,4 3 5,6 0 12,13-1 7,14-2 6,18-4 5,19-8 0,13-4-1,14-1-2,4-4 0,-4-1-6,-16 4-6,-12 3-15,-18 2-9,-8 3-4,-8 3-4,2-1-2,5-1-2,8-2 1,7-3 0,-1-2 0,-10 0 1,-11 2 22,-21 3 30,-12 6 8,-6-3 4,-3 5 1,0-2-1,1 2 1,1-1-3,-2 2 1,3-1 0,0-1-21,0 1-29,0 1-8,0 1-3,-2 5-2,2-3 3,0 5-1,0 0 5,0 1-4,0 2 1,0 0 3,2 7-3,2 5 1,1 13 0,0 6 2,5 15 0,-1 16-1,0 11-2,4 10 12,0 4 0,1-2 5,-1-2 14,-7-5 11,0-6 8,-2-5 3,-6-2 2,4-6 4,-4-7-1,4-9-4,-2-6-2,0-12-7,0-11-14,0-7-8,0-5-9,-2-5 6,2-5 14,-2-1 6,-3-2 0,-2-1-4,-10 0 1,-9-1 1,-14 1 2,-8 1-5,-13 1 2,-3 1-6,-10 5-9,-4 0-2,-13-1 7,-11 2 7,-9-3 11,-7-1-1,-5-2 5,9-3-1,14 0 2,24 0-3,19 0-9,19 0-6,15 0-8,8 0-7,3 0-12,2 0-1,2 0-5,2 0-1,0 2-5,5-1 1,-5-1 1,3 0-1,-4 2-5,1-2-23,-1 1-14,1-1-58,0 2-84,1-2-72,5 0-182,-3-17-498,2 15 0,-4-1 0</inkml:trace>
  <inkml:trace contextRef="#ctx0" brushRef="#br1" timeOffset="331807.256">15394 3984 1750,'0'0'57,"0"0"42,0 0 31,2 0 20,-2 0 13,0 0 10,0 0 9,0 0 5,0 0 0,-3 0-26,-4 0-31,-3 0-40,-7 0-32,-10 0-19,-4 3-12,-9 1-11,-1 4-7,1 1-4,7-1-1,8-1 1,11 0 1,5-5 2,8 1 6,1-1 6,0-1 2,0 0-2,1-1-2,-1 0 0,0 3 2,0-2 0,0 6 0,4 0-3,1 6-7,0-2-5,-2 3-3,3-2 2,0-1 2,-3 0-3,4-3 1,-1-3 5,3-1 3,-1-1 3,7-2 1,-1-1 0,0 0-1,0 0-1,-1 1 1,-2 2 0,-2 3-2,-2 2-5,-1 2-4,-2 1-1,-1 4-2,-3 1 3,0-1 5,-3 2 8,-7-2 8,-4 3 15,-6-3 15,-7 1 10,-11-2 7,1-2 4,-6-5 0,-5-1 0,1-1-2,6-4-8,4 1-10,15-2-12,10 0-17,4-2-10,7 2-12,1 0-24,0 0-25,0 0-42,0 0-56,0 0-82,1 0-122,14-4-445,-12 4 0,2 0 0,2 0 0</inkml:trace>
  <inkml:trace contextRef="#ctx0" brushRef="#br1" timeOffset="332803.3054">16197 3053 1549,'0'0'38,"0"0"30,0 0 24,2 0 20,-2 0 12,6-1 6,5-1 2,4-5 1,7 2 0,6 0-22,-3 0-17,1 2-34,-6 2-26,-4 1-17,-9 4-10,-1 3-4,-5 3 5,-2 4 5,-5 1 6,-1 4 4,-2-2 2,-1-2 5,0-2 5,6-5 3,4 0 2,0-6 14,0 1-2,4-2-5,6 2-4,3 0-4,9 2 0,-1-1-5,2 2-2,-8 2-6,-5 3-3,-5-2-14,-3 1-5,-4 2 1,-7 1 1,-8 2 3,-4-1 1,-11 0 2,-5 0 2,1-3 0,1-4-3,8-3 3,6-3-8,9 1-25,4-4-55,7 1-135,12-9-444,-7 6 0,10-3 0,8-6 0</inkml:trace>
  <inkml:trace contextRef="#ctx0" brushRef="#br1" timeOffset="333139.275">17159 2735 1874,'0'0'88,"3"5"38,3 7 15,0 16 12,0 13 3,-1 14 2,-1 15 1,-1 5 2,1-2-1,0-5-43,-4-6-44,1-9-41,-1-13-20,0-9-40,-1-9-68,1-11-152,-4-8-359,0-7 0,-2-9 0,-1-9 0</inkml:trace>
  <inkml:trace contextRef="#ctx0" brushRef="#br1" timeOffset="333284.266">17051 3099 1218,'0'-3'95,"0"1"1,0-3 13,4 3 4,10-1 2,10 1-5,18-1-47,26-12-167,13 7-259,11-8 0,5-3 0</inkml:trace>
  <inkml:trace contextRef="#ctx0" brushRef="#br1" timeOffset="334467.1892">17889 2784 1716,'3'4'87,"3"13"11,0 16 13,2 14 8,-1 14 6,0 18-1,0 9 2,-4 2 0,0 2 0,0-3-43,-2-14-43,1-11-12,-1-16-3,1-15 45,-1-13 2,2-15 0,-1-6 0,4-15-2,-3-13 0,-2-14 0,1-16-3,-2-16-11,0-10-21,0-12-62,-2-2-16,-1-5-9,-2 4-6,-3 9 0,2 11 3,0 15 2,-1 14 0,4 16 12,3 9 11,0 12 5,0 6 9,0 4 9,0 3 9,0-1 14,7 4 20,8-1 10,15-1 6,19 0 1,18 0 8,18-3 6,13-2 2,13-4-1,8-8-3,6-3-13,5-4-21,-1-4-9,-10 3-8,-15 1-4,-21 2-7,-17 9-8,-22-1-9,-11 8-5,-8 3-2,-1 3-1,-4 0 0,-4 0-3,-3 0 2,-5 0 11,-3 0 7,-5 0 9,0 0 9,0 0 7,0 0 2,0 0 0,0 2 0,0 3 4,3 5-2,-2 8-6,6 13-2,0 12 3,7 17 9,-1 16 5,8 15 23,2 6 11,4 9 10,-3-1 2,3-3 3,-4-8 3,-1-5 0,-10-11-5,-7-9-8,-2-8-1,-1-9-7,-9-9 8,-2-13 0,-9-8-1,-12-8-2,-14-8-3,-14-3-4,-16-6-2,-16-6 0,-16 1-7,-11 1-14,-3 2-20,2 1-9,8 3-1,14 3 1,10 4-2,11-4 1,7 8 2,7-2-3,-1 1 3,0 0-2,4 2 1,2-5-2,11 1 1,8-5-3,12 0 3,9-2-2,9 0 0,3-2 1,4 4-6,0-2-7,0 0-16,0 0-30,0 0-45,0 0-63,0 0-67,0 0-130,11-4-550,-11 2 0,3 1 0,0-6 0</inkml:trace>
  <inkml:trace contextRef="#ctx0" brushRef="#br1" timeOffset="337638.2535">18664 3877 1070,'0'0'107,"0"0"34,0 0 20,0 0 10,0 0 10,0 0 4,0 0 4,0 0 2,0 0 0,0 0-83,0 0-26,0 0-34,0 0-22,0 0-10,0 0-6,0 0-8,0 0-7,0 0-3,0 0 1,0 0 3,0 0 9,0 1 2,0 3 6,0 3 7,0 1 0,-2 4 18,-1 2 11,-1 1 2,-3 4 3,4 1-1,-1-5-4,1-1-3,3-2-2,0-2-4,0-4 3,0-2-4,0-1 5,0-2 9,3-1 4,4 0-3,1 0-2,6-1 1,7-2-2,8 0-1,4-2-10,7-1-12,4 2-22,0 1-38,-8 2-52,-4-2-62,-12 6-62,-3-6-75,-10 2-68,3-2-211,-10 3 0,0-1 0</inkml:trace>
  <inkml:trace contextRef="#ctx0" brushRef="#br1" timeOffset="337931.6244">18932 3882 1284,'-3'-2'100,"3"0"6,-4 1 27,4 1 26,-4 3 26,4 9 18,0 5 9,-1 8 5,2 9 2,-1 4-94,4 2-5,0 1-7,-4-3-25,3 0-28,-2-9-29,-1-3-36,3-8-67,3-4-114,2-18-432,-2 4 0,6-4 0,2-7 0</inkml:trace>
  <inkml:trace contextRef="#ctx0" brushRef="#br1" timeOffset="338792.8427">19996 3009 1866,'0'0'78,"0"0"10,0 0 4,0 0 13,3 0 6,6 0 5,6-2 4,6 2 6,11-2 2,6 1-58,2-1-18,-4 1-12,-7 2-4,-12 3-10,-4 6-3,-12 0-4,1 7-1,-5 3-2,-4-2 0,1 2 0,-4-1 3,1-4-1,1-1 5,5-4 3,3-1 6,0-4 1,0 3 1,3 0-1,5 3 1,3-2 9,7 6 1,-3-1 1,1 3 0,-2-2-2,-4 2 5,-7-2 16,0-1 38,-6 0 26,-13 0 3,-13-2-4,-10 3 7,-18-1 16,-14-3 4,-4-3-2,4-2-12,6-3-19,13 0-42,16-3-41,13 0-50,12 3-56,7-2-67,1 4-156,3 0-222,-7 4-323,-6 4 0,-11 1 0,-15 3 0</inkml:trace>
  <inkml:trace contextRef="#ctx0" brushRef="#br1" timeOffset="339709.6247">4758 5564 2179,'-12'-4'118,"3"1"30,0 0 23,-2-1 15,10 0 6,1 4-3,1-1 7,5-1 11,5 1 4,17 1-81,12 0-34,14 0-30,9 0-23,2-2-30,-5 0-28,-9-1-87,-12 2-112,-12-5-143,-16-4-334,-6 8 0,-13-1 0,-9 1 0</inkml:trace>
  <inkml:trace contextRef="#ctx0" brushRef="#br1" timeOffset="339899.1312">4913 5695 2411,'0'3'46,"3"3"11,1-3 4,11 2 0,5-1 5,12-4-1,11 0-14,10-7-115,10-7-486,-4 0 0,-2-4 0,-3-7 0</inkml:trace>
  <inkml:trace contextRef="#ctx0" brushRef="#br1" timeOffset="340471.1348">5590 5358 1278,'0'0'78,"0"0"28,2 0 24,2 0 17,8 0 18,5-2 17,8-1 7,11 0 7,8 2 2,0 0-57,-1 1-24,-8 5-26,-11 5-23,-11 2-14,-8 5-13,-5 2-14,-11 6-6,-10-1-4,-10 4-3,-8 2 5,-5-2 3,6-3 3,13-7 5,10-4 20,10-8 15,2-5 6,6 2-2,-3-3-1,3 2 1,5-2-1,10 2-3,5 2-3,7 1-11,0 3-21,-3 7-20,-8-1-10,-8 3 0,-5 7 4,-9 1 0,-3-1 0,-14 2 4,1 0 1,-10-3 1,-7-4 1,-3-1 1,1-6 1,4-3-8,5-4-27,7-5-124,14-12-643,5 2 0,9-11 0,13-5 0</inkml:trace>
  <inkml:trace contextRef="#ctx0" brushRef="#br1" timeOffset="340703.0977">5983 5525 1641,'3'0'10,"3"0"6,6 6 7,0 3 7,3 8 6,8 7 2,4 8 0,6 4 3,3-1-2,1-4-33,3-5-118,-10-11-249,-2 3 0,-4-5 0,-7-6 0</inkml:trace>
  <inkml:trace contextRef="#ctx0" brushRef="#br1" timeOffset="340967.3081">6328 5489 942,'0'-5'58,"0"3"23,0-1 16,-2 6 9,-4 11 5,-8 13 2,-5 7 3,-11 14 2,-8 2 4,-5 4-65,0-1 5,1-2-28,9-10-29,9-9-47,12-11-129,9-8-190,8-11 0,14-9 0,8-11 0</inkml:trace>
  <inkml:trace contextRef="#ctx0" brushRef="#br1" timeOffset="341378.4528">6756 5407 847,'-22'4'77,"-9"6"24,-3 3 15,-8 6 16,15-1 15,7 7 27,7 2 9,8-4 10,5 0 13,5-4-30,7-1-27,3-3-22,9 3-12,10-2-14,0-1-15,0-4-29,-4 3-12,-10-2-1,-10 5-8,-4 3-12,-12 3 0,-10 3 0,-11 4-2,-10 1 0,-14 6-4,-10-8-13,-1 0-89,6-6-171,-1-5-327,10-8 0,7-7 0,14-7 0</inkml:trace>
  <inkml:trace contextRef="#ctx0" brushRef="#br1" timeOffset="341790.8499">7267 5359 1719,'0'0'33,"0"0"5,1 5 8,5 9 6,0 10 4,3 16 4,2 12 4,-3 8-1,-2 6 6,-2-1-31,-3-3 0,-4-10-3,-2-9-8,1-11-15,-1-9-29,3-11-120,-4-10-302,6-1 0,0-6 0,-3-9 0</inkml:trace>
  <inkml:trace contextRef="#ctx0" brushRef="#br1" timeOffset="341935.1414">7197 5656 1865,'0'-1'56,"0"-1"12,2 2 10,4 0 11,9-1 16,15 1 4,14-3-7,19-2-89,37-18-510,-21 8 0,-1-5 0</inkml:trace>
  <inkml:trace contextRef="#ctx0" brushRef="#br1" timeOffset="342223.5603">7910 5467 1730,'0'0'13,"-4"7"8,-2 7 11,-8 9 12,-5 4 2,-5 9 4,4-1 0,4-3 12,8-7 29,8-4 9,6-7-2,14-6-4,10-4-11,10-1-10,14-7-12,4-4-38,2-4-111,-6-5-428,-16 3 0,-14-1 0,-11 4 0</inkml:trace>
  <inkml:trace contextRef="#ctx0" brushRef="#br1" timeOffset="342457.4065">8141 5517 796,'0'-8'118,"-2"-1"5,2 1 0,0 1 18,0 8 21,0 12 9,2 8 7,-1 9 2,-1 15 1,2 9-82,-2 1-31,0 0-7,0-6-6,0-7-62,1-15-126,11-13-330,-4-7 0,4-5 0,9-8 0</inkml:trace>
  <inkml:trace contextRef="#ctx0" brushRef="#br1" timeOffset="342687.435">8371 5577 2062,'0'-3'67,"0"3"10,0 0 6,0 1 7,3 5 9,1 8 9,6 1 2,6 9 4,11 5 2,5 0-67,10 0-39,0-2-87,-3-5-88,-4-10-112,-14-8-216,-9 6 0,-6-12 0,-3 1 0</inkml:trace>
  <inkml:trace contextRef="#ctx0" brushRef="#br1" timeOffset="342887.7592">8651 5588 1620,'-3'-7'79,"-3"1"24,-3 5 12,-8 7 7,-4 12 5,-6 16 7,-4 12 1,-1 7-1,2 3 1,7-3-91,8-7-10,9-9-90,3-11-59,11-14-407,2-7 0,13-5 0,10-17 0</inkml:trace>
  <inkml:trace contextRef="#ctx0" brushRef="#br1" timeOffset="343353.5914">8837 5506 1633,'0'-3'29,"0"-1"-5,0 1 17,2 1 27,4-1 19,7 3 15,4 0 17,12 0 12,4 1 2,4 3-32,-2 3 0,-5 7 9,-12 7-13,-9 3-25,-11 6-18,-15 4-14,-7 3-14,-6-2-12,3 1-2,5-9 2,9-6 4,8-7 14,5-9 12,5-4 9,1-1 2,7 0-1,6-3-1,3 0 0,4 3-1,-3 0-5,1 3-2,-8 11-18,-7 3-12,-3 7-7,-14 5-1,-8 3 0,-16-1-2,-4 1 1,-17 1 0,-2-8-74,4-8-231,-2-3-346,5-9 0,4-10 0,5-12 0</inkml:trace>
  <inkml:trace contextRef="#ctx0" brushRef="#br1" timeOffset="343749.3938">9618 5411 1158,'0'-7'90,"2"-1"1,-2 2 6,1 1 13,1 5 14,4 11 9,2 14 6,2 10 1,-2 12 0,-4 14-78,-1 7-12,-4 1 3,-4-3-10,-4-5-15,1-10-35,-2-13-57,1-18-132,0-32-242,-3 15 0,1-9 0,1-8 0</inkml:trace>
  <inkml:trace contextRef="#ctx0" brushRef="#br1" timeOffset="343923.0977">9452 5646 1539,'0'0'49,"0"0"19,5 3 23,6-1 9,11-2 3,18 1-3,20-1-53,21-10-466,0 2 0,4-6 0,-6 0 0</inkml:trace>
  <inkml:trace contextRef="#ctx0" brushRef="#br1" timeOffset="344312.1496">10252 5477 1523,'-6'0'35,"-11"0"11,-8 2 5,-10 4 8,-4 5 7,-3 6 3,10 1 8,10 5 10,7-2 13,10-2-17,7 0 10,2-3 2,10 1-1,2-2-6,10-3-6,7-1-3,2 0-9,-2-2-13,-8 0-11,-10 2-10,-9 3-12,-9-2-10,-9 8-4,-9 4 1,-6 1-2,-10 1-2,-2 0 0,1-4-4,8-8-4,9-6-60,15-3-121,10-14-373,4 1 0,8-9 0,7-10 0</inkml:trace>
  <inkml:trace contextRef="#ctx0" brushRef="#br1" timeOffset="344521.5999">10404 5613 1583,'0'0'38,"0"4"9,0 2 22,3 6 16,8 8 5,8 5 7,10 2 1,7 4-1,8-6-8,-1-2-74,-2-8-113,10-8-344,-27 4 0,-12-8 0</inkml:trace>
  <inkml:trace contextRef="#ctx0" brushRef="#br1" timeOffset="344750.51">10684 5615 1216,'-3'-9'93,"0"1"22,-3 4 19,-8 5 12,-5 17 11,-14 18 9,-3 14 2,-5 10 3,-3 6-1,8 0-97,8-8 2,9-6-37,8-12-29,11-14-45,16-15-189,5-11-269,10-13 0,9-9 0</inkml:trace>
  <inkml:trace contextRef="#ctx0" brushRef="#br1" timeOffset="345219.0006">10752 5528 1824,'-6'0'32,"2"0"19,4 0 28,-3-3 29,10 3 16,0 0 12,11 0 12,8 0 3,8 0 2,6 0-24,4-2-9,-7 2-21,-6 5-28,-14 1-27,-7 3-16,-8 7-10,-12 6-10,-6 3-2,-9 6-2,-4 3 2,-2-1 0,7-3 3,10-8 10,8-6 13,9-9 18,6-4 5,9-3 2,6 2 1,5-2-1,2-2-1,-3 4 2,-8 4 0,-3 3-8,-14 8-18,0 3-13,-16 6-6,-6 3-3,-8 0-3,-4 0-10,-6-3-36,3-2-112,10-11-188,-2-6-351,2-5 0,2-8 0,3-6 0</inkml:trace>
  <inkml:trace contextRef="#ctx0" brushRef="#br1" timeOffset="345642.5798">11758 5361 644,'-1'0'4,"-2"0"31,-3 5 62,3 6 21,-3 8 23,6 10 10,0 17 1,0 8-2,0 9 3,0 1-14,0 1-25,0-6-46,0-13-86,0-11-129,-9-9-213,-6-9 0,-3-12 0,-5-7 0</inkml:trace>
  <inkml:trace contextRef="#ctx0" brushRef="#br1" timeOffset="345831.2299">11512 5638 1294,'1'0'60,"8"0"15,8 1 5,16-1 2,13-4-5,24-2-131,6-6-268,0-2 0,-6-6 0,-6-1 0</inkml:trace>
  <inkml:trace contextRef="#ctx0" brushRef="#br1" timeOffset="346115.2315">12121 5496 1210,'0'2'15,"0"6"3,-1 9 9,-7 6 3,-1 9 9,-8 0 21,2-1 12,3-6 6,6-7 14,3-7 20,5-2 3,5-6 0,14 0-7,8-1-3,12-4-11,7 1-30,-1-4-44,0-1-107,-3-7-370,-17 8 0,-7 3 0,-11-3 0</inkml:trace>
  <inkml:trace contextRef="#ctx0" brushRef="#br1" timeOffset="346347.1353">12318 5554 1510,'0'-5'112,"0"2"0,0 2 11,0 2 8,-3 10 3,1 12 1,-3 12 5,-1 11-1,-2 6 1,3 2-111,4 1-2,-2-9-3,3-7-27,6-10-111,15-16-413,-9-5 0,7-8 0,12-8 0</inkml:trace>
  <inkml:trace contextRef="#ctx0" brushRef="#br1" timeOffset="346568.1914">12492 5617 2077,'-2'-4'63,"-1"0"6,3 4 6,-2-3 8,2 6 11,5 9 13,14 5 4,7 8 3,12 0 3,9 6-67,8-2-5,-7-3-38,-2-6-126,-3-12-459,-16 6 0,-8-11 0,-7-3 0</inkml:trace>
  <inkml:trace contextRef="#ctx0" brushRef="#br1" timeOffset="346796.2204">12839 5584 1703,'-8'0'54,"-5"8"27,-9 10 16,-8 14 6,-7 10 3,-1 15 0,1-2 0,3 1-3,14-5-22,10-5-168,7-17-129,9 0-231,8-15 0,12-14 0,10-7 0</inkml:trace>
  <inkml:trace contextRef="#ctx0" brushRef="#br1" timeOffset="347229.1849">13030 5514 1827,'0'-3'24,"3"-2"7,3 3 23,1 0 28,9 0 21,11 4 16,7-2 8,7 0 0,3 0 0,-4 4-18,-8 3-5,-11 5 3,-13 6-10,-15 8-19,-13 8-14,-10 1-15,-5 5-3,-2-6 0,10 1 1,9-12 7,9-7 13,13-6 2,4-7-8,7-3-6,8 0-5,1-3-2,4 3-6,4 6 0,-5 3-1,-5 5-6,-9 11-13,-10 4-12,-14 3-4,-11 3-2,-13-3 0,-10 2 2,-6-3-2,-12-4-64,5-7-204,-11-14-468,-5 1 0,-5-7 0,-10-4 0</inkml:trace>
  <inkml:trace contextRef="#ctx0" brushRef="#br1" timeOffset="347920.1055">4785 6764 2881,'0'0'30,"0"0"29,0 3 21,3 0 13,6 1 9,6-1 4,8-3 1,11 1 1,10-2-3,1 1-37,2-3-91,1-1-150,-3-4-150,-12-16-321,-11 20 0,-12 1 0</inkml:trace>
  <inkml:trace contextRef="#ctx0" brushRef="#br1" timeOffset="348119.4884">5030 6856 1196,'-10'10'145,"1"-1"36,-1 0 27,0 2 4,9-7 15,2-1 16,6-3 3,9 0 4,14 0-2,12-1-104,11-5-67,10 1-122,12-5-241,-6-5-323,1 2 0,-3-7 0,-5 1 0</inkml:trace>
  <inkml:trace contextRef="#ctx0" brushRef="#br1" timeOffset="348360.4664">5992 6525 2061,'0'0'37,"0"4"17,0 5 28,0 9 8,0 8 5,0 13-1,-2 11 1,-2 4 1,1 1-1,0-3-29,-3-4-25,6-12-127,20-14-478,-18-4 0,3-12 0</inkml:trace>
  <inkml:trace contextRef="#ctx0" brushRef="#br1" timeOffset="348717.2742">6439 6653 1822,'-20'0'13,"-4"6"4,-12 3 15,-5 9 16,10 4 14,1 5 18,14 1 16,8-2 13,8-2 10,3-2 1,15-4 9,10-1-3,5-3-15,10-3-15,2 1-14,-9 2-19,-6 1-16,-12-1-13,-12 3-5,-9 2-10,-14 3-12,-11 1-4,-11-2-27,-14 4-92,2-12-196,-14 3-250,1-7 0,10-4 0,16-11 0</inkml:trace>
  <inkml:trace contextRef="#ctx0" brushRef="#br1" timeOffset="349077.1954">7420 6525 1457,'0'0'115,"0"0"11,0 4 16,0 6 14,3 10 5,1 13 3,7 14 1,1 9-3,4 6-10,-3 1-132,-3-8-17,-5-9-34,-4-8-53,-1-15-112,-1-11-306,-7-4 0,1-6 0,-6-7 0</inkml:trace>
  <inkml:trace contextRef="#ctx0" brushRef="#br1" timeOffset="349240.5635">7348 6820 1442,'0'-3'130,"0"-1"0,-2 0 8,10 1 2,11 0 2,16 0 0,20-1-24,27-6-176,11 1-406,3-4 0,-5-2 0,-13-4 0</inkml:trace>
  <inkml:trace contextRef="#ctx0" brushRef="#br1" timeOffset="349450.4434">8088 6588 1620,'0'0'18,"0"4"10,0 8 6,4 8 2,2 9 2,1 10 0,-1 4 0,0 3-2,1-1-15,-7-5-78,6-14-313,-4 2 0,-1-10 0</inkml:trace>
  <inkml:trace contextRef="#ctx0" brushRef="#br1" timeOffset="349859.2919">8383 6702 2184,'0'-3'66,"0"-2"11,3-3 3,2 1 3,8-4 10,4 3 14,10-2 9,7 3 5,4 5 1,-4 4-65,-5 11 3,-8 5-9,-10 11 0,-11 6-3,-11 7-7,-10 1-14,-8 1-4,-2-2 8,-7-7 14,5-6 15,14-8 36,2-8 27,8-9-1,9-2-3,3-6 1,8-6 0,8-2-14,16 0-27,10-2-48,12 3-42,5 5-91,10 3-163,2 0-158,-1 5-308,-5-1 0,-5 2 0,-7 3 0</inkml:trace>
  <inkml:trace contextRef="#ctx0" brushRef="#br1" timeOffset="350202.5759">9515 6585 490,'-3'-11'32,"-2"1"49,2-1 42,-1 0 63,2 5 37,2 4 0,0 0 18,0 2 16,5 9 8,2 11-10,5 9-16,2 14-50,5 9-43,-5 5-74,-5 1-71,-6-5-34,-2-2-33,-10-11-51,5-11-106,-7-12-293,-2-3 0,-2-11 0,0-6 0</inkml:trace>
  <inkml:trace contextRef="#ctx0" brushRef="#br1" timeOffset="350375.5429">9393 6809 1702,'0'-3'36,"4"3"10,-1 0 15,12 0 8,14 0 4,22 0-8,23-6-103,12-11-364,5 5 0,-3-5 0,-18-2 0</inkml:trace>
  <inkml:trace contextRef="#ctx0" brushRef="#br1" timeOffset="351073.26">10395 6546 446,'0'-1'72,"3"0"13,-3-1 6,1-1 4,-2 5 5,1-2 5,1-2 2,-1 2 4,0 0 4,0 0-50,0 0-10,0 0 0,0 0 8,0 0 3,0 0-1,0 0 3,0 0 4,0 0 4,0 0-6,0 0-12,0 0-13,0 0-6,0 6-3,0 5 12,0 8 6,-4 15-1,0 13-6,-3 13-7,3 8 1,-2 1 6,0-2 5,3-14-7,2-11-1,-3-15-17,4-12-38,0-11-58,4-11-92,16-13-322,-6 4 0,4-8 0,9-8 0</inkml:trace>
  <inkml:trace contextRef="#ctx0" brushRef="#br1" timeOffset="351467.641">10902 6561 1906,'-27'2'21,"-12"3"1,-9 6 4,-8 3 4,9 4 8,10 7 21,8-1 12,13 0 13,10-2 15,9 0-5,11-8 6,9 1 6,12-3 0,7-3-3,7-1-8,4 1-20,-2 1-15,-7 0-15,-11 4-15,-13 2-11,-14 2-6,-12 0-6,-14 5-2,-13 2-2,-9-1-2,-7-1-4,2 0-6,2-7-13,10-8-34,14-6-141,12-12-389,9-3 0,18-10 0,9-6 0</inkml:trace>
  <inkml:trace contextRef="#ctx0" brushRef="#br1" timeOffset="351704.4754">11442 6481 1741,'0'-5'63,"2"3"5,2 4 27,-1 8 15,4 14 3,0 12 3,-3 14 0,1 7 0,-2 4 0,0-1-69,-1-8-7,-1-5-35,-1-11-116,2-14-416,-2-5 0,3-7 0</inkml:trace>
  <inkml:trace contextRef="#ctx0" brushRef="#br1" timeOffset="351903.8814">11414 6800 1746,'-5'-6'137,"2"0"-1,0 1-3,0-1 23,6 3 12,11 0 5,11 1 0,18-3-3,15-2-32,19-5-274,7-10-462,-7 7 0,-9-4 0,-11 4 0</inkml:trace>
  <inkml:trace contextRef="#ctx0" brushRef="#br1" timeOffset="352140.3318">11961 6529 1513,'-1'-4'137,"1"0"4,-2 1 11,2 2 6,0 9 2,2 11 2,-1 7 0,3 4 1,-1 6 1,-3-7-135,3-2-3,-3-5-13,0-5-114,21-13-474,-18 7 0,6-7 0,6-2 0</inkml:trace>
  <inkml:trace contextRef="#ctx0" brushRef="#br1" timeOffset="352480.3353">12246 6461 683,'0'0'88,"0"1"17,0-1 18,0 4 14,0-8 18,0 8 13,0-4 26,0 0 25,0 0 4,0 0-56,0 0-24,0 0-16,0 0-28,0 0-92,6-5-182,-5 5-317,-1 0 0,-7 0 0,-4 0 0</inkml:trace>
  <inkml:trace contextRef="#ctx0" brushRef="#br1" timeOffset="352784.5731">11910 6582 1416,'4'0'64,"-4"0"4,4 0 32,-4 3 26,0 4 11,0 5 17,0 13 4,0 11 0,0 8 3,0 4-59,-4 5-5,0-2-5,1-5-32,3-9-28,0-5-25,0-12-57,11-8-180,-2-9-300,3-6 0,7-9 0,8-8 0</inkml:trace>
  <inkml:trace contextRef="#ctx0" brushRef="#br1" timeOffset="353201.1785">12177 6641 1537,'0'-7'103,"0"1"13,0-1 28,3 0 17,4 0 14,7 4 10,5-2 14,11-4 11,8 1 6,3 0-91,1 4-10,-8 1-13,-11 9-19,-8 9-16,-14 7-9,-8 10-7,-13 8-8,-7 6-5,-4 0-2,-5-3 0,5-1 2,8-4 3,12-5-1,6-7 8,7-3 12,5-3 3,9-4-1,8-6-4,12-3-4,12-5-1,4-2-7,0-2-21,-4-5-30,-13 1-24,-12 2-50,-12-3-149,-8-2-148,-13 3-358,-6 3 0,-9 1 0,-11 5 0</inkml:trace>
  <inkml:trace contextRef="#ctx0" brushRef="#br1" timeOffset="353850.5832">4995 8075 2826,'0'0'10,"0"0"5,0 3 14,0 0 24,5 3 20,9 0 7,13-2 3,14-3 0,16 0-6,13-5-45,2-1-163,-2-7-515,-13 3 0,-19 4 0</inkml:trace>
  <inkml:trace contextRef="#ctx0" brushRef="#br1" timeOffset="354046.8669">5160 8251 2559,'-2'3'85,"1"3"11,-1-2 3,7 1 3,8 0 1,19-5-1,17 0-20,22-3-86,15-4-131,10-10-482,-5 10 0,-12-2 0,-14 1 0</inkml:trace>
  <inkml:trace contextRef="#ctx0" brushRef="#br1" timeOffset="360048.9252">7327 7670 1389,'0'-1'93,"0"-3"40,0 0 26,0 0 22,-3-3 18,-3 2 3,-8-2 3,-9 1 2,-8 3 1,-7 2-66,-8 0-22,-1 2-38,-3 4-26,9 2-23,7 0-18,10 3-3,9-2-2,6-1-3,6-1-1,0-2-3,0 0-3,0-2-1,3-2 1,0 0 0,0 1-2,0-1 1,0 0-3,0 0 1,0 0-2,0 0 4,0 3 0,0 3 2,0 4 0,-5 6 3,-2 4 0,-7 6 2,1 0 2,-4 2 1,4-3 1,5-6-3,3-5-1,4-7 4,1 1 2,1-6 2,-2 1 12,4-2 6,5 1 5,11-2 3,11 1 2,11-2 0,8 1 1,0 1-4,0 1-3,-5 7-3,-2 5-7,-7 1-8,-5 9-4,-9 4 0,-6-2 5,-10 5 15,-2-2 13,-8-3 13,-7-3 5,-11 0-4,-8-4 2,-12-1 2,-8-3 2,-4-4 0,-2-4-3,3-2-13,2-5-15,6 0-13,9 0-3,6 0-1,1 0-2,6 0-4,1 0-5,3 0-4,3 0-4,0 0-3,3 0-12,5 0-18,3 0-32,3 0-29,1 0-108,2 0-121,7-8-154,-3 7-236,7-3 0,5-6 0,13 1 0</inkml:trace>
  <inkml:trace contextRef="#ctx0" brushRef="#br1" timeOffset="360644.2975">7727 7790 1166,'0'0'124,"0"-2"21,0-1 4,1 3-1,-1 0 10,0 5 17,0 8 13,-5 9 11,-2 12 8,-5 6-74,-4 4-33,-6-1-17,5-6 3,0-5 1,5-6-5,6-9 0,4-5 12,4-7-3,4-4-6,13-4-7,8-3-7,16-2-6,11-1-7,6 0-2,3 3-7,0 1-28,-2 4-40,-6 1-34,-6 0-43,-13 0-83,-3 0-137,-20-2-347,-3 5 0,-7-3 0,-2 0 0</inkml:trace>
  <inkml:trace contextRef="#ctx0" brushRef="#br1" timeOffset="361008.3887">8186 7707 995,'-3'-4'91,"3"0"11,-4 1 2,0 0 13,0 0 28,-1 8 30,1 3 26,-2 10 13,-3 15 11,3 13-69,0 17-13,1 5-7,-1 10 3,3-6-7,-1-5-19,-2-7-18,0-8-20,1-9-11,0-3-10,2-11-4,2-6-4,-2-7-20,6-6-38,-3-4-67,1-2-160,-1-25-414,0 17 0,0-5 0,2-3 0</inkml:trace>
  <inkml:trace contextRef="#ctx0" brushRef="#br1" timeOffset="362692.5209">8615 8099 1504,'0'-1'10,"0"1"0,0 0 2,0-1 5,0 2 8,0 3 7,0 5 8,0 4 8,0 7 5,0 6-11,0 1 5,1 2 5,-1-4 7,0-2 11,2-7 31,-1-3 52,-2-5 19,2-5-2,-1-2-4,0-4 3,2-6-4,-2-4-4,0-6-8,-2-9-16,2-4-39,0-4-60,0-6-28,5 2-7,5-1-1,7 4-3,5 5 1,7 11-3,-2 8 0,-1 9 0,-1 5 3,-4 10 3,-1 9-1,-4 6 4,-1 3-1,-4 5 2,-2-2-1,-4-4 4,-1-6 7,-3-5 17,-1-3 24,0-8 33,0-2 9,0-4 2,0-4 0,0-6-2,2-8 2,6-9-6,5-13-12,13-1-14,9-2-26,8 4-34,-5 7-10,-5 8-5,-6 12 2,-6 7 3,-4 10 0,-6 7 9,0 8 6,-3 9 3,-2 10 2,-2 3 2,-1 3 2,-3-1 2,0-4 1,0-3-2,0-5-2,0-6-6,0-5-3,0-6-14,0-4-21,0-3-33,0-3-65,0-4-165,12-4-618,-7 2 0,5-9 0,4-5 0</inkml:trace>
  <inkml:trace contextRef="#ctx0" brushRef="#br1" timeOffset="364183.4696">9367 7478 460,'0'-3'87,"0"-1"18,0 3 19,3-3 18,-3 4 14,0 0 16,0 0 22,0 0 22,0 0 9,0 0-60,0 0-13,-3 0-13,3 0-9,0 0 0,0 0-6,0 0-12,0 0-20,0-1-17,0-3-6,3 0-3,-2-1-1,4-2-2,1-1-7,5 4-13,-1-1-5,2-3 0,5 2-2,3-1-1,2-1-4,4 0-2,-3 3-6,-1 0-5,-1 2-1,-6 3-4,-2 0-1,-3 3-1,0 6 0,-3 3 0,1 3 0,-3 5 3,-2 1 10,-1 3 13,0 1 12,-6 1 19,-2 4 21,-5 2 20,-5-2 11,-6-1 15,-5-2 14,-3-5 8,-3-4-1,1-3-4,1-1-9,5-6-17,5-1-22,6-5-8,5-1-13,2-2-11,3-2-8,2 3-4,2-3-8,1 3-7,0-3-6,1 2-2,-1-2-2,0 2-11,2-2-3,3-1-3,1 0-9,7-2-8,-1 2-2,2 0 0,2 1 2,-4-1-3,-1 4 0,-5 0 3,-5 0 0,1-1-1,1 1 1,3 0-1,1 0 2,1-2 0,3 2-3,2 0 3,-2 0 1,2 0-4,1 0 0,-2 0 1,1 0 0,-4 0 0,2 0 1,-4 0-2,4 0 2,0 2 1,2-1 0,4 3 0,2-1 2,0 1-2,-2-3 1,-2 2-1,-4-1 0,-2 0 2,-3 0 2,3 1 0,-3-1-2,1-2 5,0 2 0,-3-2 2,0 1 4,-2-1 4,-1 0-1,1 0-1,-1 0 3,1 0-1,-2 0 0,1 0-4,1 0 6,-1 0-1,-1 0-2,0 0-6,4 0-7,-4 0 0,0 0-5,3 2 0,0-1 1,0 0 3,1 1-7,-3 0-3,2 1-4,0-3 4,-1 0-6,-1 3-5,1-2-6,-2 1-10,2 1-10,-2-2-14,0 1-13,0-2-23,0 0-61,0 1-105,0 0-136,1-1-187,-2 3-322,-3-2 0,-2-1 0,-5 3 0</inkml:trace>
  <inkml:trace contextRef="#ctx0" brushRef="#br1" timeOffset="369568.1705">1110 8712 1011,'-4'0'73,"1"0"31,-2 3 14,1-1 16,0 3 33,3 4 29,-1 4 25,2 14 18,0 8 8,-1 14-29,-4 11-35,-2 10-25,1 4-13,3-2-10,-2-6-10,2-14 38,3-17 32,0-15-6,0-14 4,-1-14-2,1-10-2,-2-8-2,2-9-1,-1-8-6,2-3-23,-1-6-80,0-6-66,3-7-23,3 2-18,5 7-6,4 6-6,6 16-7,2 16-1,5 11-1,2 12 1,4 12 13,3 8 9,1 8 10,-4 6 5,-2 7 2,-5 5-4,-9 1-13,-6 0-20,-3-4-38,-7-4-42,-1-9-56,-2-4-91,-1-13-155,-7-16-324,-6-1 0,-6-5 0,-3-10 0</inkml:trace>
  <inkml:trace contextRef="#ctx0" brushRef="#br1" timeOffset="370142.1845">1200 9085 1111,'2'-3'116,"-2"1"15,3-3 37,12 0 20,4-3 18,15-1 10,15-1 8,6 1 3,3 2 2,-2 4-105,-7 3-11,-11 8-13,-14 9-37,-7 5-21,-7 8-16,-4 7-10,-4 3-7,1 0-6,-3-4-1,0-6 10,0-4 34,0-12 20,0-6 6,-3-6 5,-3-7 7,-5-12 1,-1-11 2,5-7-1,3-8-3,9-3-2,9 9-38,16 5-23,10 9-4,12 8-18,6 1-26,4 3-14,-3 2-4,-10-3-2,-13 1 6,-15-3-7,-13-1 2,-8-2 1,-6-1 0,-9 4 12,-3-3 20,-6 5 12,-2 2 0,1 6 4,2 5-2,6 9 3,-2 12 0,2 10 2,2 12 1,8 6 1,1 3-1,12-2 0,6-3 2,6-5-23,6-4-55,11-12-189,2-12-426,3-6 0,6-9 0,1-12 0</inkml:trace>
  <inkml:trace contextRef="#ctx0" brushRef="#br1" timeOffset="370528.2964">2258 9036 1770,'-13'-4'92,"-7"3"10,-1 2 13,-9 8 26,9 6 7,6 14 13,6 5 5,4 4-1,7 3 0,6-4-81,0-3-7,7-6-6,5-7-8,5-7-14,-6-10 4,2-6-6,-6-8-2,0-9 0,-3-5-2,-6-3-5,0-3 0,-2 5-10,-2 4-18,-2 9-11,3 8-12,3 8-9,3 10-13,1 7-21,4 7-16,1 9-19,2 2-85,8-3-151,-1 3-257,8-5 0,4-5 0,5-4 0</inkml:trace>
  <inkml:trace contextRef="#ctx0" brushRef="#br1" timeOffset="371013.1818">4162 9062 1666,'-9'0'70,"-9"0"16,-6 0 15,-9 1 9,-5 6 12,-4 5 10,0 7 12,4 8 3,11 2 1,9 8-45,12 1-10,10 3-15,13-1-12,12 3-6,7-10-13,12-3-38,6-4-100,11-14-214,-12-7-252,-1-3 0,-4-13 0,-1-9 0</inkml:trace>
  <inkml:trace contextRef="#ctx0" brushRef="#br1" timeOffset="371358.2996">4374 9224 1764,'-11'2'65,"-2"4"16,1 9 19,-6 2 12,12 0 10,3 7 10,0-2 13,9-5 13,5 1 14,5-10-45,5-2-8,2-5-14,-2-5-16,1-5-11,-5-4-7,-5-6-10,-5-8-14,-4 3-17,-1-6-23,-8 5-15,-6 5-9,-5 3-3,-2 5-8,-1 9-8,4 1-16,8 4-18,5 1-47,1-2-83,12 1-131,-1-1-210,9-1 0,6 0 0,6-1 0</inkml:trace>
  <inkml:trace contextRef="#ctx0" brushRef="#br1" timeOffset="372368.4902">4579 9160 1601,'3'0'110,"-2"2"4,4-2 25,4 1 38,0 3 9,4 7 2,4 6 0,3 8 0,-7 4 0,4 3-96,-4 2-12,-2-5-2,-4-5-24,1-7-16,-5-3 31,0-9 10,0-4 3,3-4 3,3-9-3,6-8 4,0-7 0,8-9-2,1 2 0,1 2-23,-3 6-42,-2 12-16,3 2-4,1 7-7,0 2 0,0-1-6,-1-1 0,-7-4 1,-5-1-3,-8 0 1,-2-2-3,-1-5 0,-1 4 3,-2-1 2,-3 2-1,-3 5-2,-3 2-2,1 2 1,-2 5 1,3 6 0,3 4 6,1 9 3,3 7-1,2 7 1,2 5 1,6-2 3,7 5-17,2-6-27,13-5-41,1-12-13,5-5-17,-5-7-12,0-11-6,-7-6-12,-5-6-11,-6-6-4,-8-3 9,-1-2 24,-6-2 48,-4 6 32,4 6 13,0 4 19,-3 7 11,6 7 11,0 5 16,0 4 6,3 7 7,-3 4 4,3 1-5,-3 0 0,3-3 26,0-2 34,-3-8 32,0-3 11,0-4 2,0-3 2,0-5-1,0-4-1,0-11-1,3-4-14,9-10-28,3 3-40,9 1-35,8 7-11,8 3-6,-2 8-11,1 1-11,-7 5-3,-7-2-2,-13 4 0,-6 2 1,-3-4 1,-10 0-1,-2 1 1,-5-2 3,-6 2 10,-2 0 11,2 1 3,4 2-1,2 5 0,7 5 1,2 6-2,4 7-2,1 13 0,9 3-4,6 4-1,6 0-31,6 1-45,6-9-122,3-11-477,-3-3 0,2-11 0,-2-8 0</inkml:trace>
  <inkml:trace contextRef="#ctx0" brushRef="#br1" timeOffset="372770.1627">5780 8832 1736,'0'0'56,"1"3"39,2 8 26,3 10 12,2 13 1,1 19 1,4 15-2,-2 9-4,-2 1-2,1 0-26,-4-7-32,-1-10-36,-1-13-21,-2-12 20,-2-14 6,0-12 0,-2-5 3,-2-16 2,-8-7 0,-6-11 1,-6-2 1,-5-1-1,-1 7-6,2 10-31,2 9-6,-3 9-2,7 15-1,4 9-6,7 3-31,6 8-61,12-2-110,9-15-403,7 8 0,13-8 0,12-7 0</inkml:trace>
  <inkml:trace contextRef="#ctx0" brushRef="#br1" timeOffset="373592.0533">6764 8993 1356,'-5'-15'132,"-2"-2"33,1 0-3,-2 3 8,5 8 5,3 14 15,-1 14 10,4 14 3,6 16 0,4 15-94,-1 4-37,5 0-33,-5-6 6,-6-9-1,-1-14 26,-2-9 16,-1-11 26,-4-11 9,4-6 3,-4-7 1,0-7 0,2-8-1,0-3-5,0-6-12,4-3-25,5 6-30,5 8-40,9 7-11,4 6-10,7 9-17,1 5-34,-2 3-8,-6 2 1,-7 5 2,-8-3-5,-9 0 0,-9-2 3,-7-2 2,-9 1 9,-14-6 14,-14 2 32,-8-7 7,-1-2 1,9-3-6,13-5-55,20-5-68,19-4-63,20-6-101,16-7-61,14-1-203,10 3 0,7 4 0,-2 6 0</inkml:trace>
  <inkml:trace contextRef="#ctx0" brushRef="#br1" timeOffset="374014.3259">7152 9312 1243,'0'6'137,"0"2"24,-4 7 18,4 6 10,4-3 8,-4 9 3,6-3 6,2-4 4,6-2 3,3-7-90,6-5-27,-1-3-16,1-6-15,3-6-9,-3-8-7,0-3-4,-9 2-4,-1-5-4,-8 4-8,-5 7-11,1 6-6,-1 6-10,5 13-1,2 11-2,7 10 1,1 10 0,6 8 1,-3 2 0,0 2 6,-7-2 14,-6-3 19,-9-2 19,-6-5 18,-16-5 8,-7-4 7,-16-9 3,-13-5 0,-6-11 0,-3-6-20,6-8-60,16-10-76,23-8-276,16-3-452,14-6 0,17-3 0,12-2 0</inkml:trace>
  <inkml:trace contextRef="#ctx0" brushRef="#br1" timeOffset="374728.0721">8439 9254 2604,'0'0'63,"0"0"0,0 2 3,-2 8-2,1 8 2,1 8 1,0 7 1,0 1 2,0 0 5,0-6-48,3-5 8,4-5 5,7-4 0,7-7 5,6-5-3,5-2 1,-2-2-1,1-5-1,-7-4-6,-4-3-11,-8-4-10,-7 2-5,-2 0 0,-3 4-5,0 2-4,0 6-1,0 1 1,1 6 1,3 3 4,2 3-1,3 2 7,8 1 3,3-3 4,2 2 8,1-5 16,-4-3 16,-1-3 5,-5-6-1,-3-8-4,-4 0-1,-2-7-2,-2-4-2,-2-4-3,-6 0-8,-6 0-10,-8 2-17,-4 3-18,-6 6-19,2 9-18,9 6-44,4 0-129,11-5-578,4 13 0,0-2 0,11 1 0</inkml:trace>
  <inkml:trace contextRef="#ctx0" brushRef="#br1" timeOffset="374963.0781">9056 9226 1908,'-2'3'46,"2"3"11,-3 3 9,2 6 3,-2 4 2,3 7 0,-3 3-6,3 2-21,0 2-53,0-8-157,0-2-278,1-1 0,2-7 0,0-8 0</inkml:trace>
  <inkml:trace contextRef="#ctx0" brushRef="#br1" timeOffset="375376.2179">9191 9247 2511,'0'-3'23,"0"3"4,0 5 5,0 7 0,0 3 3,3 6-1,-1 8 1,4 1 2,-2-4-1,1 1-21,-1-5 27,-4-10 31,0-1 3,0-8 10,0-3 0,0-3 1,3-11 0,-3-4 2,3-8 2,5-8 0,8-1-27,-1 3-35,5 9-11,0 6-8,-3 11-3,-6 6-1,1 9-6,-3 6-12,-1 7-17,-2 2-18,1 1-20,1 3-65,1-1-63,4-8-140,-2 0-253,-4-3 0,7-5 0,-1-8 0</inkml:trace>
  <inkml:trace contextRef="#ctx0" brushRef="#br1" timeOffset="375981.0755">9691 8899 1269,'0'0'23,"0"0"13,0 2 8,0 0 8,0 5 17,1 3 25,4 6 17,2 5 12,1 8 4,4 9-8,1 6-13,-5 2-12,-4 9-6,-2 2-9,-2-2-15,-2-4-24,1-8-15,1-10-3,0-8 45,-2-10 18,2-6 3,0-6 1,0-6-3,-1-4-1,-2-8 0,0-1 0,-3-6-2,-3 2-10,-3 2-48,-5 7-17,-3 2-4,-3 4-4,-6 3 2,-1 3 3,1 5 0,1 6 3,7 2 1,9 8 2,9 5 1,-1-4-3,11 0 2,2 0 1,6-5 2,0-4-3,9-4-13,0-3-76,7-4-180,1-13-385,0 3 0,-2-5 0,1-5 0</inkml:trace>
  <inkml:trace contextRef="#ctx0" brushRef="#br1" timeOffset="376855.2107">9928 9252 2846,'-3'0'59,"-4"7"2,-5 6 2,0 3 2,1 8 2,1 7 4,5-4 4,4 2 1,5-5 0,10-4-46,1-3-9,6-5-2,4-8 0,0-4-1,-4-8-1,-2-6-4,-7-3-3,-7-6 0,-7-4 3,-7-2 3,-10-2-1,-3 5-1,-2 6-2,0 9 0,9 5-2,5 6 1,7 0 5,6 0 9,10 0 4,10-3-3,9 1 1,19 1-1,9-2 2,2 2-2,-5 2 3,-9 3-3,-18 7-3,-18 3-5,-6 12 6,-7 3 1,-5 4 2,1 3 0,3-4 2,2 0 2,0-7 4,5-8 8,6-5 2,0-7-2,11-5-13,5-11-2,8-3-4,-5-6 1,1-4-4,-7-1 2,-10 2 3,-5 8-8,-9 5-4,0 6-1,0 1 0,0 8 5,3 2 14,3 6 18,9 2 4,5 3 1,8 4 0,11-1 10,-1-3 20,-4-7 17,3-5 13,-7-6 0,-6-4-9,-3-7-19,-8-6-3,-5-4-3,-2-7-6,-5-4-6,-2-5-13,-5 2 3,0 0 12,-2 7 13,-1 5 4,2 8-4,1 3-12,3 5-26,0 7-26,0-1-26,-5 1-42,-1 0-82,-1 1-128,2 6-216,-10-4-624,-3 6 0,-14-4 0,-8 0 0</inkml:trace>
  <inkml:trace contextRef="#ctx0" brushRef="#br1" timeOffset="378515.1819">1068 12285 1068,'0'4'108,"0"6"39,-1 9 31,-1 6 17,-4 12 7,-3 4 8,-3 4 12,-5-2 6,-2-2 11,2-4-69,5-10-7,3-7 0,6-8-2,3-7-11,0-5-6,0-6-7,0-9-11,6-7-5,0-10-11,0-7-13,8-9-31,-2 2-47,1 5-33,-2 10-10,-2 8-4,1 14-1,1 7-2,1 8-1,6 9 4,-1 10 6,4 9 3,-2 10 9,3 5 5,-2 1 4,-3 0 0,-2-1-12,-7-11-20,-1-5-32,-6-11-57,1-8-157,-2-12-125,-5-4-248,-5-10 0,-5-5 0,-8-8 0,-10 4 2852,3-14-2505,3 1 66,6 8 67,6 4 63,12 0 31,1 13 43,5 5 69,5-2 167,8 1 138,13-2 14,15 0-102,10 2-60,11 3-66,-7 2-49,-9 7-12,-12 7-8,-13 3-9,-12 7-4,-4 6-3,-8 1-7,0 7-4,0-2-1,-3-2 10,1-4 34,-4-9 40,-3-9 17,2-9 5,-1-7-3,-1-12-4,2-8-2,5-7-3,2-8-4,10-2-6,10 4-38,9 5-39,11 4-25,9 6-35,0 6-31,2 1-22,-9 1-14,-8 4-4,-9-1 1,-14 0-15,-7 1-1,-2-2-3,-4-1 8,-4 2 21,-3-1 29,-10 0 25,-3 3 20,-3 6 9,-2 0 1,3 9 13,3 6 2,7 9 3,8 8 0,3 7 2,6 3-7,8 0-16,10-2-37,6-7-75,13-3-154,10-27-382</inkml:trace>
  <inkml:trace contextRef="#ctx0" brushRef="#br1" timeOffset="378910.4059">2072 12470 2642,'-24'0'84,"-8"0"1,-4 5 1,-5 5 4,16 6 4,11 4 5,7 6 9,5 0 6,7-3 4,7 1-82,0-3 0,7-4 6,7-4 0,-1-6-1,0-5-2,-3-4-6,-1-5-7,-7-5-7,-1-5-9,-8-5-19,-2 1-19,0 3-51,-3 3-6,0 9-4,6 6-1,7 10-22,-2 7-56,5 4-40,13 5-96,2 0-230,6 8 0,5-2 0,14-6 0</inkml:trace>
  <inkml:trace contextRef="#ctx0" brushRef="#br1" timeOffset="379513.291">3540 12332 1719,'-10'-1'107,"-2"1"30,-9 0 24,-9 0 17,-3 0 9,-5 9 8,-7 7 5,3 11 1,4 7 6,8 10-63,15 2-30,10-1-27,19-1-24,7-10-17,12-4-32,6-10-74,8-8-134,4-27-507,1 9 0,-3-6 0,5-10 0</inkml:trace>
  <inkml:trace contextRef="#ctx0" brushRef="#br1" timeOffset="380821.3905">3849 12426 2532,'-6'5'50,"-8"10"1,2 3 2,-4 7 1,7 0-2,6 0 12,1-2 13,5-5 12,8-7 12,5-6-40,-2-5-1,8-3-1,1-6-2,-6-8-1,-4-3 3,-7-6-14,-6-2-12,-8 1-15,-8 0-13,-5 3-6,-3 11-2,1 4-5,4 6 0,8 2-6,7 2 2,5-1 7,10 0 7,11 0 10,11-1 6,10-5 5,8 3 1,-5-3 5,-7 3 4,-10 3 11,-8 4 5,-7 7-4,-4 5-8,2 8-7,-4 5-6,4 1-3,-2-1-2,-1-4 0,-1-7 8,-2-5 48,-4-7 10,-2-2 5,2-5-3,-2-8 1,3-5 2,0-5-2,5-7-1,3-3-2,3 5-14,5 0-51,3 7-19,2 4-7,5 6 3,4 3 2,0-3-3,2 4 4,-7-4-2,-7-1 0,-7-2-2,-5 0-11,-6 2-9,-3-1-7,0 0-6,-6-1-5,-6 3 3,-3 1-4,0 3 0,-2 1 3,2 8 4,6 6 11,4 7 8,2 4 10,5 8 5,4-1 2,5 2-2,10-2-9,9-2-25,9-8-16,7-6-10,0-8-7,-3-6-1,-5-6 1,-8-5-4,-15-6 0,-4-2 0,-8-3 13,-5 2 23,-3 2 13,1 6 7,3 6 8,-1 2 4,2 8 1,2 8 4,-2 5 3,1 1 2,1 10 6,2 4 4,-2-6 22,-1 3 36,-1-9 47,0-4 27,-1-8 3,-1-6 2,-4-7 2,3-4-5,0-10-6,2-6-5,1-6-27,9-1-36,3 3-50,6 7-31,3 8-8,9 7-7,0 4-3,6 3-1,-1 0 4,2 0 1,-7-5 11,-7-1 1,-5 0-1,-7-3-12,-4-1-24,-4 3-13,-1-5-10,-1 1-7,-1-2-4,-3 1 0,-7 2-6,-4-1 3,-7 5 2,-4 3 13,-1 6 27,-1 9 15,3 10 11,6 4 6,9 8-4,4-4-33,10-1-36,12-3-95,20-9-215,-4-8-308,15-4 0,8-9 0,1-9 0</inkml:trace>
  <inkml:trace contextRef="#ctx0" brushRef="#br1" timeOffset="381174.3649">5235 12096 2032,'-3'-10'119,"1"0"3,-1 5 0,3 5 7,8 15 5,5 14 5,0 16 0,6 4 1,2 13 2,-1-1-122,-7 2 4,-5-8-1,-5-4 5,-3-9-3,-3-11-3,-5-9 0,-2-13 1,-4-6 0,-4-8-3,-3-7-2,-5-6 1,5 1-4,2 4-6,4 7-4,7 4-4,6 12-4,1 9-21,4 4-115,30-2-530,-13 10 0,19-2 0,18-10 0</inkml:trace>
  <inkml:trace contextRef="#ctx0" brushRef="#br1" timeOffset="382107.6727">6332 12260 1912,'-4'-9'151,"2"3"1,1 0 6,-1 3 5,7 12 6,2 13 4,8 16 0,3 8 0,3 9-1,-1 3-105,-2-4-39,-12-8 5,-3-8 14,0-12 13,-3-8 11,0-8 5,0-7-1,3-4 3,0-8-1,7-3-3,1-5-2,5 0-7,4 1-21,1 5-21,0 8-19,-1 3-17,1 7-17,-6 6-6,0 4-1,-6 4-1,-6 6 1,-6-5 2,-9 4 2,-9-2 4,-3-5 3,-6-6 8,3-7 14,7-5-22,7-10-65,8-10-109,11-10-83,13-6-8,15-3 0,9 1-2,4 5 0,1 12 12,-10 9 33,-13 7 78,-10 6 130,-9 8 150,-3 2 94,-3 2 10,0 1 4,3 0 2,5 1 2,4-4-11,9-2-23,9-5-45,8-2-58,5-3-36,-4-5-10,-2-2-3,-10-2 0,-8 0 5,-11 0-1,-8 2-5,0 3-7,0 1-6,0 3-6,0 12 3,3 5 9,3 17-1,1 9-5,8 10-4,3 5-1,-3 1 11,-1-6 9,-11-3 13,-10-6 15,-18-5 1,-15-5-5,-9-5 2,-23-3 0,-9-6-4,-6-6-61,4-4-190,11-29-614,19 12 0,32-12 0,33-13 0</inkml:trace>
  <inkml:trace contextRef="#ctx0" brushRef="#br1" timeOffset="382671.9591">8898 12093 1756,'-6'-6'140,"1"-1"7,-4-4 13,2 0-5,2 3 3,4 4 1,5 12 6,9 14 7,3 17 3,3 19-117,-2 17-19,-1 8-7,-8 0-12,-7-2 6,-1-10 2,-1-15 14,-2-10 10,-2-19 1,-1-13-2,-4-12-1,1-9-1,-2-12 0,1-7-1,-6-6 0,3-2-7,-2-2-18,-1 9-17,-4 8-6,0 9-3,-1 10-1,0 6-1,-3 11 1,5 2-2,3 7-5,8 1 2,8 2-1,11-5-23,13-5-80,13-7-159,3-7-414,11-2 0,-1-8 0,3-7 0</inkml:trace>
  <inkml:trace contextRef="#ctx0" brushRef="#br1" timeOffset="383634.9342">9148 12464 2114,'-8'8'12,"-4"9"2,0 0 2,0 4 22,10-3 18,4-3 12,11-2 5,7-4 2,2 0 3,7-4-3,1-5 6,-6 0 2,-3-5 0,-1-5-21,-14-1-17,-3-4-6,-6-3 13,-6-1 3,-12-1 1,-2 0-2,-4 6-5,3 0-3,1 5 11,10 2 22,9 2 5,0-2-3,11-1-15,3 0 1,4-3 1,10 1 1,6 1 0,3 5 0,-3 4-12,-6 6-23,-6 2-2,-3 8-3,-1 2-4,-4 5-6,-1 2-6,0 2-6,2-1-3,-1-2-1,7-2 3,4-5 0,6-5 0,3-6 3,5-5 0,-4-2 0,-2-8 2,-4-5 0,-2-6 2,-14-2-3,-4-4-2,-10 0 0,-10 2-1,-9 2 2,-9 4 0,-6 6 4,-2 6-1,8 5-3,9 1 2,12 0 1,3 1-2,9-2 2,9 1-1,3 0 0,13 0-1,15 0-3,15 0-1,6 0-8,-1 0-9,-9 0-10,-14 1 0,-11 5-2,-14 6-5,-7 6-2,-5 9 0,4 3 1,-8 7 0,4-4 9,0 0 8,4-7 11,-4-7 20,0-8 21,0-7 12,0-3 31,-7-6 30,-1-8 10,-6-7 6,-4-3 4,-1-12 4,8 1 3,5 5-13,11 3-20,14 6-10,17 3-31,18 5-31,19-2-12,13-3-9,7 0-52,-1-4-140,51-5-917,-82 3 0,-23-2 0,-16 4 0</inkml:trace>
  <inkml:trace contextRef="#ctx0" brushRef="#br1" timeOffset="442429.1754">12156 8843 1038,'0'0'108,"0"0"12,0 1 6,0 5 21,0 7 19,0 6 27,4 14 9,0 8 16,6 13 8,-1 11-70,3 12-22,-6 6-9,-3 1-4,0 4-20,-3-9-17,0-9-25,3-14-5,-3-12-11,1-10-4,-1-14 20,0-6 8,2-10-5,-2-7-1,0-12-2,0-13-3,0-18-5,0-18-6,1-14-1,5-12-2,3-4-30,3 2-14,3 5 0,1 4 1,-3 9 0,-2 8 1,-5 8 3,-3 9 2,-2 11-3,-1 9-5,0 7-3,2 13 2,2 4 1,0 7 0,7 5 1,5 3 0,6 4 2,14-2 0,7 1-1,22-6 3,18-5 5,13-6-2,10-6-3,4-6-2,-8-4 0,-8-5 0,-18-4 1,-11 5-4,-19 5 0,-13 5 1,-10 6-3,-5 3 1,-5 5 3,-4 3 1,1 3-1,0 4 2,-3 5-2,3 5 2,-4 4 4,2 9 1,3 4 3,-2 10 7,9 10 5,2 10 2,9 7 0,5 7-2,1 0 3,4 2 0,-8-7-1,3-5 9,-7-7 16,-5-10-1,-7-5-2,-4-11 0,-5-5 7,-6-8 7,0-3 1,-14-4 1,-4-3 2,-12-2-7,-20-1-15,-14 0-7,-14-3 0,-16 3-1,-7-3-1,-4 2-4,-8 2-1,2-2 0,1 3-2,2-2-4,8-1-1,13 0 0,10-4-2,19-2-1,12-5-5,10 1-4,8-2-3,5-4 1,9 3-2,1 0-11,7-1-45,4 3-73,2-4-59,5 0-132,16-2-581,-6-2 0,8 3 0,-1-2 0</inkml:trace>
  <inkml:trace contextRef="#ctx0" brushRef="#br1" timeOffset="442777.7238">12899 10001 1788,'0'0'34,"0"2"23,0 6 40,0 7 16,0 9 7,0 8 2,0 11 3,-2 3 2,2 2 0,-1 1-25,-2-7-7,3-3-25,0-8-43,0-10-27,3-7-61,5-9-126,5-22-364,-1 5 0,7-10 0,1-2 0</inkml:trace>
  <inkml:trace contextRef="#ctx0" brushRef="#br1" timeOffset="443327.1092">13072 10144 1872,'3'0'71,"1"3"25,1 2 10,0 9 5,1 6 2,-3 7 2,-3 6-1,0 2 0,2 0 1,-2-6-30,0-2-29,0-7 1,0-6 25,0-7 1,0-5-3,2-8 1,-1-5 0,3-10-1,2-4 4,4-4-2,5 0-8,2 5-26,4 3-36,3 6-4,-2 5-2,1 5-1,3 3-2,-7 2 0,-4 5-4,-4 1-3,-7 1 1,-2 4 8,-1 2 3,-2-4 7,1 1 19,0-6 51,1-1 4,-1-3 2,2-4 1,2-6-6,6-2-10,7-5-6,3-3-3,-2 5-12,-2 4-23,-3 8-53,-6 3-8,2 6-10,-6 2-8,2 7-2,-2-1-9,-3 6-41,6-2-59,0-1-98,6-5-121,-5-1-323,3-5 0,-2-5 0,3-6 0</inkml:trace>
  <inkml:trace contextRef="#ctx0" brushRef="#br1" timeOffset="443759.9447">13752 8938 1417,'0'0'50,"0"0"9,0 2 30,0 2 29,0 5 11,3 8 4,0 6 1,3 8 1,2 4 1,-2 3-50,-3 3-2,1-2-10,-2-3-50,-1-9-97,3-8-97,9-12-315,-9-3 0,1-5 0</inkml:trace>
  <inkml:trace contextRef="#ctx0" brushRef="#br1" timeOffset="444307.1804">13870 9120 1807,'0'0'38,"0"3"24,0 2 12,0 4 5,0 3 0,3 8 1,-3 2-1,3 2 1,0 1 2,0-6-18,0-5 11,-3-3 3,1-8-7,-1-3 1,3 0 3,-3-9 1,1-3 2,-1-5 0,2-8-1,3 0 0,4 0-30,7 0-25,2 4-4,3 7-8,2 6-2,-3 5-2,-2 5 0,-2 4-1,-2 7 0,-4 1 0,-5 5 0,-1 0-1,-4 0-1,2-8 4,-2-2 5,0 0 22,1-6 26,-1-1 4,0-2-2,0-6 1,2-5 0,1-6-2,6-1 0,2-2-3,6 8-6,6 5-22,-5 7-27,0 7-4,-6 8 0,-5 9-4,-4 5-18,4 5-56,-7 6-119,0-9-551,0-1 0,-7-3 0,-12-3 0</inkml:trace>
  <inkml:trace contextRef="#ctx0" brushRef="#br1" timeOffset="445552.7819">6142 10335 1330,'-1'8'56,"-1"6"17,2 13 16,-1 4 9,2 8 2,-1 5 1,0 2 0,0-1 6,0-4 6,0-6-4,0-7 9,0-10 49,0-6 12,0-7-3,0-8 13,0-11 1,0-11 0,5-13-9,4-11-5,7-6-24,10 1-36,1 4-73,-5 11-33,0 10-2,-3 17-15,-4 12 1,0 12 3,2 11 1,-2 11-1,-3 7 2,-3 7-1,-3-1 6,-1 2 1,-1-6-1,2-11-12,-2-4-22,-1-10-32,-1-7-120,-2-10-117,1-18-417,-8 2 0,-17-11 1740,0-6-1357,-9-6 56,-8 15 31,1-5 40,11 11 74,1 10 43,8 7 43,2 0 126,10 3 135,5-3 139,8 1-52,14 2-41,14-3-28,20 2-41,21-4-70,13-5-65,5-5-193,-2-23-580,-13 14 0,-12-1 0</inkml:trace>
  <inkml:trace contextRef="#ctx0" brushRef="#br1" timeOffset="445794.1261">6963 10413 1925,'0'2'73,"1"-2"25,5 3 9,6-1 4,12-2 3,14 0 2,11-2-1,6-3-12,0 1-59,-10 0-167,-7-4-115,-20 3-251,-12 4 0,-5-1 0</inkml:trace>
  <inkml:trace contextRef="#ctx0" brushRef="#br1" timeOffset="445981.07">7044 10578 2070,'0'4'59,"0"4"18,3-1 10,6 1 4,12-3 1,12-4-2,15-4-42,14-4-41,15-7-123,-2-8-385,-4 5 0,-5-2 0</inkml:trace>
  <inkml:trace contextRef="#ctx0" brushRef="#br1" timeOffset="446291.1377">7956 10249 1236,'-5'-1'158,"0"-2"52,1 0 28,1 0 0,-1 3 1,4 2 5,0 8 1,0 13-1,0 8 2,0 13-101,0 5-59,0 4-50,0-2-29,4-6-5,2-7-10,0-9-36,3-10-86,12-13-206,-7-3-275,4-8 0,1-10 0,3-10 0</inkml:trace>
  <inkml:trace contextRef="#ctx0" brushRef="#br1" timeOffset="446515.771">8179 10326 2620,'0'0'12,"0"0"5,4 2 9,5 4 6,3 5 1,12 4 4,14 4 0,13 0 0,3-2-2,4-2-9,-6-1-15,-7-4-84,-12-5-103,-15-5-358,-11 2 0,-3-2 0,-8-3 0</inkml:trace>
  <inkml:trace contextRef="#ctx0" brushRef="#br1" timeOffset="446719.262">8451 10285 1577,'-11'2'66,"-3"5"27,-5 10 22,-8 10 13,3 7 3,-1 12 0,3 5 0,3-2-5,5-2-12,7-7-76,4-8-55,10-14-134,7-20-345,5-4 0,6-11 0,12-14 0</inkml:trace>
  <inkml:trace contextRef="#ctx0" brushRef="#br1" timeOffset="446975.029">8817 10120 1706,'0'0'36,"0"1"16,0 10 34,0 11 9,-3 14 4,3 10 1,0 12 1,0 5 0,0 0 0,0-3-32,0-6-7,0-6-35,0-8-114,10-12-164,-7-4-208,-3-9 0,-3-10 0,-11-5 0</inkml:trace>
  <inkml:trace contextRef="#ctx0" brushRef="#br1" timeOffset="447429.0825">7346 11236 1623,'-1'0'179,"1"0"8,0 0 8,-2 0 9,4 0 19,-1 0 10,7 0 7,8 0 1,10 0 0,11 0-158,6 0-62,2 0-79,-2 0-176,-9 3-441,-10-2 0,-14 5 0,-10-3 0</inkml:trace>
  <inkml:trace contextRef="#ctx0" brushRef="#br1" timeOffset="447626.0711">7424 11403 1739,'3'4'24,"5"-1"8,10-1 4,8 0 1,7 0-2,9-4-10,5-5-85,1-20-313,3 18 0,-4-3 0,-4 0 0</inkml:trace>
  <inkml:trace contextRef="#ctx0" brushRef="#br1" timeOffset="447895.9818">8165 11132 2642,'-2'-1'52,"-1"1"2,0 0 6,0 5 4,-1 10 2,1 14 2,3 8-2,0 15 0,0 7-1,3 0-54,-3-4 2,0-9-19,0-8-71,13-13-203,-7-7-292,4-8 0,4-10 0,6-12 0</inkml:trace>
  <inkml:trace contextRef="#ctx0" brushRef="#br1" timeOffset="448527.6396">8372 11272 1798,'0'0'18,"0"5"20,2 3 12,1 5 6,2 10 1,1 6 1,1 2 0,2 0-1,-3-1 2,-1-7-5,-4-8 13,1-3 19,-4-4 1,4-6-5,-2-3-1,0-8 4,0-9-1,0-11 3,3-9 1,5-5-3,5 0-15,8 4-33,1 10-10,1 9 1,2 9 1,4 7-3,-3 4 1,1 5-3,-3 8-1,-5 1-4,-4 8-6,-9 3-3,-4 2-4,1-1-1,-6 0-3,3-2-1,0-8 4,0-4 8,0-6 1,-2-6 4,2-12 6,0-3-1,0-10 2,2-7 1,7-4 5,6 0 2,5 5-4,4 5-7,3 6-3,-6 9-5,-1 6-5,-1 6 0,-3 10-3,-3 6-2,-4 5-4,-5 7-4,-1 10-6,-3 0-26,0-2-38,1-5-73,2-8-120,0-18-386,4 0 0,-4-10 0,4-12 0</inkml:trace>
  <inkml:trace contextRef="#ctx0" brushRef="#br1" timeOffset="449027.6806">8966 10948 1973,'0'-1'109,"0"-2"21,0 1 19,0-1 12,0-1 8,5 2 2,4-1 2,10 1-1,9-2 3,9-1-99,3 1-17,-6 3-23,-5 1-23,-11 5-9,-7 6-6,-8 6 1,-8 7 4,-11 6 6,-4 4 2,-4 0 9,0 2 10,1-7 3,13-6 10,4-6 4,6-5 4,0-4 25,3-1 10,4-2-1,10-4-3,4-1-5,5 0-4,1-1-2,-2-2-8,-4 0-9,-9 0-12,-1 0-43,-5 2-47,-3-2-20,0 3-5,-6 3-11,3-6-27,3 6-13,-3-2-48,6-1-65,-5 3-102,4-11-314,-1 9 0,0-1 0,-2 3 0</inkml:trace>
  <inkml:trace contextRef="#ctx0" brushRef="#br1" timeOffset="472514.8347">8124 13309 1409,'0'0'67,"1"0"10,3 0 12,-3 0 6,2 0 4,-1 0 1,-2 0-3,1-2-47,-1 0-91,3-2-87,-1 1-48,2 2-171,-2 2 0,-2 3 0,3 6 0</inkml:trace>
  <inkml:trace contextRef="#ctx0" brushRef="#br1" timeOffset="473966.6774">7254 13243 587,'0'0'30,"0"0"21,0 0 41,2-2 40,-2 4 31,0 6 42,0 5 27,0 9 14,0 13 18,0 16-1,0 16 10,-2 14-11,-2 11-33,-2 9-30,-3 1-23,0-5-31,-8-3-4,-2-2 8,-7-3-3,-4-1-6,-2-6-11,-1-2-8,2-3-2,5-7-7,5-3-10,9-3-11,6-8-21,3-11-23,3-6-15,6-13-9,0-9-8,-3-8 1,2-4-4,1-5-24,-2-5-51,-3-8-83,-1-6-139,13-15-616,-10 2 0,0-7 0,1-4 0</inkml:trace>
  <inkml:trace contextRef="#ctx0" brushRef="#br1" timeOffset="475778.7325">7417 13309 284,'-6'0'17,"-3"0"2,-5 0 5,-2 0 20,2 0 23,-2-2 38,4 2 25,3 0 19,2 0 16,3 0 0,4 0 11,-2 0 9,2 0 0,0 0-13,0 0-15,0 0-32,0 0-19,0 0-10,8 0-11,6-2-12,11-1-6,13-2-8,13-2-2,14 0-4,10-4-4,12 5-6,5-1-4,3 4-7,1 2-5,-4 1-4,-9 0-6,-8 0-4,-3 0 2,-7 0-3,-8-1-1,0 0 1,-7-1 2,-1-3-4,-5 0 3,-5-2-2,-10 2 0,-8 1 0,-8 0-7,-5 1 0,-7 3 2,-1-1 3,0 1-2,0 1 4,0 1-2,0 0 1,0 2 1,0 2 1,0-1 3,0-3 8,0 2 10,0-4 7,0 3 11,0 2 2,0 3 4,-1 9-2,-1 8 2,2 10 0,0 13-2,0 11-8,5 9-12,-3 10-12,7 5-7,-2 7-4,0 2 4,-3 4 14,-1 1 17,-3 5 15,-5-3 11,2 4 3,-3-3 4,-1-3 4,-2 2 0,-1-4-1,-4-1 2,1-2-5,-5-1-12,2-5-8,-5-4-4,3-6 2,1-3-3,1-8-2,2-4 2,1-7 0,2-8-4,3-7-7,4-6-4,-3-6-7,7-9-4,0-4-1,-2-4 1,1-8 8,-1 0-2,2-2 10,-3 0 2,3 0 1,0-2-2,-2 2 2,1 0-3,-2 0-6,0-1-1,-3 0-8,-3-2-6,-3 1-10,-8-3-8,-4 3-1,-3 1 1,-6 1-1,-6 1-1,-6 1-1,-6 0 0,-13 3 1,-14 3 2,-10-1 4,-10 0 6,-3 3-2,6 2 2,3-3 0,9 0 1,9 4 0,10-8 0,-2 5-4,14-1 0,6-2-6,8-2-3,11 0 2,8-2-2,13-3 1,2 0-3,4 0-2,0 0-1,2 0 6,-2 0-1,0 0 1,0-6-1,0 1-1,0-3 0,0-5 1,0-1-1,0-8 3,-2-2-1,1-5-2,-2-3 1,1-7 2,-2-6-3,1-8 5,-4-10-6,4-10-3,-1-12 4,1-4-2,-3-7 6,-1 0-2,-2 5 6,-2 5-1,2 8-2,2 7-6,4 6 7,3 7-2,0 2-3,0 12 2,3 5-5,-3 9 1,0 10-8,1 6 7,-1 5-18,0 5-4,3 1-19,-3 3-25,0 0-38,0 0-64,0 0-51,2 0-79,4 0-185,0 0-477,0 5 0,4-2 0,-1 5 0</inkml:trace>
  <inkml:trace contextRef="#ctx0" brushRef="#br1" timeOffset="477226.9742">9040 14493 1460,'-1'2'126,"1"0"41,-2 1 20,1-2 22,-1-1 17,2 0 9,0 0 9,0-3 5,0 0 6,3-3-81,2-3-37,4-1-40,6 1-21,3 2-22,2 4-14,2 3-10,0 7-9,-2 5-3,-3 5-7,-8 5-4,-3 7-3,-6 3 3,-9-1 1,-7 4 1,-4-2 1,-6 1 2,-5-6 6,4-5 8,3-5 17,6-4 21,6-9 11,4-3 3,5-4 6,3-3 0,0-6-1,6-1 0,8-4-7,7 0-9,9 0-17,6 5-24,2 2-14,2 5-23,1 4-19,-5 2-30,-4 5-36,-5 4-56,-6-2-77,-6 2-120,15-8-454,-20 6 0,-2-5 0</inkml:trace>
  <inkml:trace contextRef="#ctx0" brushRef="#br1" timeOffset="477812.8573">9447 14599 1844,'0'-7'116,"0"-2"1,0 2-1,-2 1 10,4 4 7,0 7 1,-1 9 1,2 3 2,1 8 1,1 4-98,-2-1-18,-3 0-2,3-8 0,-3-5 4,0-5 31,0-3 12,0-7 4,3-2 3,-3-5 7,0-8 7,1-7 9,6-7 5,6-6-1,4 1-15,7 4-39,-2 5-16,1 11-6,-4 8-4,-2 9-9,-2 11-13,-3 6-12,-1 3-6,-7 3 0,-1-1 2,-3-7 8,0-3 25,0-6 42,0-4 38,0-2 6,0-6 7,0-3 3,0-7 2,3-5-2,7-5 1,3-1-9,4 3-27,2 8-44,0 6-40,-5 11-6,-2 9-7,-3 12-14,-1 9-15,-2 6-61,-2 6-67,-3 1-83,1-7-76,-1-11-137,-2-7-240,-6-8 0,-2-10 0,-8-7 0</inkml:trace>
  <inkml:trace contextRef="#ctx0" brushRef="#br1" timeOffset="478691.0933">7700 13543 1486,'1'0'112,"-2"2"35,-5-2 17,0 0 19,-3-2 21,-1 4 16,-1 2 5,2 1 2,1-1 4,-2 6-85,5 5-13,1 2-29,2 4-14,2 4-13,3-5-15,6-2-12,5-1 0,4-6 0,6-7 4,-2 1-5,1-5-5,1-5-6,-9-1-2,0-3-3,-6-5-7,-6 2-1,-6-2-9,-5-1-4,-8 1-7,-6 0-1,0 5-7,0 0-5,1 4-5,10 3-12,3-1-19,4 6-51,3-1-102,14-2-195,-5 0-313,8 2 0,2-2 0,11-2 0</inkml:trace>
  <inkml:trace contextRef="#ctx0" brushRef="#br1" timeOffset="478865.6223">7895 13590 2495,'0'0'122,"0"0"18,0 0 6,0-4-1,0 3-2,0-4-40,7-3-192,-6-15-552,5 11 0,0-3 0</inkml:trace>
  <inkml:trace contextRef="#ctx0" brushRef="#br1" timeOffset="479224.6319">7993 13442 1737,'0'0'84,"0"0"17,0 1 18,0-1 21,2-1 26,3 1 10,5 0 5,2 0-1,6 0 2,-1 0-77,0 0-9,-7 0-17,0 0-15,-6 3-21,-2 7-25,-2 3-8,1 7-5,-2 6 3,1 0-1,0 5 0,-2-2 2,2-3 2,-3-3-3,2-2 0,-2-2-2,0-2-2,0 1-27,3-5-154,2-11-493,-2 3 0,1-4 0,2-2 0</inkml:trace>
  <inkml:trace contextRef="#ctx0" brushRef="#br1" timeOffset="479617.7841">8274 13508 864,'0'0'130,"0"0"18,-4 2 25,-2 2 18,-5 4 10,-2 4 2,-2 3 4,3 2 1,3 2 3,6-2-111,1-2-5,7-1-12,1-2-22,6-3-18,-1-1-9,6-4-1,-1 0-4,2 0-1,-3 1-3,0 0-9,-6 4-4,-3 1-6,-3 3-1,-4 3 3,-4 1 0,-6 5 2,-5 0 0,-6 2 0,-3-5 1,1-2-9,3-2-107,12-13-507,-3 1 0,5-8 0</inkml:trace>
  <inkml:trace contextRef="#ctx0" brushRef="#br1" timeOffset="480185.6859">10225 13894 1997,'0'-4'149,"0"-3"27,0 1 5,1 0-1,-1 1 4,0 7 2,3 9 1,4 10 2,-1 8 0,1 12-108,-1 12-39,-6 3-29,0 4-6,0 1 1,0-4-8,-3-6-13,3-7-29,0-10-57,0-12-95,6-12-490,-5-6 0,1-3 0,-2-11 0</inkml:trace>
  <inkml:trace contextRef="#ctx0" brushRef="#br1" timeOffset="480378.7299">10064 14130 2344,'0'0'105,"0"-1"9,3-1 5,9 0 2,15-1 1,17-2-9,22-2-76,18-5-152,14-9-477,-11 6 0,-5-3 0</inkml:trace>
  <inkml:trace contextRef="#ctx0" brushRef="#br1" timeOffset="481818.9941">10928 13440 1543,'-3'-10'175,"-1"-2"-5,-2 1 14,-2 3 9,6 10 4,1 20 4,-1 14 2,2 18 1,6 16 1,-3 15-130,3 14-43,-2 8 5,0 14-11,-1 3-3,-3 1-1,0-2-2,-3-1-4,-1-10 0,1 0-1,0-9 0,2-9 0,1-13 1,0-18-7,1-17 3,1-14 1,-2-19-4,4-13-1,0-9-2,0-19-5,-4-18-6,6-20 0,0-23 0,0-16 1,2-21-13,1-9 1,-6-5 5,-3-1 1,-6 6 3,-5 8 2,-5 8 6,0 2 0,0 5 0,7 5 4,-3 6 3,8 7-4,2 15-4,2 10 0,0 12 0,2 10 3,1 9-1,1 10 1,-1 7 0,0 8-1,0 2-3,-3 8-1,1 1 4,1 2 2,1 0 3,2 3-1,2-2 2,3 2 4,9-2 3,12-1-2,16-1 6,15-4-2,16-6 0,13-6-3,12 2-2,14-11 1,10 0-5,4 1-2,-6-2-3,-9 4-1,-20 3 0,-21 5 1,-23 3-3,-20 5 1,-14 1 0,-7 3-1,-10 3 1,1-3-1,-2 3-7,0 0-4,0 0-1,1 0 0,-1 0 0,3 3 0,-1 2 0,1 4-1,-2 7-1,3 3 1,-1 4 4,-3 6 7,0 5 3,0 3-1,6 8 4,4 5 4,4 11 4,5 10 0,7 13 6,1 12 8,3 9 14,-2 7 9,0 7 5,2 4 7,3 1 5,-11 5 5,-1-3 4,-1 0 2,-13-1-1,-7-6-5,3-4-7,-9-3-6,-5-6 1,5-8 1,-5-11-5,3-15-9,1-12-4,5-18-4,-1-12 8,3-9 39,-3-10 8,-4-6-2,-11-2-6,-9-3-8,-12 0-3,-4-3 3,-9 2-2,-12-2-2,-9-1-9,-10 1-44,-10 2-12,-14 1-2,-4 0-2,-3 0 1,2 1 4,1 2-3,10 1-2,7 3 4,12 2-4,11-1 2,9-3 1,13 0 0,14-3-1,11-2 0,9 0-9,7-2-10,8 0-9,0 1-22,0-3-58,0 1-80,3-3-117,5 1-195,-2-1-424,0-1 0,4-5 0,-5-2 0</inkml:trace>
  <inkml:trace contextRef="#ctx0" brushRef="#br1" timeOffset="482659.062">11230 15552 1031,'-5'0'58,"1"0"9,-3 0 11,1 0 24,-4 0 36,6 0 38,1 0 34,1 0 22,1 0 14,2 0-44,-1 0-9,0 0-6,0 0-7,5-1-22,3-2-34,8 0-37,2-1-32,11-1-22,1 1-14,5 1-4,-2 2-1,-3-1-7,-3 5-3,-11 2 3,-5 9 0,-7 3 6,-4 5 4,-6 6 6,-4 2 5,-5-2 1,-4 2 5,-5-6 4,5-4 3,4-6 9,3-2 23,4-9 1,7-1-2,1-4 1,0-1-8,3-5 1,3 1-6,7-3-1,3 0-12,8 1-17,1 5-51,4 1-55,1 2-105,3 1-169,-3-6-428,-1 3 0,-5 0 0,-6 1 0</inkml:trace>
  <inkml:trace contextRef="#ctx0" brushRef="#br1" timeOffset="482967.3988">11644 15623 2284,'0'-3'63,"0"1"8,0-1 13,0 0 14,0 0 11,0 3 4,0 0 2,0 0-1,0 0 0,0-1-61,0 1 1,0 0-8,0 0-12,0 0-12,0 0-10,0 0-2,0 0-2,0 0 2,0 0-10,0 0-54,0-3-105,0-2-124,6-4-300,-5 4 0,-1 2 0,0-1 0</inkml:trace>
  <inkml:trace contextRef="#ctx0" brushRef="#br1" timeOffset="483975.096">11377 13234 1558,'0'0'124,"-3"0"19,-1 0 15,-5 3 10,-2-1 7,1 6 5,-4 6 2,7 8 4,-2 2 9,6 3-66,2 3-27,1-3-10,7-5-2,2-5 8,2-8 12,6-5 4,4-5 4,1-8-5,-1-5-5,-3-1-19,-3-5-11,-7-2-7,-1 1-10,-7 2-20,-7 4-18,-10 1-11,-4 4-9,-6 7-6,-6-1-14,6 6-24,7 3-22,6 0-47,10 3-117,8-6-161,7-8-346,7 9 0,3-2 0,7-4 0</inkml:trace>
  <inkml:trace contextRef="#ctx0" brushRef="#br1" timeOffset="484172.6092">11569 13292 2887,'0'0'117,"0"0"5,0-2 15,3-1 7,-3-1 5,0-1-5,0-4-25,0 1-56,0-2-140,4-4-229,11-6-393,-7 6 0,3 0 0,-3 4 0</inkml:trace>
  <inkml:trace contextRef="#ctx0" brushRef="#br1" timeOffset="484524.0646">11605 13118 1357,'0'0'183,"0"0"39,0 1 28,0-1 17,0-1 8,0 1 18,10-2 13,9-1 4,8-2 0,9-6-139,6 3-43,-11-1-40,-7 2-32,-9 5-15,-5 1-9,-9 1-14,1 7-11,-1 5-3,-4 7-3,-1 6-2,1 6 4,-1-2 0,0 3 2,2-4 2,2-1-3,0-5 0,0 2-14,0-7-43,0-2-88,3-6-211,-3-6-405,3-1 0,1-2 0,5-5 0</inkml:trace>
  <inkml:trace contextRef="#ctx0" brushRef="#br1" timeOffset="484886.9608">12028 13108 1384,'0'0'114,"-6"0"27,-4 0 23,-4 3 11,-2 2 2,0 7 2,4 2 3,2 3 4,7-1 8,1 0-89,2-2-8,5-1-16,3-2-22,1-1-8,6 2-2,1-5-1,1 3-3,-4 2-3,-1-2-6,-5 2-5,-4 2-8,-6 3-8,-7 1-2,-5 3 0,-12 3-3,-4-2 2,0-4-6,-1-3-91,17-7-262,-1-5-293,4-3 0,12-7 0</inkml:trace>
  <inkml:trace contextRef="#ctx0" brushRef="#br1" timeOffset="485494.669">12783 13848 1364,'-1'0'147,"1"0"28,-2 1 33,2-1 24,0-1 18,2 1 22,-2 0 31,0 0 21,3-3 3,6-5-114,9-2-26,9-2-29,3-4-33,1 2-26,-4 5-20,-3 4-23,-8 8-33,-5 8-24,-7 7-2,-4 7-4,-9 9 0,-9 4-1,-10 0 3,0 3 2,-2-6 9,4-6 1,9-8 6,9-8 13,5-6 9,7-4 3,11-3 1,8-4-1,7-3-2,6-2-13,6 0-40,2 1-89,-4 1-162,30-9-607,-39 10 0,-8 1 0,-2-3 0</inkml:trace>
  <inkml:trace contextRef="#ctx0" brushRef="#br1" timeOffset="486010.9025">13170 13923 1956,'-6'-9'153,"3"3"16,-3-2 3,1-1 6,4 8 6,1 3 4,0 6 0,1 4 3,2 9 0,1 3-119,3-1-33,-4 1-13,0-3 1,0-8 10,-3-1 37,0-7 11,1-3 2,-1-5 0,2-4 1,1-7 2,0-3-2,2-5-4,2-2-8,-1 4-21,2 3-50,2 6-22,3 6-3,0 5-3,2 6-7,0 4-3,-2 3 0,-1 1 2,-6 1 4,5-1 7,-7-3 23,1-5 43,-4-3 14,5-3-1,5-5 5,5-8 5,2-6 0,4-1 0,-4-6-6,-2 5-18,-7 6-17,-4 5-37,-2 15-11,-3 10-2,3 16-45,-6 10-65,3 14-203,0-3-534,-3 18 0,-5-10 0,-4-2 0</inkml:trace>
  <inkml:trace contextRef="#ctx0" brushRef="#br1" timeOffset="486688.6741">11472 15437 1745,'2'7'124,"-2"3"29,0 4 22,1 5 16,-1 2 9,-1-1 8,-1 0 5,-1-3 2,0-3 1,-5 1-84,1-1-36,0 1-28,1-1-22,-2-1-13,2-1 5,2-3 53,4-7 9,-3-2 4,0-4 14,1-11 3,2-5 1,0-6 9,3-3 6,5 0 0,2 3-13,-1 7-61,0 8-8,-2 3-10,-3 2-13,-1 3-6,-2 2 1,1 0-10,-2 1-6,0 0 1,-3 1-4,-11 3-7,-2 2-39,-10 3-95,-6 4-149,-1-9-694,-18 7 0,-12-1 0,-21 2 0</inkml:trace>
  <inkml:trace contextRef="#ctx0" brushRef="#br1" timeOffset="487454.7138">5172 14446 1880,'0'0'42,"0"1"60,1 2 46,-1-1 40,0 3 25,2-3 12,2 0 25,7 0 12,10-1 3,15-2-4,18 1-34,11-5-65,9-3-53,2-3-49,-11-2-54,-14 0-92,-13 3-170,4-7-555,-30 13 0,-12 1 0,-14 3 0</inkml:trace>
  <inkml:trace contextRef="#ctx0" brushRef="#br1" timeOffset="487671.8782">5366 14643 4304,'3'0'124,"9"-3"-4,10-1 2,13-6-6,13-2-19,8-3-46,4-4-58,-4 4-51,-7 3-86,-8 3-263,-5 4-456,-22 13 0,-8 10 0,-9 10 0</inkml:trace>
  <inkml:trace contextRef="#ctx0" brushRef="#br1" timeOffset="488804.8008">4687 16624 668,'2'0'-22,"0"0"6,0 0 34,-1-2 51,-2 4 44,1-2 41,0 3 18,0 1 5,-2 2 6,-2 4 24,0-1 12,-1-3 43,2 0 28,3-1 3,-3-5 10,6 0-25,-3 0 1,0-3 19,0 1 9,0 0 4,0-1-8,0 2-43,0 1-64,0-1-55,0 1-48,0 0-18,0 0-14,0 0-26,0 0-15,0 0-9,0 0-5,0 0-4,0 0 2,0 0-1,0 0-3,0 0 3,0 0-3,0 0 0,0 0 0,0 0 4,0 0-1,0 0-2,0 0-4,0 0-11,0 0-7,0 0-5,0-2 0,0 2 1,0 0 0,0 0-1,0 0 6,0 0 2,0 0 2,0 0 15,0 0 2,0 0 7,6 0-2,9-1 0,14-3 0,16-5 2,17-3-3,13-2-2,5-3 0,2 2-3,-11 6 1,-12 4-7,-13 2-22,-17 2-35,-17 5-19,-6 2-45,-6-1-70,-4 6-111,2-5-218,-10 4-328,-12-1 0,-6-2 0,-5-4 0</inkml:trace>
  <inkml:trace contextRef="#ctx0" brushRef="#br1" timeOffset="489019.6309">4960 16806 2867,'-2'2'139,"2"1"19,0-2 13,-3 2 1,3-2 9,5-1 2,6 0 1,9-1 1,16-2-13,11-1-185,13-1-148,8-7-226,-6 7-383,-2-2 0,-9 2 0,-2 1 0</inkml:trace>
  <inkml:trace contextRef="#ctx0" brushRef="#br1" timeOffset="489985.9914">7388 16499 688,'2'-1'122,"1"-2"43,-3 2 40,0-2 34,0-1 28,0 4 9,-3-1 3,-3-1 7,-5 2 7,-5 2-79,-4 6-24,-7 4-35,1 5-35,4 9-31,7 3-12,6 1 14,6 3 19,9-4 8,7 3 6,8-6-5,6-4 1,8-4 6,3-9 2,-2-7 2,-4-2-14,1-7-19,-8-3-22,-4-7-12,-7-4-13,-5-1-3,-6-6-10,-3 3-16,-9 0-8,-5 2-9,-5 1-12,-3 5-13,-2 7-24,5 5-49,5 3-57,4 6-93,7 3-127,13-4-493,-8 4 0,5 0 0</inkml:trace>
  <inkml:trace contextRef="#ctx0" brushRef="#br1" timeOffset="490197.8368">7694 16562 1750,'0'0'144,"0"0"29,0 0 20,0-1 7,0-1 2,0-1-1,0-1-15,0-1-99,10-7-209,-5-14-480,2 12 0,8-4 0,11-4 0</inkml:trace>
  <inkml:trace contextRef="#ctx0" brushRef="#br1" timeOffset="490563.5167">7913 16297 1533,'-4'0'69,"-2"0"38,5 0 44,-3 0 33,4 0 13,2 0 11,0 0 23,1 0 7,10 0 3,8 1-56,5 1-8,7-2-42,-3 3-43,-4 2-33,-6-1-11,-9 6-10,-5 5-23,-5 6-7,-2 9-1,-3 6-1,-1 9-3,1 2 4,-4-1-2,0 0 2,0-5-2,3-3-1,-1-6-2,0-3-15,1-7-62,4-6-125,4-8-534,-2-4 0,1-2 0,1-4 0</inkml:trace>
  <inkml:trace contextRef="#ctx0" brushRef="#br1" timeOffset="490933.7733">8351 16433 1594,'-6'0'62,"-7"3"17,-5 8 13,-9 3 10,-5 4 10,2 6 13,9-3 10,6 2 12,12-5 13,3-4-39,7 0-10,9-2-15,5 0-8,6 0-11,6 0-8,-2-5-12,-4 3-10,-4 2-8,-9 0-10,-8 3-5,-6 4-3,-5-1-3,-10 5-1,-8-1-5,-4 0-7,-10-3-33,3-4-71,3-10-110,13-8-411,0-2 0,7-9 0,8-10 0</inkml:trace>
  <inkml:trace contextRef="#ctx0" brushRef="#br1" timeOffset="491220.7979">8738 16436 1040,'-3'0'30,"0"0"46,0 0 41,0 0 19,3 0 46,3 5 31,1 3 12,6 8 7,6 6 2,8 3-21,5 4-7,4 3-46,-3-4-44,-1-2-29,-8-5-103,-3-4-149,-6-9-452,-6-1 0,-3-5 0,-1-2 0</inkml:trace>
  <inkml:trace contextRef="#ctx0" brushRef="#br1" timeOffset="491450.8737">8961 16411 2169,'0'-4'127,"-5"3"13,-1 1 12,-7 10 5,-4 10 2,-5 16 3,-8 8 0,1 13-1,4-1-6,5 0-137,5-10-34,7-5-138,23-19-524,-10-2 0,-1-11 0,7-7 0</inkml:trace>
  <inkml:trace contextRef="#ctx0" brushRef="#br1" timeOffset="491960.9373">9202 16472 1516,'0'-2'184,"0"-1"14,1 1 7,-1-5 1,2-3 8,5-2 1,10 0 3,7-5 0,12 0-1,5 5-150,-1 6-36,-7 4-15,-4 10-11,-11 11 0,-9 4-7,-6 7 0,-5 11-1,-13 3 1,-9 0 8,-4 1 10,-8-4 24,-1-4 16,3-8 20,8-5 40,7-9 36,2-8 4,5-5 4,8-7-1,1-6-7,1-2-13,10-3-18,4-2-18,7 6-19,5-1-54,13 7-78,4 3-78,6 4-113,4 3-188,-4-29-419,-9 33 0,-4 2 0,-2-2 0</inkml:trace>
  <inkml:trace contextRef="#ctx0" brushRef="#br1" timeOffset="492269.7386">10208 16343 2021,'0'-6'58,"0"3"9,0 1 10,0 6 10,8 8 3,-4 15 0,5 13 2,4 10 0,4 7 1,-4 2-62,0 1-6,-4-9-50,-4-6-83,-4-14-141,-2-2-239,-5-10 0,-4-9 0,-1-6 0</inkml:trace>
  <inkml:trace contextRef="#ctx0" brushRef="#br1" timeOffset="492444.7523">10094 16645 2895,'0'-1'67,"1"-2"9,2 3 8,6 0 4,14-4 0,15 8 1,16-8-14,15 0-137,39-10-618,-35 5 0,-6-6 0</inkml:trace>
  <inkml:trace contextRef="#ctx0" brushRef="#br1" timeOffset="492775.0355">10854 16506 2761,'-4'3'64,"-6"4"10,-3 4 10,-4 4 5,-2 5 2,4 4 4,5 1 5,7 1 0,5 0 4,6 1-54,4-6-6,-2-4-3,5-7 0,2-5 0,-2-5 0,3-7 0,-1-6-4,-4-2 4,-5-6-5,-4-3-3,-7 2-27,-6-2-62,-4 2-165,3-4-526,-3 14 0,2 7 0,10-2 0</inkml:trace>
  <inkml:trace contextRef="#ctx0" brushRef="#br1" timeOffset="492957.7722">11146 16556 2468,'0'3'45,"0"-1"2,0-1 1,0-1-4,0 0-52,0 0-105,16-10-393,-13 5 0,0-5 0,0-5 0</inkml:trace>
  <inkml:trace contextRef="#ctx0" brushRef="#br1" timeOffset="493316.0553">11198 16303 1872,'0'0'98,"4"0"2,-4 0 24,0 0 24,0-1 21,3 4 8,10 1 5,10 0 3,11 0 1,13-1-100,2-1 5,0-4-6,-14 1-26,-12 1-21,-9 3-17,-11 2-6,-3 9-6,-3 6-4,-4 11 1,0 8-1,-2 6 0,-2 2 1,3-1 5,5-3-4,1-4-5,1-5-4,2-7-35,-1-3-118,17-12-544,-14-2 0,4-6 0,4-6 0</inkml:trace>
  <inkml:trace contextRef="#ctx0" brushRef="#br1" timeOffset="493667.1539">11826 16375 2097,'-17'0'68,"-5"0"1,-8 7 1,-9 1 6,4 3 17,8 4 10,5 3 14,8-2 14,11 3 12,1-1-50,4-2-2,5-1 0,3 2-1,0-3-4,5-1-16,3 3-11,-3-1-12,-2-1-14,-2 3-13,-5 0-12,-3 1-3,-7 2-5,-9 3-8,-6-3-30,-6 1-62,-9-4-117,22-11-442,-19 0 0,4-6 0,10-9 0</inkml:trace>
  <inkml:trace contextRef="#ctx0" brushRef="#br1" timeOffset="493923.6585">11952 16428 2546,'0'0'38,"0"0"10,0 5 6,2 3 12,4 3 6,5 9 4,3 3 2,9 5-1,3 1-9,4 0-62,6-2-112,3-6-143,-7-13-305,-8 8 0,-6-7 0,-5-5 0</inkml:trace>
  <inkml:trace contextRef="#ctx0" brushRef="#br1" timeOffset="494139.6944">12235 16450 1827,'-3'-3'126,"-3"1"4,-4 4 7,-8 6 2,-3 11 2,-11 11 0,-3 11 0,-1 7-4,5 0-22,5 2-157,7-8-63,13-12-102,6-16-329,6 0 0,15-14 0</inkml:trace>
  <inkml:trace contextRef="#ctx0" brushRef="#br1" timeOffset="494527.2557">12482 16441 2805,'-1'0'29,"-1"0"23,1 0 22,-1-1 28,2-1 14,3 2 8,5 0 2,7-2-2,6 4 2,5 5-31,1 5-4,-3 5-24,-10 8-22,-8 9-26,-14 2-14,-14 2-8,-9 0 0,1-1 4,-5-8 1,9-4 2,15-9 13,5-6 8,6-6 5,9-2 0,10-7 1,8-3-2,6-4-16,8-3-42,-2-5-103,2-5-205,-14-21-398,-13 16 0,-4-3 0,-13-1 0</inkml:trace>
  <inkml:trace contextRef="#ctx0" brushRef="#br1" timeOffset="495536.9671">11239 15572 1760,'-1'-6'183,"-1"2"21,-2-4 13,-4 2 17,-2-1 30,4 3 27,-4 0 10,6 3-5,1-1 6,10 2-136,9 10-44,11 7-24,7 8-21,13 8-26,-6 2-33,-7-1-34,-8-3-12,-8-13 9,-11-3 15,-5-5 5,-4-4-1,-7-5 8,-4 1 10,-2-2 8,-6-6 5,-5-5 6,2-9 4,0-7-1,4-10-19,7-2-3,2 3 8,7 3-2,2 9-2,7 9 2,7 7 0,6 5 2,11 3-3,8 8-3,8 5-4,-2 6-5,-10 3-11,-11 6-1,-9 0-1,-10-4 1,-3-3 3,-4-3 3,-3-6 3,-1-4 5,-1-2 3,-6-5 4,1-8 3,3-2 3,-2-12 2,4-6-2,5-2-7,-1-3 4,5 9-7,0 3-18,3 9 2,0 7 0,6 4-4,4 4-3,4 7-6,3 3-4,0-1 1,-3 3-7,-6 1-4,-3-7 17,-3-2 5,-5-2 3,0-5 2,-4-1 3,-5-3 7,-5-4 5,-3-3 2,-4-6 5,2-4 6,5-7-5,4-4-9,7 0-6,2 0-4,5 0-29,9 7-2,3 6-20,2 7-44,-1 7-83,0 1-197,-12 3-524,-3 13 0,-10 3 0,-13 2 0</inkml:trace>
  <inkml:trace contextRef="#ctx0" brushRef="#br1" timeOffset="497306.5675">12332 16385 979,'-2'1'80,"2"0"19,0 2 30,-1 1 31,1-1 33,0 0 47,0-1 38,0 0 17,0-2 4,0-2-61,0 2-2,0-1-4,0 0-13,0-1-22,0 1-31,0 1-42,0-2-38,0 2-14,0-1-1,0 1 1,1-2-3,1 0-12,4 2-15,-1-3-5,5-2 2,0-2-3,2 2 2,2 0-4,4 1 0,3 4-8,5-5-7,5 5-7,-1-2-2,-1 4-9,-2 3-1,-5 9-1,1 1-5,-6 10 1,-1 1-4,-4 2-1,-4 1 3,-7 0 2,1 1 3,-5-1 8,-6 1 2,-5-1 6,-5-1 9,-7 1 11,-1-5 11,0 0 6,3-6 4,1-3 7,8-4 8,3-4 14,3-4-2,2-1 4,1-5 8,3-2 2,-1-2 5,3-2-4,1-1-7,8 1 0,1-2-11,9 2-17,10 0 3,15 3 3,11 0-18,10 3-2,10 3-21,0 0-4,-2 0 2,-11 5-13,-11 2-16,-13-1-21,-13 2-13,-10-1-27,-9-1-14,-4-1-38,1 2-82,-7 2-125,2-2-221,-8-21-480,-5 16 0,-8-2 0</inkml:trace>
  <inkml:trace contextRef="#ctx0" brushRef="#br1" timeOffset="498199.7007">5399 17419 2134,'-5'0'135,"-3"0"12,3 0 5,-1 0 3,6 0 16,0 0 10,0 0 12,3 3 10,3 0 11,9 4-106,10-2-27,10 0-8,10-2-10,5-1-24,-5-2-87,-1 0-130,-10-5-152,-13-3-368,-10 6 0,-7-2 0,-4 3 0</inkml:trace>
  <inkml:trace contextRef="#ctx0" brushRef="#br1" timeOffset="498435.8566">5437 17606 2692,'-2'8'120,"2"-3"11,0 0 17,0 2 29,3-2 21,12-3 4,3-2 7,14 0-1,10 0 2,5-4-111,-1 1-35,-5 0-105,-7-2-189,-8-7-607,-10 7 0,-8 3 0,-5-1 0</inkml:trace>
  <inkml:trace contextRef="#ctx0" brushRef="#br1" timeOffset="503767.2902">8263 17082 691,'0'-5'103,"0"-1"10,0 2 12,0-3 23,0 7 37,0 0 34,-2 0 29,2 0 11,0 0 28,0 2-59,0 4 0,0 7 3,0 9-6,0 9-19,2 4-34,-2 5-29,1 6-22,2-3-10,-1-1-24,-1-5-23,2-3-18,-3-8-14,0-2-5,0-8-6,0-3-7,0-4-12,-4 0-25,-1-4-30,-1-1-61,3-2-139,0-13-525,1 8 0,2-3 0,3-5 0</inkml:trace>
  <inkml:trace contextRef="#ctx0" brushRef="#br1" timeOffset="503956.9318">8513 17298 2044,'0'-6'80,"-2"1"-2,2-2-38,0-4-132,0-23-338,3 23 0,7-3 0</inkml:trace>
  <inkml:trace contextRef="#ctx0" brushRef="#br1" timeOffset="504381.679">8926 17094 2276,'-18'5'146,"-2"0"4,-5 5 4,-2 3 2,5 0 3,8 4 0,5 1 3,4 1 5,5-4 0,0-3-131,8-1-12,1-2-4,5-1-2,6-1-3,6 3-5,-2-1-7,3 3-15,-4 5-16,-5 5-1,-4-1 1,-7 2 0,-4 1 5,-8 1 9,-5-2 12,-7 1 14,-5-4 10,-5-7 15,-5-1 10,7-8-7,1-2-59,11-4-233,1-32-457,3 19 0,8-11 0</inkml:trace>
  <inkml:trace contextRef="#ctx0" brushRef="#br1" timeOffset="504663.4894">9667 17050 1516,'0'0'126,"0"4"38,2 7 11,1 8 4,-1 8 3,3 8 0,-2 10 3,0-1-8,-2 2-54,1-1-141,-1-9-191,-1-17-347,2 8 0,-2-10 0,1-9 0</inkml:trace>
  <inkml:trace contextRef="#ctx0" brushRef="#br1" timeOffset="504860.7418">9552 17209 2099,'0'-3'119,"0"2"1,0 1 16,5-3 7,4 6 2,7 2-1,13 2-46,4-1-114,32-3-581,-26-2 0,-4-2 0,-2-6 0</inkml:trace>
  <inkml:trace contextRef="#ctx0" brushRef="#br1" timeOffset="505095.7958">9891 17111 2100,'3'0'124,"-3"0"28,0 6 7,3 8 4,-6 7 3,6 10 1,0 9 2,0 3 0,-3-2 1,1-1-118,-1-6-21,2-7-77,0-7-127,12-11-507,-9-2 0,0-6 0,2-2 0</inkml:trace>
  <inkml:trace contextRef="#ctx0" brushRef="#br1" timeOffset="505270.8645">9987 17379 2531,'0'-6'127,"0"-2"10,0-1 1,0 0-1,2-2-6,1-4-56,3 0-175,2-21-535,2 19 0,2-1 0,6-2 0</inkml:trace>
  <inkml:trace contextRef="#ctx0" brushRef="#br1" timeOffset="505669.8767">10440 17048 3423,'-12'0'138,"-11"0"18,-2 0 3,-5 4 2,6 4 1,3 4 1,7 7 2,6 3 1,5-1-1,2 1-92,-1-3-44,5-2-16,3 0-2,7-5-2,5-1 0,2 3-17,5 1-16,0-3-46,1 2-18,-5 3-4,-9 0 5,-4 2 3,-5-1 5,-11 3 18,-7-1 13,-8 0 35,-5-2 19,-13 1 51,-2-4 19,2-5-17,2-1-85,6-6-127,19-10-720,-8 2 0,7-5 0,-2-2 0</inkml:trace>
  <inkml:trace contextRef="#ctx0" brushRef="#br1" timeOffset="506302.093">5947 18092 2329,'-5'1'135,"-1"0"1,0-1 0,2 1 1,4 2 15,6-1 12,9 1 4,12 0 2,9-1-1,16 0-126,10-2-106,12-6-291,-18 2-310,-14-2 0,-13 1 0,-16 1 0</inkml:trace>
  <inkml:trace contextRef="#ctx0" brushRef="#br1" timeOffset="506471.0627">6156 18250 2090,'3'3'84,"0"0"4,9 1 2,9-2 3,14 3-27,16-7-163,6-9-385,6 5 0,0-3 0,-1-3 0</inkml:trace>
  <inkml:trace contextRef="#ctx0" brushRef="#br1" timeOffset="507090.656">8237 18030 2416,'0'2'95,"2"-2"12,-2 1 19,1-1 7,3 0 4,7 0 4,3 0-1,7 0 1,6 0 1,1 0-86,-2 0-10,1 0-14,0 4-20,-9 5-8,-1 2-4,-8 3-1,-3 5 0,-6 6 1,0-2 0,-6 3 0,3 0 2,-5-2-2,1-3 6,2-6 4,4-5 2,-1-5 0,4-3 0,-1-2 0,2 0 1,3 0 2,-1-2-2,7 2 3,4 0-1,-1 2-4,2 1-4,-4 1 0,-3 3-1,-3 3 0,-6 4-1,-5 1 0,-6 0 2,-9 2-2,-5-3 0,-4 1 1,-2-7-19,4-3-82,11-7-215,-3-5-393,9-6 0,2-10 0,11 1 0</inkml:trace>
  <inkml:trace contextRef="#ctx0" brushRef="#br1" timeOffset="507719.0026">8807 18119 1988,'3'8'92,"1"9"18,-1 6 22,1 6 3,-1 3 2,0 2 1,0 2 0,0-3 5,-3-7 25,0-6-33,0-8 48,0-7-14,0-4-17,0-5-3,0-7-1,0-7 1,0-9 0,0-6-7,4-4-23,4 1-50,4 3-62,2 7-7,7 9-2,1 5-6,1 9-14,1 4-12,0 7 1,0 8-4,-9 6-2,0 4 3,-7 6 3,-5-1 0,-2-3 13,-1-5 31,0-8 47,0-6 25,0-6 8,0-6 9,0-6 0,0-6 1,2-7-2,1-7-1,7-4-14,4 0-26,2 4-37,4 4-18,2 7-21,-1 6-28,1 9-8,-1 3-5,-4 11 2,-1 6 0,-4 7-2,0 10-14,-5 7-30,2 8-71,-3-4-57,-1-1-77,7-15-164,-9-4-258,1-13 0,-1-12 0,2-11 0</inkml:trace>
  <inkml:trace contextRef="#ctx0" brushRef="#br1" timeOffset="508150.6349">9271 17945 2819,'0'-4'98,"2"0"2,-2-2 14,0 1 25,7-1 6,5 2 4,6-1 2,3-4-1,11 1-2,-7 1-96,-1 2-14,-1 2-7,-8 6-17,-3 3-24,-6 10-2,-3 3-2,-9 12 7,-9 5 20,-6 3 19,-5 1 32,-6-3 29,5-7 25,7-5 23,7-10 27,7-6 22,4-4 4,2-5-8,0 0-20,8-3-16,8-3-31,11-2-19,6-2-23,9-2-50,0 1-52,-4 3-89,-5 3-80,-5-1-135,20-5-727,-32 8 0,-3 0 0,-5-1 0</inkml:trace>
  <inkml:trace contextRef="#ctx0" brushRef="#br1" timeOffset="521820.9279">25132 1871 550,'0'-14'91,"0"-1"35,0-4 30,0-3 27,0 3 43,-2 5 29,2 2 13,-1 1-5,-1 5-1,2 3-50,0 8-29,0 10-24,3 11-28,0 15-20,3 19-33,2 17-8,5 16 5,3 14 19,1 16 29,3 15 20,-2 8 6,0 8 2,-3 1 11,-4 2 7,-2-6 3,-5-5-1,-1-5-12,0-6-7,-3-2-18,-3-5-23,3-4-14,0-5-9,0-6-12,0-5-12,-3-9-12,3-11-20,3-5-4,0-7-7,1-4-8,-3-6-3,1-2 2,0-5-1,-2-9-4,0-4-2,0-14-2,-2-7-4,2-10-15,-3-5-39,-4-6-64,-2-7-70,0-5-121,3-14-242,0-12-361,6-12 0,0-19 0,3-19 0</inkml:trace>
  <inkml:trace contextRef="#ctx0" brushRef="#br1" timeOffset="522434.9725">26113 2827 2129,'2'0'115,"-2"-3"-3,0 3 7,1 1 14,-2 13 14,2 14 4,-1 14 2,0 12 2,0 8 0,0 2-104,3-6-9,-3-3 3,0-8-6,3-9-17,-3-8-39,0-9-92,0-9-152,0-9-375,0-3 0,-4-9 0,1-7 0</inkml:trace>
  <inkml:trace contextRef="#ctx0" brushRef="#br1" timeOffset="522674.4731">25958 2889 2222,'-3'-2'160,"-2"-4"20,2 1 10,2 0 3,1 1-2,0 3 6,1 1 3,7 0 3,4 0 7,18 1-130,12-1-24,14 0-44,5 0-98,4-1-163,-6-24-502,-11 19 0,-15 1 0,-10-4 0</inkml:trace>
  <inkml:trace contextRef="#ctx0" brushRef="#br1" timeOffset="522986.094">26363 3014 1996,'-6'21'136,"-5"7"14,0 10 6,-2 7 5,7 0 3,6-7 1,0-3 5,6-7 16,7-8 28,0-6-94,5-9-9,0-6-8,0-6-8,0-9-2,-2-4-1,-6-4-1,-4-7-5,-2-1-17,-10 0-30,-1-1-28,-3 4-24,-1 7-40,-3 5-36,3 6-45,2 8-100,6 2-171,0 2-291,3-1 0,6 3 0</inkml:trace>
  <inkml:trace contextRef="#ctx0" brushRef="#br1" timeOffset="523260.6701">26724 2796 2033,'-1'-2'83,"1"2"23,0 2 24,-2 7 9,4 11 9,-2 12 4,0 16 1,0 9 3,0 7-2,1 4-87,-1-2-14,0-5-35,0-9-41,0-9-50,0-14-97,2-11-124,-2-8-272,1-6 0,-1-10 0,3-6 0</inkml:trace>
  <inkml:trace contextRef="#ctx0" brushRef="#br1" timeOffset="523776.4976">26638 3184 1982,'-4'-3'115,"1"0"19,1 0 3,1 1 6,2 0 8,8 2 2,6 0 3,12 0 1,9 3 1,8-3-86,-3 1-27,-5-1-18,-11 0 0,-9-1-2,-6 1-4,-9 0-1,1 0-1,-2-3 4,-5 3 9,-2-2 12,-4 1 8,-4 4 5,-1 3 3,-1 6-2,2 2-1,4 6-4,4-1 1,4-2-1,3-3-13,0-2-10,3-3-2,4-4-3,1-2-3,4-3-2,3-4-2,-1-5 5,2-3-4,-7-7-3,1-7 2,-3-3-5,-4 6-12,-2 2-27,-1 4-6,0 10 2,2 7-3,-2 9 1,1 6-1,6 9-2,0-1-32,3 8-45,4 1 0,6-5 6,5-2-149,1-15-442,4 4 0,-6-9 0</inkml:trace>
  <inkml:trace contextRef="#ctx0" brushRef="#br1" timeOffset="524034.741">27177 2813 2007,'0'0'109,"0"0"27,0 11 19,0 9 11,3 9 5,-1 19 2,3 15 0,0 5 0,2 5-10,-2 0-114,4-5-162,17-13-559,-18-2 0,-2-11 0,4-13 0</inkml:trace>
  <inkml:trace contextRef="#ctx0" brushRef="#br1" timeOffset="525005.5319">27825 3230 2855,'-13'-7'126,"-1"1"37,-7-5 37,-3 0 6,-4 7 4,6 0-3,1 2 1,1 1-1,4 6 1,3 1-87,4 5-31,0 6-35,4 4-37,2 1-7,2 0-2,1-1 2,4-2 2,2-3 4,2-5 3,4-7-3,9-1-2,1-9-3,2-2 1,-2-9-1,-3-4-6,-5-4-5,-2 3-6,-8 3-12,-2 6-6,-2 8-2,0 6-4,0 10 2,0 4-2,1 7-14,4 2-25,3 3-74,6-3-9,7-4-17,2-5-76,4-6-105,8-9-393,-13-3 0,-8-4 0,-5-7 0,-5 7 3252,-19-15-2883,8-9 70,2-1 83,-1 3 72,-3-7 115,3 14 21,2 9 18,2 6 82,1 5 110,4 4 116,4 7-82,2 6-68,5 3-64,2 10-42,-2 1-36,1 0-7,-9-1 13,-3-5 16,0-6 12,-3-4 8,-6-8 3,0-2 7,1-6-3,-2-8 1,1-5-2,4-7 0,2-7-8,5-5-20,8 4-18,7 1-11,6 6-9,8 7-8,5 3 1,-1 5-1,-8 3 1,-3 5-1,-9-2 6,-7-1-4,-7 0-7,1 2-13,-5-3-8,1 1-1,-1-2-4,-3-4 0,-4 3 15,-7-5 0,-3 5-2,-5 4 4,-2 3 10,4 9 12,2 7 8,6 4 6,6 6 2,3 6-1,5 0-17,8 1-14,7 1-55,8-5-103,18-7-147,6-12-425</inkml:trace>
  <inkml:trace contextRef="#ctx0" brushRef="#br1" timeOffset="525420.857">28483 3226 2468,'-20'-9'120,"-5"-2"19,-10 0 14,-4 3 14,11 1 4,3 5 7,4 7 7,5 3 16,5 4 6,5 8-101,5 5-14,5 0-17,4 3-17,5-2-12,-1-1-2,6-4-7,-4-4 4,1-8-12,-3-4-2,2-8-1,2-7-4,-2-7 0,1-4-4,-6-5-6,-3 0-8,-2 2-12,-2 7-30,-2 9-7,1 4-1,-1 8-6,2 7-12,1 6-34,1 4-35,4 5-85,5-1-56,7-1-111,6 1-272,7-7 0,12-1 0,6-6 0</inkml:trace>
  <inkml:trace contextRef="#ctx0" brushRef="#br1" timeOffset="526042.1666">28993 2885 2209,'0'-7'86,"0"2"50,0 3 18,0 4 12,0 12 4,0 16 5,3 8 1,2 12 3,4 8-2,0 2-70,0-2-17,1-5-64,-4-7-51,-3-7-73,-1-13-100,-2-8-81,0-10-371,-3-3 0,-3-7 0,-6-2 0,0 1 2874,-8-11-2526,2-4 79,3-3 57,6 3 50,4-5 38,5 16 44,2-1 65,9 0 100,6 0 82,5 1 106,11 2-69,4 1-72,-4 2-54,-4 2-45,-6 3-24,-10 2-1,-7 5-4,-6 3-1,0 2-6,0 3-9,0 1-6,3 1-5,-1-3-2,4-3 2,4-2 2,1-6-4,1-3 1,3-2-2,-3-5 1,1-5-1,0-6-8,-5-3-12,-6-7-18,-2-3-15,-9 2-9,-8 2-5,-5 6-7,-4 7-39,1 9-151,5-18-406</inkml:trace>
  <inkml:trace contextRef="#ctx0" brushRef="#br1" timeOffset="526554.5743">29722 3004 2770,'0'-7'91,"1"2"5,-1 2 14,0-1 28,2 4 33,1 11 13,1 9 6,2 9 4,-3 8-2,2 9-73,-1 4-15,-1-4-6,2-4-13,-4-6-24,1-10-32,-2-6-9,1-10 3,2-5-3,0-4 4,3-5-1,3-4-2,8-3 6,3 0 14,5-5 17,4 4-1,-4 4-5,-1 3-7,-7 4-1,-1 1-1,-8 1 1,-5 5 0,-2 3-3,-7 3-15,-6 7-26,-13 5-31,-7 4-45,-8 1-30,5-6-10,9 0-34,14-14-71,6-7-110,29-13-519,-10-6 0,16-9 0,10-5 0</inkml:trace>
  <inkml:trace contextRef="#ctx0" brushRef="#br1" timeOffset="526866.4975">30057 3255 1428,'0'0'207,"-3"3"31,-5 2 18,1 2 11,0-4 11,-1 4 16,5 0 27,3-5 19,6 1 8,6-3-149,6-3-55,3-2-30,5-2-17,-8-4-14,-2-2-16,-10-2-19,-4 1-35,-7 3-23,-11 4-9,-2 4-2,-5 6-3,-4 5 3,3 7-2,6 2 3,8 7 1,5 0-20,4 1-51,14 0-102,11-7-164,18-1-425,15-6 0,17-7 0,10-2 0</inkml:trace>
  <inkml:trace contextRef="#ctx0" brushRef="#br1" timeOffset="527247.5979">30576 3321 3723,'0'-2'67,"2"2"4,-2-2 6,0 1 0,0 1 2,5 1 7,3-1 2,6 0 1,5 0 6,0 0-71,3-1-3,-4-2-21,-3-4-29,-4-1-13,-5-5-13,-5 1-5,-4-2-6,-7 1-1,-4 1-6,-7 4 1,-4 3 9,-3 4 18,1 4 24,3 5 15,6 5 10,6 2 0,6 4 2,4 4 0,4 0 0,7 1-16,5-2-25,11-1-65,9-6-135,7-8-473,0-4 0,-3-3 0,-9-6 0</inkml:trace>
  <inkml:trace contextRef="#ctx0" brushRef="#br1" timeOffset="527446.5445">30746 3229 2692,'5'-2'70,"1"2"5,4 2 2,4 3 1,4 7 1,2 6-8,5 5-26,4 4-2,7 3-25,0-4-211,0-29-418,-8 17 0,-11-1 0</inkml:trace>
  <inkml:trace contextRef="#ctx0" brushRef="#br1" timeOffset="527667.6379">30990 3169 1701,'-9'5'172,"-4"8"19,-6 9 10,-6 7 1,-1 6 3,-1 9-1,0 2-2,5-1-14,5-8-41,7-3-265,5-22-541,5 5 0,5-11 0</inkml:trace>
  <inkml:trace contextRef="#ctx0" brushRef="#br1" timeOffset="527944.7128">31267 3273 2425,'-12'-7'127,"-11"1"27,1 1 10,-8 0 1,4 7 1,3 5 2,5 7 1,4 2 1,9 8-1,2 2-104,11 2-25,6 1-45,9-2-63,9-2-108,11-7-130,4-3-379,-2-8 0,-4-4 0,-7-13 0</inkml:trace>
  <inkml:trace contextRef="#ctx0" brushRef="#br1" timeOffset="528179.8788">31428 3120 1808,'-3'-20'180,"0"-1"33,2-2-5,-3 1 1,4 11 7,0 13 8,2 11 4,3 9 5,-1 12 1,2 10-133,0 5-47,0 3-41,-6 1-22,0-4-51,3-2-112,0-12-178,0-4-316,3-12 0,6-9 0</inkml:trace>
  <inkml:trace contextRef="#ctx0" brushRef="#br1" timeOffset="528476.5584">31587 3338 2303,'-4'6'87,"3"2"23,-2 7 19,1 5 17,2 1 8,2 2 4,2 1 1,3 0 4,3-3 4,2-4-39,4-8-1,-1-4-14,3-7-17,3-7-14,-4-5-6,-1-4-3,-5-7-7,-2-5-45,-5-2-37,-2-2-39,-2 1-120,1 3-192,-1 7-382,2 8 0,1 8 0</inkml:trace>
  <inkml:trace contextRef="#ctx0" brushRef="#br1" timeOffset="528903.9284">32075 3016 1938,'-2'-12'173,"1"0"-3,-2 0 7,2 5 16,2 7 10,-1 12 8,0 8 11,0 14 3,3 7 1,-2 10-131,-1 2-40,2 2 3,-2-5-6,0-4-15,0-7-10,0-5-6,-2-12-5,-2-7 3,0-5 3,-5-6 5,-2-4-3,-5-4-2,-4-4 1,0-1-5,1 1-2,2 0-6,4 5-11,4 0-4,6 7-5,1 3-10,2 2-6,5 3-32,7 5-69,6-3-97,10-8-537,7 0 0,4-4 0,0-4 0</inkml:trace>
  <inkml:trace contextRef="#ctx0" brushRef="#br1" timeOffset="529237.443">32158 3385 2962,'0'0'76,"0"0"15,3 0 22,1 0 9,2 0 5,8-1 2,4 1 4,3-5 0,2-1-10,-7-4-85,-2-3-47,-10 2-32,1-2-22,-11-1-11,-5 1-6,-4 6 0,-6 2-2,-1 3 4,-1 9 20,3 6 30,7 3 32,4 7 16,6 3 0,1 2 4,10 1-26,8 3-40,16-6-124,31-14-496,2 4 0,4-9 0,5-7 0</inkml:trace>
  <inkml:trace contextRef="#ctx0" brushRef="#br1" timeOffset="529626.5915">32588 3156 2242,'0'-31'143,"0"-1"2,0-1-4,0 3 1,0 18 6,3 19 3,3 16 11,5 10 3,2 14 1,1 13-114,2 7-27,-11-1-1,-1 0 4,-2-1 1,-2-5-4,-6-6-3,-3-8 0,2-11 37,-3-12 27,1-15 7,2-7-3,2-8 1,-1-10-1,-3-6-1,-4 0-9,4 1-2,-8 8-11,2 7-38,-6 12-26,3 8-4,1 12-9,8 1-57,5 11-81,4-2-180,6 0-498,6-3 0,3-9 0,3-6 0</inkml:trace>
  <inkml:trace contextRef="#ctx0" brushRef="#br1" timeOffset="530148.4791">28886 4463 3154,'-4'0'70,"1"0"8,3 0 14,0 0 18,0 1 14,3 1 10,7 2 5,9 1 0,15 0 4,11-1-58,15-4-21,2 0-91,-2 0-159,2-6-637,-27 6 0,-17-3 0,-12 1 0</inkml:trace>
  <inkml:trace contextRef="#ctx0" brushRef="#br1" timeOffset="530342.5266">28965 4694 2954,'0'1'89,"0"1"8,6 1 3,7-3 1,14 3-1,14-3-22,19-6-63,8 0-146,4-26-549,-3 20 0,-7-4 0,-6 4 0</inkml:trace>
  <inkml:trace contextRef="#ctx0" brushRef="#br1" timeOffset="530648.727">29788 4256 3809,'0'-4'102,"0"0"-3,0-1-5,0 1 4,3 6 2,4 13 2,-1 11 7,3 17 0,2 9 1,1 12-94,-6 2-8,0-6 4,-3-2 5,-3-4-5,0-7-23,0-7-91,2-10-249,-2-7-515,4-10 0,2-7 0,5-12 0</inkml:trace>
  <inkml:trace contextRef="#ctx0" brushRef="#br1" timeOffset="530943.8125">30426 4299 3728,'-2'-3'56,"2"3"21,0 2 15,0 8 22,5 12 7,2 14 1,2 11 4,-1 9-1,4 3 0,-6 0-54,-5-6-8,1-5-43,-2-9-51,0-9-73,0-9-55,0-10-161,-2-15-525,-4-1 0,-4-9 0,-1-11 0</inkml:trace>
  <inkml:trace contextRef="#ctx0" brushRef="#br1" timeOffset="531101.7775">30323 4572 2114,'-6'-9'204,"0"1"37,-1-3 15,4 3 1,3 0 11,6 7 5,9 0 4,10 1-2,15 0-26,15 0-241,13 0-157,51-2-705,-33-1 0,4-3 0,-4-4 0</inkml:trace>
  <inkml:trace contextRef="#ctx0" brushRef="#br1" timeOffset="531672.7372">31097 4386 4250,'0'-5'43,"0"-1"3,0 2 2,0 0-4,0 4 11,2 0 15,5 0 9,8 0 4,9-1 3,11 2-44,11-1 2,-2 0-5,-3 4-4,-4 2-2,-10 1-14,-8 4-19,-9 3-7,-7 2-5,-6 5-1,-11 3 2,-5 1 2,-4 4 0,-2-5 4,1 1 4,6-6 3,10-3 5,5-4 1,6-2 2,10-2-2,7 1 4,4-2-2,6 1 1,4 1 1,-3 3 1,-1 0 1,-6 7-3,-3-3-2,-7 4 8,-8-2 31,-4 3 22,-7-1 27,-12-1 77,-11 2 71,-17-3 53,-14-1 10,-12-5 2,-4-5-1,1-6-9,11-1-30,7 0-48,17-4-170,15 0-172,10 0-182,7-1-261,4-54-799,3 46 0,0-1 0,-1 0 0</inkml:trace>
  <inkml:trace contextRef="#ctx0" brushRef="#br1" timeOffset="532060.6752">29121 5684 2450,'-4'1'124,"-4"2"23,2 1 21,-3 1 11,8-1 4,-1-1 11,5 3 10,10-3 7,13-3 1,10 2-97,20-2-51,7 0-110,6-3-193,-7-28-554,-14 28 0,-13-5 0,-20 1 0</inkml:trace>
  <inkml:trace contextRef="#ctx0" brushRef="#br1" timeOffset="532251.4763">29250 5871 3304,'0'3'58,"3"-3"2,7 0 2,7 0 0,8 0-3,15-3-10,12 0-37,13-4-145,9-12-573,3 7 0,-3-5 0,-3-8 0</inkml:trace>
  <inkml:trace contextRef="#ctx0" brushRef="#br1" timeOffset="532533.5255">30048 5552 3570,'0'-2'55,"0"2"20,0 4 25,-2 5 14,-2 8 9,-5 9 8,-3 10 7,0 2 4,-6 3-1,4-6-33,2-4-21,6-10-19,3-4-22,6-5-8,10-7-8,10-2-15,17-3-23,17-3-11,13-3-73,4-2-97,10-4-249,-17-3-409,-19 0 0,-22-1 0</inkml:trace>
  <inkml:trace contextRef="#ctx0" brushRef="#br1" timeOffset="532763.5012">30319 5546 2979,'0'0'111,"-2"4"27,2 9 14,0 10 4,0 8 2,0 13 6,3 4-9,2 2-41,0 2-35,4-9-145,2-4-177,0-20-536,1 5 0,0-11 0,0-8 0</inkml:trace>
  <inkml:trace contextRef="#ctx0" brushRef="#br1" timeOffset="533396.6983">30626 5629 3187,'0'0'45,"0"3"16,0 7 6,3 3 5,2 10 4,1 3 4,5 11 0,0-6 0,1 5 2,-5-6-20,0-6-23,-4-7 4,-3-5 20,0-9-1,1 0-5,-5-9 0,-1-6 0,0-10-1,-2-10-1,4-7 0,0-3-3,6-3-16,3 9-28,8 5-7,1 9 4,9 12-5,1 4-2,1 4 2,1 10-1,-2 5 1,-3 6-1,-6 5-4,-7 5 4,-6 3 5,-1-1 0,-4 0 3,1-8 3,1-6 28,1-3 32,-1-7 1,0-5 3,2-7 4,7-9-4,3-8-3,9-9-1,4-5-2,3 0-3,-7 7-32,-2 9-36,-5 6-7,-1 8-10,-4 6-16,4 10-24,1 6-18,-3 9-9,-1 7-2,1 6-61,1 8-62,0-5-174,-1-1-440,-2-2 0,1-10 0,-1-10 0</inkml:trace>
  <inkml:trace contextRef="#ctx0" brushRef="#br1" timeOffset="534131.5738">31242 5459 3228,'-2'-6'111,"2"-4"15,0-4 12,5-1 14,6-3 2,6 3-1,9 0 4,8 2-5,1 5 1,-2 4-103,1 0-10,-8 6-20,-5 3-20,-3 4-12,-4 2-6,-8 4 3,-4 3-1,-2 4 17,-8 1 21,-4 2 19,-8 2 13,1 0 7,-1 0 12,4-1 0,5-2 4,5-5 2,6-7 14,0-4-1,4-3-17,10-1-14,10-4-13,9 0-1,15 0-4,2-4 1,1 4 0,-4-3-5,-13 1-16,-7-3-10,-8 5-7,-11-3 0,-1 1 0,-4 1 1,-3 1 12,0-2 5,0 2 2,0-1 0,0 1-2,0 0 0,0 0 4,0-2-2,0 2 0,0 0 1,0 0-15,0 0-4,0 0-2,0 0-1,0 0 3,0 0-2,0 0-2,0 2 1,-2-1-5,1-1-12,-1 2-8,2-1-17,0 1-21,0-4-32,0 4-64,0 1-70,-2-3-71,2 0-109,0-3-131,-1 0-300,-1-2 0,4 1 0,-4 0 0</inkml:trace>
  <inkml:trace contextRef="#ctx0" brushRef="#br1" timeOffset="536287.8911">26248 7074 2160,'0'-3'157,"0"1"26,-3-1 11,2 1 8,-2 0 32,2 5 26,-4 6 19,0 10 6,-1 8 9,-3 14-112,-6 5-41,1 7-26,-5-2-11,1 2-10,-2-6-34,4-8-24,8-8-7,1-12 0,4-11-4,3-8 0,1-8-2,-1-7-1,0-6 1,2-6 3,2-7-1,6-8-6,6-8-23,-1 3-9,8 2-1,-3 8-7,-4 9 0,-3 13-1,4 8-3,-1 4-2,-4 10 0,5 6 11,-5 6 13,-3 5 0,-3 12 3,-3 1 2,-2 8 0,-1-2 0,0-1-7,0-4-45,2-7-48,-1-7-86,7-9-207,-8-10-470,3-2 0,0-10 0,0-5 0</inkml:trace>
  <inkml:trace contextRef="#ctx0" brushRef="#br1" timeOffset="536964.8542">26176 7281 1199,'0'-2'124,"-3"1"27,2 1 29,1-1 45,0 1 37,-2 0 40,5 0 29,7 1 13,7-1 8,10 0-88,11 0-27,8-1-28,-3-4-29,-4 0-43,-5 2-41,-12 0-43,-6 2-27,-7 2-11,-4 5-8,-4 6-2,-1 5-2,0 8 0,0 6 1,0 2 1,0-4 2,0-1 8,0-6 28,0-7 40,0-4 17,0-6 3,-4-7 2,-4-3 4,-1-6 2,-3-9-3,1-2 0,-2-9-6,9-2-35,2 0-48,2 5-18,6 4-7,12 8 1,6 9-5,12 4-2,5 3 2,5-2-2,1 4-13,-2-2-21,-12-2-38,-4 2-19,-10 0-41,-6-1-36,-7 1-4,-5-4-1,-1 0 2,-7-2 5,-4-1 26,-4-1 35,-3 1 46,-3 4 22,1 2 46,5 3 37,5 8 12,4 8-2,4 5 1,2 10-7,0 2-25,6 1-34,6 0-29,8-4-187,9-67-552,5 53 0,5-10 0,-1-8 0</inkml:trace>
  <inkml:trace contextRef="#ctx0" brushRef="#br1" timeOffset="537354.7988">27057 7289 3062,'-19'0'78,"-6"1"9,-4 5 3,1 1 3,11 6 1,5 6 4,9 3 1,3 2 3,0 1 3,6 0-63,3-3-13,6 0-7,4-4 3,6-4 0,-3-6 4,5-6 5,-3-4-5,-5-6-3,-3-7-9,-1-6-19,-6-5-25,-3-2-32,0 2-42,-3 6-30,0 6-3,-3 7-9,2 9 4,2 6 2,-1 6 4,3 10-5,5 0-93,-2-9-331,4 14 0,1 0 0,7-7 0</inkml:trace>
  <inkml:trace contextRef="#ctx0" brushRef="#br1" timeOffset="538048.6694">27607 7037 1063,'0'-5'99,"0"4"37,3-2 30,-3 6 30,5 6 29,2 19 24,4 4 21,2 12 4,-2 7 2,-3 4-94,-3-1-3,1 2-37,-6-9-31,0-8-35,3-6-34,-3-10-29,0-10-99,0-8-115,5-13-149,-5-2-262,-2-7 0,-14-5 0,1-6 2156,-8 1-1758,2 1 58,3 8 60,14 3 37,0 8 30,0 5 20,4 2 105,9-1 136,6 0 155,6 1-56,9-2-76,7 1-58,-1-1-58,-3 2-36,-6 0-28,-6 0-12,-9 3-24,-5 1-21,-5 6-8,-4 4-3,2 3 0,0 4-2,2-1 3,2 0 3,2-1 11,5-3 8,1-5 12,3-4 9,3-5 2,-7-4 3,2-5 0,-4-8 0,-3-4-14,-3-3-26,-3-6-42,-3-2-22,-6 1-21,-6 6-18,0 4-29,-6 8-68,7 5-176,-2 7-252,7 4 0</inkml:trace>
  <inkml:trace contextRef="#ctx0" brushRef="#br1" timeOffset="538567.7737">28343 7051 3055,'3'-1'85,"-3"1"14,0 4 15,0 11 17,3 9 16,3 9 4,0 9 4,5 4 3,-2 1 3,-2-1-68,-4-1-10,-3-7-7,2-6-11,-2-8-10,-2-7-4,4-6 2,-2-8-2,1-3-2,1-9-3,7-3 3,0-7-10,6-1-8,3-1-6,3 3-5,-3 7-12,2 4-9,-4 4-1,-1 3-1,-6 3-3,3 4-2,-9 4 2,0 0 3,-6 8 2,-3 4-2,-10-2 2,-5 1-6,-2-1-21,-6-1-32,5-6-24,8-5-109,10-7-243,6-6-405,12-8 0,12-8 0,12-7 0</inkml:trace>
  <inkml:trace contextRef="#ctx0" brushRef="#br1" timeOffset="538910.7428">28685 7316 2620,'-2'0'134,"2"2"26,2 2 26,2 2 12,7-1 8,7 4 3,4-1 5,4-2 3,-3-4 1,2-4-107,-2-5-26,-8-4-27,-5-2-23,-5-2-14,-7-3-5,-7 4-3,-4 1-3,-8 5 4,-2 4 8,-4 4 8,1 10 1,7 6 6,8 4-2,5 9 3,6 7-2,6-1 0,3 1-5,9-5-26,8 2-68,5-7-156,7-6-199,-9-5-447,-4-7 0,-12-5 0,-6-3 0</inkml:trace>
  <inkml:trace contextRef="#ctx0" brushRef="#br1" timeOffset="539585.5539">27416 8090 2339,'0'-4'112,"-1"2"8,-2 2 23,0 3 25,1 12 20,0 14 6,6 10 1,0 10 2,4 6 0,-4 0-112,5-2 0,-4-4-6,-4-10-14,1-8 21,-2-9 4,0-10 1,-3-8 4,-2-8 2,-1-8 2,-1-12-1,-1-10-2,5-10 3,2-9-9,1-8-46,6-1-25,4 2-7,5 6-7,6 10-7,6 15-1,-1 8 0,3 13 0,-1 6-5,-5 7-1,-5 5-2,-9 6 2,-5 4 1,-7 6 1,-7 3 1,-8-1-1,-5 2 2,-5-2-10,-2-7-15,5-1-43,4-9-129,35-10-755,-16-7 0,7-10 0,14-8 0</inkml:trace>
  <inkml:trace contextRef="#ctx0" brushRef="#br1" timeOffset="539976.4722">27871 8084 2580,'-16'2'127,"-5"2"29,-4 7 31,-5 0 16,1 3 6,7 3 7,8 1 6,5 0 6,3 4 4,9-1-93,3-3-32,5-1-25,8-2-26,5-4-12,4-8-4,4 1-3,-6-8-6,3-6-4,-8-5-8,-3-6-6,-11-1-19,-1-3-11,-6 2-26,0 6-47,0 8-2,0 4-4,0 7 0,0 8 1,3 4 1,0 8 6,4 2 9,3 2-48,0 1-113,16-11-518,-10 1 0,3-6 0,3-7 0</inkml:trace>
  <inkml:trace contextRef="#ctx0" brushRef="#br1" timeOffset="540188.4561">28212 8124 3118,'0'12'72,"0"3"2,0 9 1,0 5 0,0 1-13,3 2-52,3-4-175,-3-7-499,3-4 0,2-6 0,2-10 0</inkml:trace>
  <inkml:trace contextRef="#ctx0" brushRef="#br1" timeOffset="540594.804">28358 8110 2406,'0'1'70,"0"4"8,0 6 3,2 6 3,2 0 0,5 8 1,-1 0-1,-1 1 2,-2-3-1,-2-4-30,0-5 18,-3-6 6,0-6 9,-5-4 6,2-9 19,0-5 8,3-7 7,-3-9 4,9-2-1,6 0-27,2 1-35,5 5-10,1 11-12,7 10-5,-6 5-21,0 5-8,-4 8-8,-1 6-4,-5 3-5,-3 8-30,0 2-33,-3 4-66,-1-1-49,4 1-166,-2-5-402,3-3 0,-2-9 0</inkml:trace>
  <inkml:trace contextRef="#ctx0" brushRef="#br1" timeOffset="540847.4691">28751 7853 2102,'0'3'108,"2"11"10,2 5 8,5 15 2,-3 3 0,5 12-2,-2 0-12,1 4-17,-7-7-15,-3-4-108,3-10-82,-3-9-107,0-12-341,0-2 0,0-7 0</inkml:trace>
  <inkml:trace contextRef="#ctx0" brushRef="#br1" timeOffset="541189.2957">28727 8124 2015,'2'0'74,"6"0"17,6 0 14,10 0 23,9 0 18,14 0 9,1 0 3,0 0 2,-9-4 0,-7-1-66,-14-3-58,-8-1-66,-8-2-46,1-1-21,-6 1-14,-8-1 11,-2 4 32,-4 2 14,-4 5 12,-1 5 26,5 7 38,1 6 50,6 4 36,7 8 0,0 3-5,9-4-40,8 4-150,7-7-46,18-7-107,5 0-308,7-10 0,2-6 0,4-7 0</inkml:trace>
  <inkml:trace contextRef="#ctx0" brushRef="#br1" timeOffset="541540.7999">29246 7914 1983,'0'-7'118,"0"6"24,0 2 21,0 8 26,0 13 8,4 14 5,-1 5 0,3 14 3,2-1 0,-2-2-118,-3-2 2,1-8-21,-4-7-9,0-9 0,0-6 0,-7-8 1,0-8 3,-7-4-2,-7-8 0,-3-3-3,-3-6 1,-2 5-6,6 1-20,1 3-60,9 7-29,7 5-36,4 1-52,4 3-96,15-2-186,-4 3-272,6-2 0,11-3 0</inkml:trace>
  <inkml:trace contextRef="#ctx0" brushRef="#br1" timeOffset="541910.9257">29777 7458 2722,'-3'3'116,"3"1"37,-3 1 36,3-1 30,-3 1 23,6-2 19,-3 1 20,0-1 12,9 1 5,6-2-78,6 2-34,8-1-38,7-3-42,-4 0-66,2 0-97,-4 0-135,-4-5-219,-5-2-551,-3 2 0,-6-1 0,-6 1 0</inkml:trace>
  <inkml:trace contextRef="#ctx0" brushRef="#br1" timeOffset="542151.3228">29831 7657 2404,'-4'4'153,"-3"2"26,3 2 51,1-1 30,5-3 24,6-2 8,8 0 4,3 0-9,7-1-17,7-1-192,0 0-123,6-3-267,-10 1-563,-4-5 0,-5-2 0,-5-2 0</inkml:trace>
  <inkml:trace contextRef="#ctx0" brushRef="#br1" timeOffset="543586.8886">30870 7328 2266,'0'0'129,"0"-1"10,-3-1 8,-4 1 16,-3-1 11,-2 2 14,-9-1 17,-3 1 10,-6 0 11,-3 0-102,-6 0-26,-1 0-8,4 0-6,9 0-17,8 0-11,11 0-17,5 0-19,3 0-11,0 0-6,0 3 2,0 0 1,0 3-3,0 1-1,0 0 4,0 0 0,0 0 4,0-1 0,0 1 4,0 1-5,0 5-1,-3 2-2,-4 4 0,-2 4 1,-5 2-2,-1 0-1,1-2 1,4-2-5,4-4-11,6-5 18,0-5 5,9-6 2,4-1 3,7 0 3,6-1 1,5-2-2,0 3-3,-1-1 7,1 0 10,-4 3-17,2 5-8,-8 6-3,-6 2-1,-5 7-2,-7 3 1,-6 0 8,-7 2 9,-4-1 5,-10 2 4,-7 0 4,-10-4 4,-5-1 4,0-5 2,0-4-3,5-10-3,6 0-4,8-11-16,9 0-43,9-5-70,6-8-92,6-3-154,15-12-553,6 10 0,14 1 0,10-2 0</inkml:trace>
  <inkml:trace contextRef="#ctx0" brushRef="#br1" timeOffset="543923.782">30984 7475 2549,'0'-1'137,"0"1"32,0 4 30,0 7 17,-5 7 11,-2 4 6,-5 10 2,-3-1 3,3 0 11,0-5-103,3-5-23,6-8-32,3-4-17,6-5-14,15-2-6,12-2-6,15-3-2,15-2-6,4 1-38,0-3-65,-5 0-121,-6 0-249,-17 3-458,-12 0 0,-12-3 0,-7 3 0</inkml:trace>
  <inkml:trace contextRef="#ctx0" brushRef="#br1" timeOffset="544247.7669">31335 7468 2146,'0'-8'180,"0"-2"13,0 2 1,0-1 33,-2 7 38,2 4 24,0 7 21,0 9 13,0 7 20,2 10-113,-2 8-44,0 5-8,3 6-1,-3 2-31,0 1-35,-3-6-24,3-1-17,-3-4-13,-2-8-20,-1-6-22,1-9-21,4-6-28,-1-7-68,2-6-96,3-4-176,4-29-636,2 15 0,4-12 0</inkml:trace>
  <inkml:trace contextRef="#ctx0" brushRef="#br1" timeOffset="544603.6442">31789 7628 3002,'-9'0'118,"-2"0"31,0 0 23,-2 0 14,9 0 11,2 0 15,2 0 9,0 0 21,3 0 13,5 0-83,7 0-28,11 0-28,10 0-21,9-1-14,6-2-11,-1 0-25,-4 0-27,-8-1-55,-8 3-67,-12 1-60,-9 0-45,-3 0-90,17-5-637,-20 3 0,3-2 0,0-3 0</inkml:trace>
  <inkml:trace contextRef="#ctx0" brushRef="#br1" timeOffset="545026.5979">32409 7366 2441,'0'0'95,"0"0"41,0 0 19,0 1 10,0 6 12,0 4 14,0 7 16,0 6 12,-3 5 13,-4 4-69,-4 0-2,-4 3-32,0-4-10,0-5-4,3-4-9,6-10-3,4-5-6,2-4-8,5-4-11,10 0-16,9 0-10,6-3-16,18 2-21,2-6-20,4 3-33,2-3-48,-8 2-82,-12-1-68,-11 3-113,-3-3-150,-15 1-293,-2 1 0,-4-2 0,2 1 0</inkml:trace>
  <inkml:trace contextRef="#ctx0" brushRef="#br1" timeOffset="545862.8542">32695 7318 1109,'0'-2'119,"0"2"30,0 0 33,0-1 27,0 1 19,0-2 7,0 2 4,0 0 1,-3 0-3,3 0-84,0 0-1,0 0-11,0 5-21,0 1-13,0 3-4,0 5 3,0 5 23,0 0 12,0 4 20,0 4-1,0 1-19,0 1-17,0 0-11,0 2-13,0-4-8,0 5-6,0-3-19,0-2-4,0 2-16,-3 0-6,3 0-3,-3 1 2,0-1-3,3-3 4,0 0-1,0-2 0,0 1-2,0-5-4,0 0 3,0 0-4,0-4 0,0-3 0,0-3 1,0-1-4,0-4-6,0 0-1,0-2-5,0-1-6,0-2-1,0 1 1,0-1 0,0 0-4,0 0 0,0 0 0,0 0-1,0 0-3,0 2 3,0-2-2,0 1-4,0 2-1,0-2 0,0 1 0,0 0-1,0-2-6,0 0-12,0 0-18,0 0-24,0 2-35,0-1-85,0-1-137,0-7-730,0 6 0,-3-5 0,-3-5 0</inkml:trace>
  <inkml:trace contextRef="#ctx0" brushRef="#br1" timeOffset="546504.7847">29836 9414 2408,'-6'0'136,"-1"0"46,2 0 40,2 0 25,4 0 8,6-3 5,6 0 3,2-1 2,9-1 1,8 0-80,1 1-74,7-1-107,-2 0-130,4 0-209,-10-37-535,-5 31 0,-8 1 0,-8 2 0</inkml:trace>
  <inkml:trace contextRef="#ctx0" brushRef="#br1" timeOffset="546716.4418">29943 9499 1636,'-9'9'123,"1"1"60,0 1 21,1-1 5,13-6 2,6-4 3,6-1 0,8-4-2,7 0-24,9 2-149,5-8-221,-1 1-468,-2-1 0,1-1 0,-4-4 0</inkml:trace>
  <inkml:trace contextRef="#ctx0" brushRef="#br1" timeOffset="547526.6734">30984 8968 3228,'-3'0'84,"1"0"24,-8 0 25,-4 0 14,-3-1 7,-6 1 7,-3 1 2,-1 1 3,-3 1 1,-3 2-72,-3 3-10,3 1-23,3-1-26,7 0-14,5 0-7,7-2-3,4-3-3,6 0-2,-1-2 0,4-1 1,-2 2 7,0 3 5,0-1 0,1 6 4,5 2 1,-2 3-4,1 4 4,1-2-1,-3 4 2,-3-3-2,0 1-9,0-4-1,0-1 0,3-5-4,-3-1-1,3-2 9,0-2 20,6-2 13,3 1 7,2-3 5,4 0 4,3-3-3,1 3-3,-2 3 2,1 3-2,0 2-11,-3 4-22,-3 3-19,-3-1-13,3 3-7,-4 0-4,-5 2-1,-3 0 5,-3-1 2,0 4 4,-6-1 6,-5 1 7,-7 2 11,-9 0 9,-9-5 6,-5 1 4,1-3 0,-1-5-1,2-5-3,7-6-2,5 2-13,6-7-35,9-3-51,2-5-74,7-5-127,13-5-264,1-2-463,11 0 0,10-5 0,16-5 0</inkml:trace>
  <inkml:trace contextRef="#ctx0" brushRef="#br1" timeOffset="547926.7169">31196 9169 2916,'-9'3'122,"-3"3"24,-4 10 21,-2 3 15,1 10 13,5 7 8,4 5 10,5-2 10,9 0 5,8-5-77,10-3-17,3-7-16,9-9-12,2-5-13,-1-6-12,-2-7-8,-3-6-12,-4-8-13,-6-5-9,-8-7-14,-6-5-12,-8-5-7,-11 1-9,-5-2-4,-8 7-5,-2 5-13,1 11-28,4 6-28,5 5-61,6 6-77,7 0-201,0 2-496,3-1 0,6-1 0,18 0 0</inkml:trace>
  <inkml:trace contextRef="#ctx0" brushRef="#br1" timeOffset="548612.8322">31705 9209 3083,'3'0'67,"-3"4"25,0 3 11,3 10 2,-2 7 0,1 3 0,1 11 4,0-2 0,0 3 1,0-1-57,3-5-8,-3-8-21,1-7 4,-4-5 16,0-9 4,0-4 8,0-6 3,-4-9 6,-2-7 2,0-10 3,-3-11 6,0-7-3,5-1 17,2 2 2,2 8-5,6 7-6,10 10-6,2 8-6,7 7-5,2 6-1,3 4-10,-3 7-5,0 8-31,-5 5-23,-5 2-1,0 6-4,-8 0 0,-6-3 1,-2 0 4,-1-1-1,0-4 3,-1-7 5,2-5 4,-2-4 5,-1-6 3,1-6 5,-1-7 5,1-7-2,1-11 0,4-5-2,6-3-1,1 5-8,3 8-2,4 8-6,-3 11-9,-2 4-11,3 8-15,0 7-10,-1 9-12,0 6 2,-4 8-3,1 4 2,-5-1 0,-2 1-23,-4 0-15,-1-1-51,0-3-96,35-10-684,-29-2 0,-2-12 0,-1-5 0</inkml:trace>
  <inkml:trace contextRef="#ctx0" brushRef="#br1" timeOffset="549552.126">31989 8683 2423,'-3'-9'202,"0"-4"41,-1 1 33,1-7 4,6 4 4,1 4-1,2 0 2,6-1 2,8 5-1,7-2-149,3 4-54,0 2-40,2 3-38,-4 0-24,-1 5-19,-2 7-2,-4-1-5,-2 8-2,-10 4 2,-4 1-1,-4 4 16,-7 0 19,-8 0 28,-5 2 40,-5-5 29,-6 3 12,0 1 4,4-4-1,10-5 5,1-4 2,10-3 7,5-9 31,0 1 42,0-5 16,0 0 8,3 0 5,0 0-1,8 0 2,4-2-5,3-1 0,3 3-24,3-4-50,-1 4-64,-1 0-52,-1 0-10,-3 0-13,0 0-3,-4 0-3,1 0 9,-3 0-7,0 0 4,-2 0 0,0-1-1,-3 1 13,-1 0-13,3 0-2,-1 0 2,-1 0 1,-2 0-8,2 0 7,-2 0 1,-4 0 5,4 0-5,-5 0 2,1 0 0,-1 0-2,0 0-8,0 0 0,0 0-12,0 0-6,0 0-8,0 0-14,0 0 18,0 0-4,0 0-8,0 0 6,0 0-9,0 0-7,0 0-8,0 0-23,0 0-56,0 0-18,0 0-36,0 0-31,0 0-38,0 0-68,0 0-63,0 0-143,2-5-115,-4 5-236,-2 0 0,-4-2 0,-2-1 0</inkml:trace>
  <inkml:trace contextRef="#ctx0" brushRef="#br1" timeOffset="580389.2665">27676 10778 1332,'0'-2'52,"0"2"13,0 4 21,0 10 28,0 13 18,0 16 17,0 15 6,0 12 3,-3 6 1,0 2-51,-5-3-1,-3-4-5,0-13 1,1-12 33,2-14 0,1-14-16,-2-13-1,3-14 0,-2-14-1,1-12-1,3-13-1,4-16-7,5-5-27,6-3-58,5 2-22,7 6-2,4 14-1,-3 10-4,-3 13-3,-9 7 0,-4 8-4,1 4 2,1 7 2,1 5 4,10 9 5,0 17 1,4 9-1,-2 10 0,3 7 2,-5 2 2,-6-3 4,-2-1-3,-7-4 1,-3-4-2,-3-7-9,0-4-26,-3-9-38,3-9-106,0-10-199,-6-7-298,3-12 0,-3-9 0</inkml:trace>
  <inkml:trace contextRef="#ctx0" brushRef="#br1" timeOffset="580628.7012">27600 11132 1248,'0'0'70,"0"0"24,4 3 16,8-1 10,5 1 2,10 1 0,9-1-40,15-2-158,-4-1-302,-2-1 0,-4-3 0,-4-3 0</inkml:trace>
  <inkml:trace contextRef="#ctx0" brushRef="#br1" timeOffset="581090.412">28290 11056 1594,'-12'0'72,"-7"0"14,-8 0 2,-6 0 10,-2 1 6,2 7 7,1 3 4,8 7 3,3 3 2,9 3-48,7 0-19,1-2-6,4-4 2,14-3-4,5-4-6,7-2-3,8-1-5,4-7-1,0 2-4,-5 0-1,-8-1-6,-7 3-7,-6 0 0,-10 7-4,-4 3 2,-7 6 0,-10 1 0,-7 3 1,-5 3 0,-7-4 3,-3-4 4,4-4-2,2-6-2,8-8-3,7-3-18,10-10-49,4-6-117,22-11-406,0 1 0,8-8 0,7 0 0</inkml:trace>
  <inkml:trace contextRef="#ctx0" brushRef="#br1" timeOffset="581483.5254">28445 11033 1721,'-15'2'49,"-6"3"6,-6 4 3,-3 6 3,6 1-2,7 7 0,9-4 1,5-4 3,7-1 2,8-4-32,3-2-13,6 1-6,8-2-3,-1-2-1,1 2 0,-4 0 0,-8 3-3,-2 2 0,-9 2-1,-3 6 0,-9 1 1,-7 5 0,-9 3 1,-6-1 0,-4-3 1,1-4 1,2-9 5,8-6-7,10-7-48,4-10-115,6-23-297,11 11 0,5-4 0,9-9 0</inkml:trace>
  <inkml:trace contextRef="#ctx0" brushRef="#br1" timeOffset="581785.4321">28653 11165 1660,'-8'10'138,"-2"8"27,3 3 10,-4 8 3,8-4 6,1 3 2,7-3 3,6-5 5,3-2 9,3-7-91,4-8-24,3 0-27,-3-8-8,0-6-1,3-2-6,-5-4-8,-3-9-25,-4 0-29,-9 1-57,-1-2-89,-2 4-168,-2-2-300,2 15 0,0 0 0,2 5 0</inkml:trace>
  <inkml:trace contextRef="#ctx0" brushRef="#br1" timeOffset="582380.3946">28912 11151 1715,'3'0'87,"-3"0"35,3 5 15,-2 3 6,4 4 0,1 9 0,2 4 0,2 6 0,-1 1 0,0 1-55,-1-4-38,-3-6-34,-3-4-10,0-9-5,-2-6 0,0-4 2,-4-7-1,1-5 2,-2-11 2,-3-3 1,5-8 4,0-2 2,0 4 1,3 8 11,0 5 2,3 5 4,0 6-1,8 3 0,5 0-2,7 4 2,-2 0-4,0 3-1,0 5-8,-9 4-10,-6 3-4,-3 3-5,1 5 1,-8-5-2,8-2 1,-8-1 5,8-5 13,-4-4 1,0-2 4,0-6 0,3-8 1,5-3 2,3-7 0,5-7-1,1 2 1,-4 2-10,-1 7-11,0 11-2,-7 4-1,-2 8-1,0 5-3,0 7-12,-3 1-18,3 5-50,0-2-113,3-5-133,-2-2-261,4-5 0,-2-3 0,3-4 0</inkml:trace>
  <inkml:trace contextRef="#ctx0" brushRef="#br1" timeOffset="582886.4672">29351 11107 1843,'3'5'136,"3"8"11,2 5 2,2 10 2,-4 2 1,2 12-3,2 4 1,-2 4-2,-2 1 0,0-2-117,0-8-23,-6-4-13,3-14 1,-6-8 1,3-7-2,0-6 2,-3-12 1,-3-8 4,-3-16-2,3-9 3,-1-10 3,4-4 3,1-1-2,2 2-2,2 6 4,-1 3 10,5 8 9,0 7 7,0 7 2,6 9 1,2 7 0,-1 6 0,5 6-2,-1 9 1,-4 2-4,-1 9-10,-7 6-12,-2 1-8,-3 0-2,-12-1-1,-2-4-5,-7-3-17,-4-1-21,-1-6-29,11-11-108,9-4-144,0-7-268,12-9 0,3-11 0,15-6 0</inkml:trace>
  <inkml:trace contextRef="#ctx0" brushRef="#br1" timeOffset="583127.5971">29637 10814 1132,'0'-4'145,"0"1"4,2 1 31,2 4 23,1 8 10,2 12 4,4 11 2,-1 9 1,-1 11-2,1 1-137,-6-3-14,-1-4-15,-3-5-54,0-9-93,0-7-137,4-15-321,-4 1 0,0-8 0,0-5 0</inkml:trace>
  <inkml:trace contextRef="#ctx0" brushRef="#br1" timeOffset="583441.2904">29619 11079 932,'0'-1'115,"0"1"21,0 0 52,3 0 21,6-2 9,8 2 5,7 0 2,6 0 1,9 0 0,-6 2-93,-3-2-24,-7 2-26,-8 0-55,-9 1-18,-3 5-7,-3 0-3,0 5-1,0 4-2,-3-1 1,3 5-3,0-3-4,0 0-17,0 0-66,3-2-54,4-11-147,2 2-204,5-7 0,7 0 0,6-4 0</inkml:trace>
  <inkml:trace contextRef="#ctx0" brushRef="#br1" timeOffset="584676.3483">30015 11056 1441,'-12'4'84,"-5"4"16,-4 6 14,-1 5 7,5-1 7,4 3 9,11 0 7,1-4 11,1-5 22,3-5-50,4-3-16,2-4-13,2-1-14,5-9-7,0 0-5,1-7-10,-4-6-4,0-2-11,-10 6-21,0 1-13,-3 4-4,0 7-5,-3 6-2,3-2 0,0 3-3,0 3 1,0-3 1,0 4 2,3-3-3,3 3 2,3 0 1,6-1 1,-1 1 0,2 0 1,-2-1 1,-4 4-4,-1 0-2,-1 1 0,-5 2 2,1 1-3,-4-2 0,0-1-1,0 0 4,0-5 2,0 1 6,0-2 1,0-2 0,0 0-3,-4-2 0,1-2-2,0-4-9,0-2-5,0-1-7,1 0-4,2 2-7,2 5-3,-2 1 2,0 3 7,0-1 10,1 1 13,-1-1 20,0 1 11,2 0 10,-2 0 1,0 0 5,0 0 0,0 0-6,1 0-29,-1 0-44,0 0-36,2 0-45,-2 0-38,3 0-19,0 0-5,-3 0 0,4 0 6,-4 0 7,0 0 25,0 0 34,0 0 23,0 0 35,0 0 32,0 0 15,3 0 5,-3-2 8,0 2 9,0-1 13,0 1 5,0 0 0,0 0 11,0 0 8,0 1 6,0 2 3,0 5 2,0 1-7,0 3-12,0-1-11,0 3-5,0-7 5,0 0-9,0-3-4,0-1 12,0-3 2,0 0-1,0 0-1,0-4 1,-3-6 3,3-2 1,0-6 5,0-5 8,0 3 12,0-1-2,3 4 3,3 3 2,3 3 6,9 4 0,11 0 0,6 3 1,-1 1-4,1 3-9,-5-2-14,-9 4-15,-9 4-2,-6 5-2,-3 4-4,-3 3-2,-1 3-5,-2 1-4,0 2-5,1-3-1,-1 0-2,2-1-4,-1-3-22,4-5-21,-2-3-18,0-4-37,0-2-102,0-3-143,1-12-428,-1 7 0,0-4 0,0-2 0</inkml:trace>
  <inkml:trace contextRef="#ctx0" brushRef="#br1" timeOffset="597949.1777">28256 11961 794,'0'0'63,"0"0"12,0 0 9,0 0 7,0 0 10,0 0 11,0-1 13,0-2 18,0-2 25,0 0-24,0-2-5,0 2 9,0-2 1,0 1 3,0 2 4,0 0-1,0 1-2,0 0-10,0 3-14,0-3-9,0 2-4,0 1-10,0 0-6,0 0-7,0 0-13,0 0-11,0 0-15,0 0-8,0 0-8,0 0-8,0 5-6,0 7-4,0 4 6,0 7 3,0 5 9,0 5 15,0 2 10,0 9 9,0-3 7,-2 5 1,1-3-4,-1-2-3,1-4-7,1-5-9,0-4-7,1-10-10,-1-2 5,0-9 9,0-2 2,0-5-2,0-4-6,0-4-1,0-11-1,0-6-2,0-7-2,0-1-2,0 2-14,0 5-22,0 4-18,0 9-2,3 3 2,3 4-3,5 1-4,10 2-13,4 2-24,4-2-38,4 3-40,-4 0-38,-4-1-44,-5 1-52,-7-4-42,-3 0-30,-7-2-12,-3-1 6,0-5 18,0-5 33,0-3 41,-2-2 48,1-7 64,-1 0 77,2-2 81,-2 5 73,2 3 53,0 7 11,0 5 10,0 7 24,0 2 18,0 11 14,0 8-2,0 9-21,2 11-36,0 11-41,-1 6-35,2 1-4,2-3-2,0-6-20,0-6-24,0-11-60,-1-8-94,7-8-135,-4-43-435,5 29 0,6-9 0,8-2 0</inkml:trace>
  <inkml:trace contextRef="#ctx0" brushRef="#br1" timeOffset="598349.3223">28733 12167 2090,'-9'-5'124,"-2"4"22,-5-2 14,-7 3 8,-1 0 2,3 4 1,0 6 2,9-2 3,6 9 0,3 4-89,4 1-32,5 0-20,5-1-15,4-4-3,0-5 0,8-4-1,-2-6-2,-3-2-1,3-7 1,-2-5-4,-7-3 1,-4-4-4,-5 1 1,0 3-8,-3 2-16,0 6 0,0 5-1,0 4 0,0 7 0,0 5-2,0 0-19,0 6-31,3 4-32,6-3-80,27-11-496,-16 2 0,5-5 0,5-6 0</inkml:trace>
  <inkml:trace contextRef="#ctx0" brushRef="#br1" timeOffset="598724.242">29013 12122 2495,'-14'0'69,"-2"0"8,-7 0 6,1 4 2,6 2 2,5 5 5,3 1 3,6 5 2,1-2 7,6 2-54,5-3-5,0 1-6,6-1-5,5-1-2,1-5 0,1 0-6,-5-1-2,-2 1-3,-7 0-5,-4 1-2,-5 1-5,-5 3-1,-11-1 0,-4 1 1,-7 2-4,-6-6-7,-2-3-16,8-3-40,6-3-106,23-9-518,-5 1 0,6-1 0,6-7 0</inkml:trace>
  <inkml:trace contextRef="#ctx0" brushRef="#br1" timeOffset="599224.2542">29625 12155 2242,'0'0'79,"-1"0"23,1 5 14,0 2 4,0 6 2,0 8 1,3 6 2,-2 0 0,2 3 1,-3-3-76,3-2-1,-3-6-16,0-4-4,0-6 15,0-3 6,0-6 2,0 0 0,0-10 2,0-6 3,0-10 0,2-7 2,3-6 9,2-1-2,2 5-18,3 9-10,3 6-2,0 12-4,6 5 1,0 5-7,-1 7-13,-4 5-6,-4 3-13,-1 2-13,-8 4-1,0 0 0,-2 0-9,-1-3-14,0 1-31,3-4-36,0-4-52,5-5-104,24-5-430,-18-2 0,7-5 0,4-7 0</inkml:trace>
  <inkml:trace contextRef="#ctx0" brushRef="#br1" timeOffset="599533.0443">29918 12155 2747,'-7'3'68,"0"3"13,-3 3 14,4 5 14,2 0 7,8 7 4,2-1 6,7 0 4,2-3 4,3-5-48,6-3-5,-3-4-9,-4-5-12,2-6-14,-5-4-13,1-6-23,-5-2-32,-7-7-26,-3-1-16,-3-5-12,-9 8-10,-4 3-12,2 11-38,-5 2-77,6 7-134,4 7-257,4 4 0,5-2 0,11 0 0</inkml:trace>
  <inkml:trace contextRef="#ctx0" brushRef="#br1" timeOffset="599818.1912">30810 12032 2748,'-11'0'76,"-9"0"11,-5 3 8,-7 2 4,5 9 1,3 7 4,4 6 5,6 4 3,9 4 0,3-2-58,7-1-15,5-1-15,7-6-25,4-3-51,8-11-96,10-5-208,-3-3-284,-1-9 0,-1-7 0,-5-3 0</inkml:trace>
  <inkml:trace contextRef="#ctx0" brushRef="#br1" timeOffset="600350.6486">30892 12204 2271,'0'0'131,"0"-3"32,2 3 15,-2-4 3,6 3 2,3-8 2,4 2 2,6-3 0,-2-2-3,-1-5-98,-6 4-50,-5-1-33,-7 1-17,-4 2-2,-9 1-1,-2 6-2,-2 1-2,-5 2-1,7 5 3,-1 3 11,6 3 9,5 4 3,5 7 2,4 1-2,8 1 1,5 1-3,11-2-4,12-4-25,5-4-31,2-5-55,-4-7-70,-8-4-103,-9-10-69,-10-3-3,-7-4 15,-4-4 58,-3 2 77,-1-1 76,-2 2 79,3 4 87,-2 2 97,1 2 103,1 6 67,0 2 12,0 4-5,0 7-55,0 7-72,0 4-50,1 8-44,1 3-37,1-2-46,0 1-57,3-6-142,1-12-452,2 4 0,5-6 0,5-8 0</inkml:trace>
  <inkml:trace contextRef="#ctx0" brushRef="#br1" timeOffset="600643.3114">31371 11696 2419,'0'0'108,"0"0"29,0 5 17,0 10 9,0 6 8,4 13 3,2 14 2,3 5 0,2 7-1,-1 1-81,0-1-26,-3-3-27,0-7-22,-2-6-26,-2-8-65,3-8-138,3-16-547,0 1 0,-1-10 0,4-6 0</inkml:trace>
  <inkml:trace contextRef="#ctx0" brushRef="#br1" timeOffset="600840.686">31592 12122 2408,'0'0'30,"-2"4"17,2-1 14,0 9 1,0 7 4,0 6-4,3 6-22,2-2-68,0-2-57,2-6-105,11-9-304,-12-2 0,2-5 0,1-5 0</inkml:trace>
  <inkml:trace contextRef="#ctx0" brushRef="#br1" timeOffset="601238.2183">31747 12122 1782,'-2'0'82,"2"6"21,0 4 10,0 2 5,0 5 2,2 3 2,-1 0-1,3 1 1,-1-4 1,0-2-44,-2-4-24,1-3-21,-2-8-8,0 0-6,0-3-1,0-11-1,0-3-1,0-7 5,1-8 12,5 1 3,5 3 13,1 5 1,4 12 0,-2 3 0,2 6 1,1 4 0,-2 6 0,-4-2-5,0 7-12,-3 5-17,-8 2-45,3-1-36,-3 0-77,3-3-119,9-9-368,-5 2 0,6-2 0,5-7 0</inkml:trace>
  <inkml:trace contextRef="#ctx0" brushRef="#br1" timeOffset="601704.5161">32054 12066 1888,'-15'0'66,"-3"2"11,0 5 30,1 3 21,7 1 4,7 5 2,3 0 6,3-1 9,4 0 4,-1-6-47,5-4-2,2-4-6,-1-1-30,1-3-22,0-5-23,-2 1-29,0-1-43,-3-1-15,-2 5-4,0 9-7,0 4-4,2 7 3,1 9 8,0 5 10,4 6 44,1 6 39,2 0 40,0 2 11,-3-1 9,-6-3 6,-3-1 3,-11-5 0,-9-3 2,-11-5 1,-6-5-17,-11-5-9,-10-7 1,0-5-4,-5-5-15,2-7-17,7-2-35,11-3-78,15-2-170,9-25-481,12 24 0,6 1 0,3-4 0</inkml:trace>
  <inkml:trace contextRef="#ctx0" brushRef="#br1" timeOffset="606301.1535">28635 12864 1884,'-3'-5'106,"0"-2"20,0-1 8,-5 1 8,-3 3 6,0 3 12,-4 1 16,-5 2 9,-2 1 8,-2 4-77,-1 4-19,-2 5-18,0 2-3,5 3-5,1 3-7,9 1-10,6-1-16,4 0-7,4-2-6,8-3-6,10 1-4,5 1-8,8-5-63,8 0-80,6-5-156,-7-35-400,-2 21 0,-6-2 0,-4-6 0</inkml:trace>
  <inkml:trace contextRef="#ctx0" brushRef="#br1" timeOffset="606837.508">28704 12985 1100,'0'0'44,"0"0"20,0 0 24,0 0 31,-4 0 18,4 0 19,0 0 23,0 0 15,0 0 11,0 0-28,0 2-10,0-2-19,0 0-23,0 0-25,0 0-17,0 0-22,0 0-20,0 0-14,0 0-13,0 0-3,0 0-4,0 0-2,0 0-3,0 0-4,0 0 1,0 0 1,0 0 0,0 0 1,0 0 3,0 0 1,0 0 4,0 0 3,-3 0 1,3 0-1,-2 0-5,1 0-8,2 0-12,-1 0-14,0 0-4,0 1-5,0 1-14,0 0-25,0-1-49,0 0-68,0-1-78,2-4-229,-2 6 0,0-4 0</inkml:trace>
  <inkml:trace contextRef="#ctx0" brushRef="#br1" timeOffset="608166.7162">28656 12717 206,'0'-3'32,"0"3"10,0-3 16,0 0 15,0 3 16,-3-2 31,-5 2 28,-2 0 18,1 0 15,-5 0-6,-2 0 5,4 0-1,-8 0 4,-4 0-1,-1 0-4,-2 0-20,2 2-21,3-1-17,7 2-7,9 2-3,3 2 2,3 2 1,0 4-5,6 4 1,1 9-1,2 6 0,2 6 2,2 7 3,-5 5-3,-5 1-12,-1 3-11,-1 0-13,-2-5-14,1-6-14,0-7-9,1-11 8,-1-8 4,0-13 0,0-4-3,0-11 0,0-9-3,2-7-2,-2-9-1,0-5 3,3 2-4,1 2-19,2 7-15,0 9-4,6 8 0,3 3-2,8 6 1,6 3 2,5 1 2,0-1-10,-2 1-22,-2 0-44,-3-2-55,-4 4-81,-2-5-119,6-6-458,-15 5 0,0-5 0,-7 0 0</inkml:trace>
  <inkml:trace contextRef="#ctx0" brushRef="#br1" timeOffset="608412.1619">28835 12719 1004,'0'-5'126,"0"3"0,0-1 33,0 2 33,0 7 23,2 9 12,2 11 4,-1 13 4,0 8 2,0 8-104,3 0-20,-3-2-2,2-6-41,-1-2-63,1-12-98,4-11-136,-2-25-346,2 10 0,2-8 0,5-5 0</inkml:trace>
  <inkml:trace contextRef="#ctx0" brushRef="#br1" timeOffset="609300.5748">29029 12976 1386,'-3'3'130,"-1"1"28,-1 5 15,-1 3 10,5 1 5,-1 4 3,2 7 1,3-2 2,2-1 2,2-4-89,1-3-36,5-6-28,1-2-14,1-5-15,-3-1-16,1-4-18,-5-5-8,-2-2-6,-4-4-2,-2-6 0,-8-1-5,-4-2 5,0 2 6,-2 1 16,1 7 16,8 3 13,4 4 13,1 7 21,3-4 13,3 4 12,9 0 11,5-3-2,4 3-6,3 0-9,-2 0-3,-5 3 0,-7 1-3,-5 3-17,-3 5-11,-1 3-12,-3 1-10,-1 1-3,0 1-2,0-1 1,0-1-1,2 0 4,1-8 10,3-2 6,3-4 0,6-2 1,0-7 4,2-1 0,-2-7 0,-5-4-5,-2-5-10,-5-3-11,-6 1-13,-2 2-7,-5 2-2,2 8-2,-2 6-4,3 8-2,0-1 1,7 5 7,0-4 15,3 4 15,14 0 5,5 2 6,8-1 0,8 2 1,-5 1-2,-4 1 3,-12 3 2,-6 4-3,-6 0-8,-2-2-10,-2 3-2,-1-3-5,-1-1 7,2-7 5,-1 0 11,0-5 8,-1-1-1,-1-4 1,-2-5 7,-2-6-1,-2-6-2,2-5-2,3-2-13,6 2-22,6 1-37,8 8-46,8 5-78,10 3-204,3 7-410,-3 0 0,2-2 0,-3-1 0</inkml:trace>
  <inkml:trace contextRef="#ctx0" brushRef="#br1" timeOffset="609888.2068">30347 12850 1826,'0'0'90,"-1"2"29,1 4 12,0 2 7,-2 4 5,2 6 2,0-1 2,2 4 0,-1-1 1,-1-6-69,2 1-19,-1-4-17,1-5 9,-2-1-2,0-3 2,2-4 7,-2-3 0,0-8 2,0-6-1,0-3 3,0-9 9,3 0-4,0 6-17,6 4-5,4 8-7,5 6-9,3 5-1,2 7-2,-6 1-2,-3 7 0,-6 4-11,-5 5-8,-3 2-4,0-5-6,0 5-11,0-6-16,0 0-22,0-4-17,7-2-62,-1-8-109,8-2-103,4-9-299,9 0 0,-4-6 0,1-3 0</inkml:trace>
  <inkml:trace contextRef="#ctx0" brushRef="#br1" timeOffset="610183.1734">30624 12869 2008,'-7'0'105,"-5"4"14,1 2 18,2 6 8,5 1 8,1 5 10,4 2 9,5-3 4,0 0 1,3-3-74,4-6-7,3-4-5,-2-2-16,2-6-5,-4-3-9,2-6-9,-7-5-13,-4-5-12,-4-8-6,-7 2-13,-4 0-16,-3 6-13,-1 5-5,-1 13-36,2 2-62,7 3-135,5 0-440,2 7 0,1-6 0,3 3 0</inkml:trace>
  <inkml:trace contextRef="#ctx0" brushRef="#br1" timeOffset="610426.532">30725 12704 1952,'0'-4'176,"0"-1"1,0 1 6,0 1 12,2 2 12,1 8 7,4 8 1,1 9 1,2 5-1,-2 10-147,-1-2-32,-4 3-8,-3-5-17,0-1-30,0-8-51,0-5-74,0-6-101,26-10-438,-23-3 0,3-7 0</inkml:trace>
  <inkml:trace contextRef="#ctx0" brushRef="#br1" timeOffset="610587.6844">30762 12854 1451,'-2'0'96,"-1"0"20,1 0 14,1 1 17,1-4 9,3 5 2,7-1-17,9-1-80,42-8-552,-17 8 0,7-4 0,0-1 0</inkml:trace>
  <inkml:trace contextRef="#ctx0" brushRef="#br1" timeOffset="611248.6157">31365 12781 2288,'0'8'79,"-2"9"14,1 6 12,-2 12 0,0 1 2,-2 3 3,2 1-2,2 0 2,-1-8-1,1-4-46,1-10 18,-3-6-2,-3-8 0,0-8 11,0-4-2,-4-13 0,3-5 0,1-7-2,3-9 2,2 0-18,-1 5-31,2 4-14,0 10-10,5 6-6,-1 11-2,11-2-2,2 7 4,8-2-1,2 3-3,-3 3-4,-1 1 0,-11 1-1,-3 7-4,-9 1 0,-3 2 0,-9 3 1,-7 1-1,-4 2-5,0-1 3,1-5 3,10-7 0,6-2-41,6-6-61,0 0-96,10-6-159,4-17-337,14 6 0,12-2 0,8-1 0</inkml:trace>
  <inkml:trace contextRef="#ctx0" brushRef="#br1" timeOffset="611817.7212">31590 12825 1143,'-1'0'171,"-2"0"30,-6 2 17,-3 0 13,0 1 8,-5 6 3,4 2 3,4 4 3,6 2 1,3-3-122,3 0-45,0-4-17,2 0-1,3-6-7,3-3-8,5 1 0,3-7-4,1-4 0,3-4-2,-6-3 1,-2-1-2,-8 2-17,-2 1-15,-5 10-6,0 2 0,-2 5-2,2 7-2,0 4 0,0 2 1,-3 4-2,3 2 0,5-1-1,-1-3-19,4-3-24,5-4-36,1-5-71,4-6-83,1-3-79,-3-10-24,-3-3-1,-7-1 2,-3-9 37,-3 4 108,0 3 109,-1 1 95,2 4 108,-1 6 96,0 2 78,0 3 26,0 2 9,0 4 3,0 3-31,0 3-87,0 6-83,2 5-62,-1 0-49,1-2-46,4 1-68,0-4-90,10-10-165,4-1-292,-1-4 0,4 0 0,1-6 0</inkml:trace>
  <inkml:trace contextRef="#ctx0" brushRef="#br1" timeOffset="612168.4995">31905 12844 1598,'-3'-4'88,"0"1"8,1 1 12,1 2 26,1 2 13,0 8 6,0 4 4,3 3 0,-3 1 2,6 1-86,-3-1 0,3-1-8,-3-5-6,-3-3-10,3-4-8,-3-3-4,0-2-5,0-7 0,1-5 1,1-6 1,3-5-3,2-2 8,1 7-6,0 4-17,2 7-3,-1 5-3,-3 7 1,4 2-1,2 2 0,-1 2-6,-1 8-9,1-3-45,4-1-95,21-5-515,-27 4 0,3-6 0,0-6 0</inkml:trace>
  <inkml:trace contextRef="#ctx0" brushRef="#br1" timeOffset="612770.6131">32224 12576 1366,'0'0'113,"0"0"28,3 8 22,0 4 11,2 11 3,2 9 1,2 8 0,0 6 2,-6-2 0,0-4-58,-3 0-58,0-5-30,0-6-35,0-6-24,0-5-24,0-9-40,0-8-4,0-6-3,0-8 0,0-9 21,0-2 50,0 1 39,0 6 17,0 6 21,0 7 34,6 2 43,2 2 8,8 0 6,7 0-1,1-5-19,3-1-47,2-3-35,-5-1-3,-5-6-5,-8 4-13,-5-2-5,-3-1-3,-8-1-3,-4 1-1,-7-2 0,-2 6-2,-6 4 0,-3 5-2,4 13 0,2 7-1,4 5 1,10 8 1,4 2 1,7 3 1,10-4 1,4-1-1,6-7-1,6-4-23,2-4-80,4-11-165,-2-31-403,4 22 0,1-10 0,-6-9 0</inkml:trace>
  <inkml:trace contextRef="#ctx0" brushRef="#br1" timeOffset="613110.4539">32618 12610 1868,'-4'-8'77,"1"2"3,1-1 5,-2 3 13,-1 6 19,4 12 14,-1 7 1,4 8 2,1 10-1,3 1-77,-3 2 0,4-2-2,-1-5-8,-3-4-17,-3-6-22,0-9-12,0-2 1,0-10-2,-9-2 5,-3-4 10,-13-5 10,-10 2 4,-12 2 12,-4 0 5,-3 6 5,3 12-1,12 2-8,9 7-53,19 3-135,8-15-481,15 9 0,11-8 0,7-10 0</inkml:trace>
  <inkml:trace contextRef="#ctx0" brushRef="#br1" timeOffset="723528.2392">28534 14147 1749,'-3'-8'42,"3"2"2,-3-2-1,0 2-3,3 4 6,0 2 20,3 0 25,3 6 25,2 10 25,4 18-14,1 15 5,7 23 7,-2 20 8,-2 22 5,1 19 0,0 12-18,-5 14-22,-2 4-21,-5 4-18,-2 2-4,-9-5-1,-3-3 11,-3-2 2,-4-6 4,-6-7 7,4-4 5,-2 0 4,-1-12-4,6-5-3,-3-8-17,3-7-8,0-13-20,3-10-12,3-12-5,6-18-26,-2-16-30,5-18-49,0-11-51,0-15-73,2-15-103,4-19-102,3-19-328,3-13 0,5-17 0</inkml:trace>
  <inkml:trace contextRef="#ctx0" brushRef="#br1" timeOffset="725358.6325">28433 14009 391,'-1'-1'-6,"-2"1"-1,-3-2 1,3 0 2,0 2 14,0 0 35,3 0 42,-2 0 35,4 0 22,-2 0 20,0 2 14,0-2 5,0 0 10,1 2 12,4-2-6,5 0-24,9 0-31,6 1-21,10-2-2,11 1 0,10-2-4,10 0 2,11-4-6,10-1-8,5-1-7,4-3-4,8 2-6,3 3-10,9-1-20,3 3-12,4 1-8,-1 1-5,3-1-6,-2-1-3,4 3-5,-4-3-3,-1-2-5,-4-1-2,-6-1-3,-4-3 0,-7-1 5,-3 0 0,-1-1 2,-9 2 0,-3 1 0,-7 2-2,-7 2 1,-7 3-2,-5 1-1,-5 1-5,-7 1-3,-10 0-1,-8-2-2,-12 2 0,-5-1-2,-5 1 2,-7 0-1,0 0 1,0 0 3,0 0 0,0 0 1,0 0 0,0 0 1,0 0 0,0 0 1,0 0 1,0 0 4,3 0 3,-3 1 0,0 4 3,3 0 0,2 5-1,1 4 0,2 6 1,0-1 0,0 7-3,1 4-3,0 7-4,-2 5 0,-2 8-4,1 7 0,0 6 2,3 4 1,-2 5 0,1 5 1,-5 1 0,4 3 1,-2 5 0,-2 0-2,0 7 6,2 2 1,-2 2 0,3 2 3,1 0 2,1 1 1,-1 5 8,1-1 5,-1 5 1,2-4 7,-3 3 3,5-4 5,-1 0 2,-1 2-1,5 1 6,-5 1 5,5-2-9,-1 0-4,2-1-1,-2-3-4,1 2-8,-3-4-4,2 3-2,-2-8-6,-1-3-9,-2-6-3,-2-5-1,2-4 0,-4-5 2,3-6 7,-2-5 8,1-4 1,0-10 0,-1-2 3,-1-6 1,-3-8-2,1-5 1,-2-8 5,0-4-4,0-9-4,-3-2-10,-9-3-3,-10-3 0,-13 0-2,-15-1-3,-12 2 1,-14-3 1,-10 2-6,-15 0 1,-12 0-4,-12-1 0,-21-2 9,-6 3 0,-9 2 7,-7-3 3,-1 1 5,-1 1 5,6-1 0,0 3-1,8-3 3,5-2 2,11-1-8,5 0-1,15 0-9,12-4-6,15 3-15,14-4-49,11 2-87,12-3-148,23-14-708,-5-2 0,-1-7 0</inkml:trace>
  <inkml:trace contextRef="#ctx0" brushRef="#br1" timeOffset="732975.0449">28675 16818 519,'-1'-4'48,"-1"-1"6,0 0 9,-1-1 31,-2 5 31,1-1 15,1 2 16,-2 2 31,-3 4 22,1 5-20,1 8 12,-5 17 19,1 16 9,1 20-11,-3 19-22,-2 17-12,5 7-16,2 3-31,2-3-22,-1-11-17,3-10-10,0-15-11,-3-16-8,0-14-18,0-16 3,2-9 17,2-14 4,2-5 1,0-5 3,0-3 1,0-5 6,2-3-10,2 0-6,2-5-2,5 2-10,2 2-18,2 1 0,5 4-2,1 1 1,9 1-3,6 1-7,11 1 5,13 1 12,11 1 6,18 1 5,14 0-1,16 1-2,9 2 3,9 0-4,-2 0-4,1-1-7,-11 1-12,-6-6-20,-9 1-8,-14-1-8,-12-3-5,-16-2-6,-14-2-10,-15-2-16,-15 3-41,-6 4-55,-10 1-41,-7 4-56,-1 0-121,5-9-501,-10 11 0,-4-2 0,-6 0 0</inkml:trace>
  <inkml:trace contextRef="#ctx0" brushRef="#br1" timeOffset="735416.074">30043 18229 1060,'0'0'79,"0"0"11,0 0 12,0 0 17,0 0 18,0 0 25,0 0 29,0 0 24,0 0 3,0 0-63,0 0-3,0 0-7,0 0-11,-4 0-18,-5 0-18,-3 0-23,-7 0-28,-5 0-25,-4 0-1,-1 0-5,2 0-5,2 0-2,4 0 3,4 0 7,4 0 11,5 0 9,2 0 6,2 0 6,-1-1 5,4 0 4,-1-2-4,2 1 0,0-1-5,0-1-6,2 2-10,-4 2-13,2-2-11,0 2-7,-1 0-8,1 0-5,-2 0 1,1 0-2,-1 0 0,2 0-2,0 0-1,0 0 3,0 0 4,0 0 1,0 0 0,0 0 1,0 0 0,0 0 0,0 0 1,0 0 0,0 0 6,0 0-4,0 0-1,0 0 2,0 0 0,0 0-2,0 0-4,0 0-3,0 0 0,0 0 1,0 0-4,0 0 5,0 0-1,0 0 1,0 0 0,0 0 4,0 0 6,0 0 4,0 0 1,0 0 3,0 0-1,0 0 0,0 0 3,0 2 9,-3 1 1,0 6 3,0 4 1,-3 5 9,-6 3-1,2 5 2,-1 5 1,-2-3 2,3 1-4,0-5-6,7 1-1,0-10 9,3-4 21,0-5-3,0-5-2,6-5 0,6-4 2,6-2 3,9-4-2,6-2 0,6 4 0,-4 5-13,1 3-25,-3 4-7,-1 7 0,-7 0-7,1 8-2,-11 6-5,-3 3-1,-9-1 1,-3 1 4,-9 0 14,-6-2 3,-4-3 8,-4-1 5,-6-2 13,1-6 1,-1-1 8,-1-4 3,-3-3 4,-3-1-4,-6-2-2,1-3 1,-1 4-6,1-3-3,5 0-10,3-1-1,6 2-8,6 1-3,4 0-16,2 1-18,6 0-27,3 0-29,0-3-34,3 3-67,3 0-54,0 0-100,11 0-136,1-24-392,9 19 0,7-5 0,10-7 0</inkml:trace>
  <inkml:trace contextRef="#ctx0" brushRef="#br1" timeOffset="737069.6703">32173 15354 1612,'0'0'64,"0"0"30,0 0 28,0 0 40,0 0 36,0 0 28,0 0 6,3 0 4,8-3 10,6 1-27,12-3-16,10 1-23,8 1-29,0 2-36,-1 5-35,-7 7-28,-9 4-8,-10 6-2,-14 7-8,-12 2-8,-12 4-11,-12 3-7,-11-5 1,-4-1 0,0-6-3,9-4 7,10-6 30,14-8 5,8-4 1,8-1 9,11-7 6,8 1 4,7-2-1,10-1-3,10 3 5,0 5-7,1 6-28,-6 6-8,-3 9-2,-12 2-10,-11 4-4,-11-2-4,-9 2 1,-13-6 6,-8 0 2,-4-1 10,-13-2 17,-6-6 12,-8-2 6,-2-3 15,-4-3 6,-1-2 6,7 0-1,11-3-6,9 1-5,12-1-9,12 1-16,4-1-13,4 0-6,1 2-15,1-2-8,-1 0-2,0 0-1,0 0 0,0 0 0,0 0-1,-1 0 1,-1 0 2,2 0-3,0 0 0,0 0 0,0 0-1,0 0-1,0 0 1,0 0 0,0 0 0,0 0 0,0 0-1,0 0 1,0 0 0,0 0 2,0 0 0,-1 0-1,1 0 0,0 0 0,0 0 0,0 0 0,0 0-1,0 0-3,0 0 0,0 0-3,0 0-2,0 0 0,0 0 0,0 0 0,0 0-1,0 0 1,0 0 0,0 0 3,0 0 1,0 0-1,0 0 5,0 0 0,0 0-2,0 0 1,0 0 0,0 0-1,0 0 1,0 0-2,0 0-2,0 0-3,0 0-8,0 0-8,0 0-8,0 0-10,0 0-14,0 0-24,0 2-39,0-2-67,0 3-50,0-3-79,0 2-160,-3-15-434,-5 13 0,-1-1 0,-5-3 0</inkml:trace>
  <inkml:trace contextRef="#ctx0" brushRef="#br1" timeOffset="737944.92">29646 14443 1025,'0'-2'95,"0"0"25,0 2 11,0 0-2,0-2 13,0 4 41,0 5 21,0 10 18,0 13 7,2 15-63,1 13-19,0 5-24,0 7-12,-2-6 5,1-2-11,-2-10-35,0-7-21,0-10-17,0-7-6,0-12-8,0-5-13,0-4-50,0-5-73,0-5-105,12-15-389,-8 4 0,1-4 0,1-9 0</inkml:trace>
  <inkml:trace contextRef="#ctx0" brushRef="#br1" timeOffset="739228.9029">30104 14476 981,'-15'0'71,"-8"0"9,-8 3 12,-9 1 15,4 3 12,2 5 8,5 2 9,8 4 8,7 1 10,7-2-48,6 0 3,1 0 11,7 0 7,4-2 0,2 0-3,11 2-8,3 0-6,2 1-8,1-1-10,-3 2-12,-2 1-13,-5 0-19,-3-2-21,-11-3-10,-3 2-6,-3-3 9,0 1 9,0-4 11,-3 1 9,-3-1 6,-5-2 5,-4-3 6,-2 0 5,-2 1-1,1-6 6,1 4-3,-5-3-4,1 0-10,4 1-7,-1 1-9,3 3-1,0-6-8,6 4-5,1-3 0,1 1-12,4-2-6,0 1-5,3-2-3,0 1 0,0-1 0,0 0-3,0 0 3,0 0-3,0 0-3,0 0 3,0 0 4,0 0-3,0 0 0,0 3 0,0-3 3,0 0 0,0 0 3,0 0 3,0 0-2,0 0 1,0 0 0,0 0 2,0 0-1,0 0 1,0 0-3,0 0 0,0 0-3,0 0 2,0 0-2,0 0 1,0 0-6,0 0 0,0 0 0,0 0 3,0 0 1,0 0 0,0 0 0,0 0-1,0 0 1,0 0-1,0 0 2,0 0-1,0 0 0,0 0-2,0 0-2,0 0 0,0 0 1,0 0-1,0 0 0,0 0 0,0 0-3,0 0 1,0 0-4,0 0 0,0 0 1,0 0-1,0 0-3,0 0 1,0 0 0,0 0 2,0 0 3,0 0 0,0 0 5,0 0-4,0 0-4,0 0-4,0 0-2,0 0-2,0 0 0,0 0-3,0 3-2,0-3-1,0 0-3,0 1-2,0-1-7,0 0-1,0-1-5,0 1-2,0 0-7,0-3-3,0-1-6,0 1-7,0-2-10,0 0-22,0 1-53,0 0-130,0-9-401,-3 9 0,-3 0 0</inkml:trace>
  <inkml:trace contextRef="#ctx0" brushRef="#br1" timeOffset="739918.4303">29348 13984 1746,'-3'3'53,"0"7"14,-4 9 5,-7 11 5,-4 15 1,-12 19 13,-3 19 14,-8 9 11,-7 17 7,-5 7-25,-8 8-17,-7 1-10,2 1-2,4-8-2,7-9 1,12-16-12,16-11-17,11-14-56,13-15-120,22-20-447,-1-8 0,5-17 0,4-11 0</inkml:trace>
  <inkml:trace contextRef="#ctx0" brushRef="#br1" timeOffset="740372.0682">30597 14084 485,'-3'3'65,"-8"1"30,-5 8 24,-8 8 27,-4 8 50,-7 21 39,-7 14 21,-11 22 15,-6 21 18,-8 24-30,-13 20-17,-4 14-21,-9 11-22,-8 6-26,-3-2-46,-6-4-39,2-7-21,4-10-16,9-12-20,6-15-8,14-13-27,13-18-46,15-20-78,17-23-150,17-25-357,13-14 0,16-19 0,15-19 0</inkml:trace>
  <inkml:trace contextRef="#ctx0" brushRef="#br1" timeOffset="740810.874">30933 14804 1166,'-2'5'86,"1"6"32,-7 10 30,-2 13 30,-10 7 30,-5 19 13,-10 13 9,-8 16 10,-6 14 2,-10 18-55,-12 14-16,-8 11-25,-10 11-26,-9 6-33,-4 4-26,3-4-14,1-7-6,6-8-12,5-12-2,6-15-7,5-8-15,3-13-18,10-18-28,10-10-43,20-18-109,13-20-84,14-19-357,17-8 0,13-17 0</inkml:trace>
  <inkml:trace contextRef="#ctx0" brushRef="#br1" timeOffset="741201.7657">31397 15762 1708,'-13'5'100,"-12"7"26,-8 6 20,-8 13 21,-4 3 9,4 22 8,-4 12 12,0 12 2,-5 16 2,-4 21-70,-6 8-25,-8 12-26,-7 10-21,-9 0-18,-8-4-8,-1-7-7,-1-11-14,2-9-9,10-17-15,9-11-32,16-14-78,12-13-112,29-26-418,5-11 0,11-18 0,18-20 0</inkml:trace>
  <inkml:trace contextRef="#ctx0" brushRef="#br1" timeOffset="741520.2355">31726 16743 2887,'-6'7'6,"-6"9"6,-6 12 5,-14 19-1,-4 19 0,-13 17 3,-7 8-1,-9 9-2,2-1-3,3 0-5,4-9-8,9-3-15,8-7-52,15-10-93,27-18-397,-3-7 0,9-12 0,18-20 0</inkml:trace>
  <inkml:trace contextRef="#ctx0" brushRef="#br1" timeOffset="741710.9495">32005 17374 1081,'-8'0'94,"-6"8"38,-13 9 17,-15 11 2,-6 11-3,-14 12-36,0 2-117,1-24-367,2 16 0,6-7 0,6-14 0</inkml:trace>
  <inkml:trace contextRef="#ctx0" brushRef="#br1" timeOffset="742883.3995">31350 14561 1070,'-3'-3'116,"-6"3"23,-8 6 15,-13 9 15,-19 11 8,-21 23 2,-17 22 0,-14 20 6,-13 20 3,-8 16-98,-2 13-18,-7 10-18,-1 3-16,1 2-11,2-1-8,1-6-5,6-4 2,3-5-4,6-8-1,6-8 1,14-6 2,16-14-5,15-10 0,16-14-1,13-18-1,10-13 2,8-16 1,8-11 1,4-10 19,3-5 4,0-1 2,0-5 3,0 1 2,0-2 1,0-1 2,0-1 0,0 0-2,0-2-4,0 1-15,0 2-5,0-3 0,0 2 0,0 1-2,0 0 2,0 2 0,0-3 2,0 3 1,0 0-1,0 0-3,0 0-2,0 0-3,0 0-3,0 0-3,0 0-2,0 0-2,0 0-1,0 0-1,0 0 0,0 0 2,0 0-1,0 0 1,0 0-1,0 0 4,0 0-1,0 0 1,0 0-2,0 0-2,0 0 1,0 0-2,0 0 2,0 0-1,0 0 4,0 0-4,0 0 2,0 0-1,0 0 3,0 0 1,0 0-1,0 0 0,0 0 0,0 0 1,0 0-5,0-2 2,0 0-1,0 1 0,-2 0-1,2-1-1,0 2 1,0-1-1,0 1 0,-1 0-1,1 0 1,-2 0 1,1 0 0,1 0 0,-2 0-1,2 0 2,0 0-2,0 0 0,0 0-8,0 0-17,0 0-45,0-3-68,2-5-93,7-13-420,1-4 0,9-10 0,4-19 0</inkml:trace>
  <inkml:trace contextRef="#ctx0" brushRef="#br1" timeOffset="743182.997">29516 15543 317,'1'-6'-63,"-1"5"0,0-2 0,0 0 0</inkml:trace>
  <inkml:trace contextRef="#ctx0" brushRef="#br1" timeOffset="743976.7938">29517 15487 309,'0'-5'38,"0"-2"1,0 0 0,-1-3 2,1 5 10,-4-2 21,0 5 36,1-1 32,1-1 22,-1 3-5,2-2 19,-1 3 17,1-3 4,1 2 1,0 1-9,0-3-20,0 3-35,0 0-32,0 0-12,0 0-16,0 0-18,0 4-9,0 7 0,0 1 0,0 8 6,0 4 4,0 9 3,0 5 1,0 7 1,-2 5-8,-2 5-2,-2 3-1,4 2-4,1 0-1,1 3-3,0 3-2,3 1-3,0 3 0,0 5-10,1 3 2,-1 1-2,-1 3-2,-1-2 3,-1 0 0,2-4-1,-2-1 3,0-4 4,0 0 0,0-1 7,0-1-3,0-3 2,0 0 1,1-3-2,-1-7-1,0 2-3,2-2-2,-2-1-3,0-2-2,0-2-7,-2-3-2,-1-1-5,0-8-2,0-4-1,3-8 3,-4-3 0,4-7-2,4-5-1,-4 3 6,0-1 1,-4 2 1,4 2 1,-6 3-2,0 2 3,1-3-5,1-2 4,1-7 11,3-2 8,0-6-4,-2-1-1,2-2-5,-2-5-7,2 0-19,2-2-38,1-4-54,2-1-105,23-11-274,-16-2-325,3-7 0,1-14 0,-3-12 0</inkml:trace>
  <inkml:trace contextRef="#ctx0" brushRef="#br1" timeOffset="748013.9002">29550 15458 289,'0'-5'89,"-1"0"31,1 1 22,0 1 12,0 3 7,0 0 2,0 0-1,0 0 4,0 0 7,0 0-41,0 0-13,0 0-12,0 0-6,0 0 13,5 0 6,6 0 4,13 0 8,9-4 4,11 4-6,12-1-12,7-2-19,3 0-16,8 3-16,4-1-23,8-2-12,4 3-8,5-2-5,4-3-5,-9-1-4,-7 1-2,-12-2-1,-14 1 0,-13-1-4,-8 5 0,-14-1 0,-6 2 2,-6-1 0,-7 2 3,-3 0 1,0 0-1,3 0-1,-3 0 2,0 0 1,0 0-2,0 0 0,0 0-3,0 0-2,0 0-5,0-1-2,0 1-2,0 0-1,0 0-2,0-1 1,0 1 7,0 1-1,0 0 3,0 3 0,0 3 1,0 3 4,-3 2 1,0 4 1,1-1 2,-1 2-3,-2 2-1,2 3 0,0-1-1,-2 4 2,2 2 1,1 6-2,-1 0 4,0 4-1,0 3 1,-1 3 2,4 0 0,0 3-2,0 0 2,7 0 0,-1 3-2,5-2 4,2 2-1,1 4 6,-1-3 3,-2 1 0,1 2-1,-3 2 4,0 0 4,-3 1 2,-3-3 2,0 3 0,-1-3-3,-1-2-4,4-4-1,-2 3-1,1-2-1,-1 0-3,2 1-4,-2 0-3,3 3 0,1-6-1,-1 5 3,-1-5-2,-1-3 0,1-4 1,-3 0 2,-1-7 2,-1-4 1,0-3 1,0-3-2,3-1 1,1-7-4,-4 0 0,0-3-2,0-1 1,0 2-4,0 0 0,0 0 0,0 0-5,0-2 0,0 1-1,0-3 1,0 0 2,0-1 3,0 0-2,0 0 2,0 4-1,0 1-1,0 3 2,0 0 0,0 2 1,0 0 1,0 2-2,0-6-1,0 0 4,0 1 4,-4-1 3,4 1-1,-3-1 0,3 4 6,-4-2-7,0 2 0,0-2 2,2-1 0,2-4-6,-1 1-2,1-1-5,0 2 2,0-3 3,-2-2-7,2 1 4,0 0-2,0-6-1,0 2 0,0-1 0,0-2 1,0-1 5,0 0-3,0 3-1,0-6 1,-1 3 0,1 3 0,0-3-2,0 0 2,0 0 0,0 4-2,0-4-4,0 1 0,0-1-1,0 2 1,0-2 0,0 1 0,0 1 0,0-2-3,0 0 1,0 0 0,0 0 0,0 0 0,0 0 1,0 0 1,0 0 2,0 0-3,0 0 3,0 0 0,0 0-3,0 0 2,0 0 0,0 0-1,0 0 1,0 0-3,0 0-1,0 0 2,0 0 0,0 0-1,0 0 1,0 0-1,0 0 1,0 0-1,0 0 0,0 0 0,0 0 0,0 0 1,0 0-2,0 0 0,0 0 0,0 0 2,0 0 0,0-2 2,0 1-3,0-1 0,0 1 0,0 1-1,0 0 1,0 0 3,0 0-2,0 0-1,0 0 2,0 0-3,0 0 2,0 0 1,0 0 0,0 0 1,0 0-1,0 0-2,0 0 3,0 0-4,0 0 1,0-3 0,0 2 1,0 1-1,0 0 0,0 0 0,0 0 0,0 0-1,0 0 0,0 0 2,0 0-2,0 0 0,0 0 0,0 0 0,0 0 0,0 0 0,0-3 0,0 2 0,0 1 0,0 0 4,0-3-4,0 3 0,0 0 0,0 0 0,0 0 1,0 0 0,0 0 0,0 0 0,0 0 1,0 0-5,0 0 2,0 0 2,0 0 0,0 0 0,0-2-1,0 2 0,0-2 0,0 2 0,0 0 0,0 0 0,0 0 3,0 0-3,0 0 0,0 0 0,0 0 0,0 0 0,0 0 0,0 0 0,0 0 0,0 0 0,0 0 0,0 0 0,0 0 0,0 0 0,0 0 0,0 0 0,0 0 0,0 0 0,0 0 0,0 0 0,0 0 0,0 0 0,0 0 4,0 0-4,0 0 0,0 0 0,0 0 0,0 0 0,0 0 0,0 0 0,0 0 0,0 0 0,0 0-4,0 0 5,0 0 0,0 0-1,0 0 0,0 0 0,0 0 0,0 0 0,0 0 0,0 0 0,0 0 0,0 0-1,0 0 0,0 0 2,0 0-1,0 0 1,0 0-1,0 0 1,0 0 0,0 0 1,0-2-1,0 2 0,0 0 0,0-3-1,0 3 1,0 0-1,0 0 2,0 0-2,0 0 0,0 0 0,0 0 0,0 0 0,0-2 0,0 2 0,0 0 0,0 0 0,0-2 0,0 2 0,0 0 0,0 0 0,0 0 0,0 0 0,0 0 0,0 0 0,0 0 0,0-1 0,0 1 2,0 0-2,0 0 0,0 0 0,0 0 0,0 0 0,0 0 0,0 0 0,0 0 0,0 0 0,0 0-2,0 0 2,0 0 2,0 0-2,0 0 0,0-1 0,0-1 0,0 1 0,0-1 0,0 2 3,0 0-3,0 0 0,0 0-3,0 0 3,0 0 0,0 0 0,0 0 0,0 0 0,0 0 0,0 0-2,0 0 2,0 0 0,0 0 0,0 0 0,0 0 0,0 0 1,0 0-1,0 0 0,0 0 0,0 0 0,0 0 0,0 0 1,0 0 0,0 0 2,0-1-2,0 0-1,0 0 1,0-1 1,0 2-1,0 0 0,0 0 0,0 0-1,0 0 0,0 0-1,0-1 1,0-1 0,0 1 0,0-1 1,0 2 0,0 0 0,0 0 0,0 0 1,0 0-1,0 0 0,0 0 0,0 0 0,0 0 1,0 0 0,0 0 1,0 0 0,0 0 1,0 0 0,0 0 0,1 0-1,-1 0 0,0 0-9,0 0-46,0 0-68,0 0-96,20-4-711,-23 4 0,0-3 0,-5-9 0</inkml:trace>
  <inkml:trace contextRef="#ctx0" brushRef="#br1" timeOffset="749887.8296">29731 15657 578,'-6'-5'72,"1"3"19,0-5 17,-1 4 8,6 0 9,0 3 13,0 0 12,0 0 14,0 0 12,0-3-29,2 3-9,2 0-6,4-1-3,5 1 1,-2 1-2,1 5-9,0-5-6,-6 3-9,0 3-8,-1-1-14,-2-1-13,-2 1-8,2-4-1,-3-1 5,0 0 6,0-2 4,0 1 0,0 1-6,0-1-2,0 0-3,0 0-4,0 2-6,0-2-13,0 0-14,0 1-11,0 1-8,0-1-5,0 3 1,2 2 1,-1 0 2,2 3 5,0 2-1,3 3 1,2 3 2,4 4 2,0 5 0,6 5 6,0 4 1,2 6-2,-1 2-2,1 2-1,-4-4-2,-2-1 1,-1-5-4,-8-3-9,-4-2-23,-1-5-64,0-5-112,0-6-129,3-17-386,-3 8 0,0-7 0</inkml:trace>
  <inkml:trace contextRef="#ctx0" brushRef="#br1" timeOffset="750271.691">29807 16368 2212,'0'2'7,"0"1"-45,3-1-149,-1 3-211,-2-3 0,1-2 0,-1-5 0</inkml:trace>
  <inkml:trace contextRef="#ctx0" brushRef="#br1" timeOffset="750450.1312">30066 16290 2778,'0'0'6,"6"0"-68,6 0-174,-7 4-261,1 0 0,0-2 0,-2-2 0</inkml:trace>
  <inkml:trace contextRef="#ctx0" brushRef="#br1" timeOffset="750634.7407">30317 15934 3229,'6'0'-292,"-3"0"-295,-1 0 0,1-3 0,-4-1 0</inkml:trace>
  <inkml:trace contextRef="#ctx0" brushRef="#br1" timeOffset="750807.7691">30092 16021 2279,'0'-12'-455,"0"20"0,3-1 0,1-2 0</inkml:trace>
  <inkml:trace contextRef="#ctx0" brushRef="#br1" timeOffset="750971.6299">30233 15998 3072,'3'-53'-614,"0"49"0,-3 0 0,3-2 0</inkml:trace>
  <inkml:trace contextRef="#ctx0" brushRef="#br1" timeOffset="751131.1297">30086 16002 2047,'0'7'-409,"0"-1"0,1 2 0,-4 0 0</inkml:trace>
  <inkml:trace contextRef="#ctx0" brushRef="#br1" timeOffset="754065.8768">24792 16644 1520,'-2'-3'118,"2"-1"28,-2 3 9,2-2 1,0 1-1,0 2 5,0 2 11,0 6 6,0 12 7,2 10-83,1 13-29,0 10-27,2 6-8,-1-1 1,-1 0 2,-3-1-2,0-8-9,-1-3-6,-2-11-8,1-4-1,-1-11-4,3-8-4,0-4-42,0-7-54,0-2-78,0-9-89,2-8-314,2 3 0,4-6 0,2-1 0</inkml:trace>
  <inkml:trace contextRef="#ctx0" brushRef="#br1" timeOffset="754736.8065">25237 16716 416,'0'0'69,"0"0"31,-3 0 21,-3 0 16,0 0 18,-7 0 25,1 3 28,-11 1 13,-4 6 8,-5 5-31,-4 5-19,-3 3-27,4 2-17,7 2-13,7 1-17,9-1-17,8-4-21,0-3-2,8 0-3,0-6-10,3 1-5,5-1-2,8-5-3,5 0-2,7 5-1,-2-5-8,2 2-8,-5 3-11,-9 2-3,-5 4-2,-8-1-1,-4 1 0,-2 1 0,-7 1 2,-2-1-1,-5-3 4,-8 3 5,2-8 8,-3-1-2,0-5 2,1-7-1,3 0-1,3 0-1,6 0-3,2 0-11,6 0-30,3 0-57,0 0-99,3-5-173,-1 3-236,1 2 0,4-6 0,4-3 0</inkml:trace>
  <inkml:trace contextRef="#ctx0" brushRef="#br1" timeOffset="755118.9052">25401 17022 1434,'0'0'147,"0"0"25,-1 2 23,-1-2 18,-1-2 19,3 2 11,-3 0 11,3 0 18,6 0 16,9-3-96,15-3-27,12-3-23,18-3-18,8-4-17,-3 4-18,-5 1-11,-16 5-13,-11 3-22,-15 0-18,-10 3-18,-5 0-20,-2 0-32,-1 0-28,0 0-31,0 0-51,0 0-105,0-4-168,0 3-253,-1-3 0,1-7 0,0-2 0</inkml:trace>
  <inkml:trace contextRef="#ctx0" brushRef="#br1" timeOffset="755494.0933">26238 16511 1328,'-5'-2'102,"-4"2"34,-4 2 30,-1 3 26,-4 6 25,0 11 24,-3 12 14,-3 16 7,1 11 8,2 11-69,3 8-19,6 6-23,6-2-15,3-4-15,3-7-9,3-8-13,0-9-6,5-10-4,4-12-6,4-6-5,-2-8-8,2-10-12,-6-1-26,-2-4-38,0-3-66,-5-2-69,-2 0-141,30-8-586,-28 4 0,1-5 0,-1-3 0</inkml:trace>
  <inkml:trace contextRef="#ctx0" brushRef="#br1" timeOffset="756848.7895">26557 16907 808,'0'-3'54,"-2"0"16,1 0 15,-1 0 13,2 1 17,0 2 24,0-1 26,-1 1 15,-1 0 9,-2 0-31,-1 0 7,-1 0-5,2 0-2,-4 0 0,1 3-9,2-3-14,-1 5-20,3-2-14,0 1-6,0-1-12,-3 2-15,4-3-9,1-1-10,1 2-9,0-3-6,1 0-5,-1 0-6,-1 0-3,1 0 1,0 0 0,-3 0 3,3 0 0,3 1 1,-3-1 4,-3 0 10,3 0 10,-1 0 1,-1 0 4,-1 0-1,-1 0-1,1 0-2,1 0-2,2 0-4,-3 0-7,6 0-14,-6 0-12,3 0-1,0 0-3,0-1 1,0 1-1,0-3-3,3 2 0,-1-4 0,4 0 1,7-2-1,2 0-1,6 0 1,3 0-1,2 3-3,1 2 0,2 1 0,-5 4-3,-5 5-1,-2 2-2,-5 2 1,-6 4 0,-3 2-3,-2-1 0,-1 2 1,-4 2 2,-5 2-1,-8 6 1,-8 2 2,-7 3 2,-4-4 2,0 2 0,0-7 5,5-8 1,7-5-1,5-4 4,5-7-2,7-5 3,4-7-3,2-3 1,5-7-3,12-4 3,2-1-4,5 7 1,9 3-4,1 5-3,3 8 2,0 3-4,-1 6-1,-1 6-2,-7 2-3,-1 1-15,-8 2-31,-5 0-40,-2-8-63,-1 1-90,0-7-127,-4-17-319,0 12 0,1-4 0,-1-6 0</inkml:trace>
  <inkml:trace contextRef="#ctx0" brushRef="#br1" timeOffset="757070.7294">26859 16915 1073,'0'0'81,"0"0"19,0 2 28,0 5 11,3 1 6,3 6 2,9 4 1,5-1 1,13-1 3,8 3-62,2-4-23,2-4-48,-7-3-111,7-6-377,-25 0 0,-8-4 0,-6 2 0</inkml:trace>
  <inkml:trace contextRef="#ctx0" brushRef="#br1" timeOffset="757307.0328">27085 16854 1042,'0'0'80,"-1"0"15,-1 3 18,-1 9 13,-5 8 4,-5 12 1,-4 9 0,-7 7 2,0 2 2,0 1-53,6-6-30,0-6-29,6-10-59,7-9-70,19-11-320,-8-4 0,6-10 0,9-7 0</inkml:trace>
  <inkml:trace contextRef="#ctx0" brushRef="#br1" timeOffset="757687.6804">27288 16905 1563,'-6'3'56,"0"4"8,0 2 10,-1 6 13,4 2 12,3 2 14,1 2 10,7-4 11,2-2 20,2-3-31,3-4 4,0-4 2,0-4-6,-1-4-9,-3-6-13,3-4-11,-3-4-9,-5-3-10,-3-3-20,-3 4-15,-9 0-13,-3 7-12,-6 3-13,-4 7-19,-1 1-33,0 4-31,5 3-40,8-1-47,5-3-88,3-2-305,7 2 0,6-2 0,5 0 0</inkml:trace>
  <inkml:trace contextRef="#ctx0" brushRef="#br1" timeOffset="757855.7566">27490 16879 1794,'0'0'84,"0"0"6,0 0 4,0 0 2,0-3-4,0 0-39,3-4-122,1-26-377,2 20 0,8-6 0,7 0 0</inkml:trace>
  <inkml:trace contextRef="#ctx0" brushRef="#br1" timeOffset="758343.1321">27768 16680 1081,'-4'0'51,"-2"0"26,-2 2 20,-1-1 14,1 3 11,-2-1 14,1 4 17,1 2 19,-3 1 20,3-6-8,0 4 2,5-5-11,0-1-10,3-2-12,0 0-10,6 0-10,1 0-16,3 0-19,8 0-19,1 0-25,7 0-19,5 0-16,4 0-10,-5 0 0,0 0-5,-13 0-1,-3 0-1,-10 0 3,-4 4-1,-3 4-1,-7 7 1,-4 4 0,-7 8 0,-3 4-2,4 1 3,1 6-2,5 1-1,4 0-2,2 3-4,1-7 2,2-1-12,4-5-50,-1-6-132,10-15-507,-2 0 0,1-6 0,11-12 0</inkml:trace>
  <inkml:trace contextRef="#ctx0" brushRef="#br1" timeOffset="758699.9972">28047 16779 873,'-2'0'85,"-4"0"19,0 3 11,-3 2 4,2 8 3,2 3 2,2 5 4,3 0 1,3-1 9,0-3-55,2-2-22,2-3-17,3-2-9,1-1-3,3 1-3,-4 0 0,-1-1-3,-3 4-2,-3 0-10,-3 4-9,-7 1-13,-7 3-21,-13-2-34,-6-2-44,-9-5-12,7-4-5,-1-5-10,12-15-45,15-8-132,4-3 0,5-9 0,8-11 0</inkml:trace>
  <inkml:trace contextRef="#ctx0" brushRef="#br1" timeOffset="759068.0944">28047 16457 1646,'0'-4'50,"0"3"5,1-1 18,2 2 21,3 2 19,6 8 12,3 7 8,9 3 4,3 11 5,5 5-44,1 8-3,-3 2-3,-6 4-18,-12 1-19,-8 1-19,-12 3-10,-10-2-7,-8-2-5,-1 0-4,-5-3-1,5-7 0,3-4-2,8-8 1,7-8-2,3-7 0,3-6-2,1-2-5,2-2-10,0-2-25,0 0-45,2-1-77,-2-1-81,1-3-283,-4 3 0,0-2 0</inkml:trace>
  <inkml:trace contextRef="#ctx0" brushRef="#br1" timeOffset="762240.6925">24903 18049 88,'-3'0'11,"0"-3"2,-1 3 3,-3 0 4,1 0 6,-2 0 6,1 0 6,1 0 4,-1 0 6,-2 0 0,4 0 7,-1 0 14,0 0 19,3 0 18,0 0 12,0 0 4,-1 0 9,-1 3 4,2-3-1,-1 3 3,2-1 2,2 1-2,-3-2-15,3 2-21,3-3-8,-3 1-4,0 3-10,5-1-5,4 1-4,1-1-11,5 0-12,3-1-12,-2-2-7,0 4-2,-4-4-10,0 1-6,-3 0-6,-3 2-13,-1 0-28,-4-2-42,6-1-70,1 1-317,-5 2 0,0-3 0,0 2 0</inkml:trace>
  <inkml:trace contextRef="#ctx0" brushRef="#br1" timeOffset="762619.1282">24838 18229 510,'-6'0'91,"3"2"21,-3-2 18,3 4 4,3-1 9,0-2 11,9-1 9,9 0 8,8 0 2,11-3-65,7-2-25,1-1-26,-1 0-40,-8-2-46,-3 1-99,-9 2-249,-13 2 0,-7 3 0,-4 0 0</inkml:trace>
  <inkml:trace contextRef="#ctx0" brushRef="#br1" timeOffset="763294.946">24826 18094 674,'-3'0'56,"0"0"32,0 4 29,-1-2 24,4 1 27,0 1 23,0-3 23,0 1 7,0-2 5,1 0-27,4 0-22,2 0-29,2 0-28,9 0-22,4-2-27,3 0-24,4-1-22,-1-2-8,-1 1-8,-3 2-15,-5 0-21,-5 2-28,-6 0-48,-3 0-50,2-1-109,-4-3-218,-2 4 0,-1-2 0,2 4 0</inkml:trace>
  <inkml:trace contextRef="#ctx0" brushRef="#br1" timeOffset="763953.682">24875 18252 353,'-3'0'37,"-2"0"19,0 0 26,1 0 31,-1 1 29,4 0 22,1 1 27,0 2 33,0-2 10,1-2-24,1 0-8,2 0-16,6-2-25,4-2-30,6 0-29,3-3-22,2 0-31,4 0-48,2 1-40,3-3-58,0-1-84,11-4-299,-15 7 0,-3-2 0,-11 3 0</inkml:trace>
  <inkml:trace contextRef="#ctx0" brushRef="#br1" timeOffset="776028.7104">25421 17769 1110,'0'0'72,"0"0"17,1 0 17,-1 0 15,0-3 14,0 3 6,0 0 7,0 0 4,0 0 6,0 0-49,0 0-10,0 0-7,0 0 10,0 3 8,0 2 3,0 8 9,3 5 14,3 8 5,3 5 4,-3 9-4,2 3-1,-5 2-6,-2 0-19,-2-2-18,1-4-15,-3-5-14,3-4-20,-3-9-6,1-4-5,1-7 1,-1-6-4,2-2-5,-3-6-8,3 1-14,0-6-33,0 3-64,0-5-92,2-1-198,-1-3-371,-1 1 0,2-3 0,4-3 0</inkml:trace>
  <inkml:trace contextRef="#ctx0" brushRef="#br1" timeOffset="776753.8848">25619 17840 1859,'0'0'93,"-3"0"16,0-3 30,0 3 33,0 0 27,3-4 6,0 1 4,9-5 11,7-3 25,4-2-65,9-2-8,0 2-14,-4 9-26,-5 0-34,-4 4-25,-5 4-4,-1 6-4,-7 4-9,0 6-21,-3 3-13,-9 3-3,-3 5-3,-3-2-5,-3 0-11,0-3-2,6-4-3,6-7 0,3-6-2,3-1-4,0-7 1,3-1 0,0 0-1,6 0 6,5 1 5,1 4 5,4 3 2,-2 6-3,2 2 2,-4 6-2,-6 2-4,-4 4 1,-3-2-1,-7-3 3,-3 3 0,-6-3 2,-5-6 3,-9-2 3,-4-8 3,-4-3 3,3-6 2,6-5-4,7-2-16,4-5-58,11 0-90,10-6-238,1 5-416,10-2 0,11-3 0,11-1 0</inkml:trace>
  <inkml:trace contextRef="#ctx0" brushRef="#br1" timeOffset="776931.3165">25971 18049 3430,'-4'-3'36,"1"-3"1,0-1-14,3-3-45,-3-2-94,16-8-183,-4-3-318,10 3 0,6-6 0,16-1 0</inkml:trace>
  <inkml:trace contextRef="#ctx0" brushRef="#br1" timeOffset="777341.8155">26483 17730 2282,'-12'0'140,"-7"2"21,-10 1 18,-9 3 5,1 5 5,2 3 0,5 1 0,7 6 3,11-3 2,9-1-108,3 0-26,9-1-19,2-3-15,5 1-4,4-3-3,4 0-1,2-1 1,-2 1-5,-2 0-2,-5 3-4,-4 0-2,-4 1 0,-6 6 0,-3 4 0,-9-1 1,-5 4 4,-9-1 7,-4-5 16,-8-2 12,1-5 4,4-8-1,-2-5-4,8 0-46,9-6-99,7-3-193,3-2-529,5-2 0,0-5 0,5 0 0</inkml:trace>
  <inkml:trace contextRef="#ctx0" brushRef="#br1" timeOffset="777658.9132">26408 17681 3063,'-2'0'56,"2"0"7,0 0 7,3 0 3,7 0 1,10-2-1,14-3-8,15-6-32,8-2-69,6-4-248,-13 0-366,-8 2 0,-13 2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5:15:29.896"/>
    </inkml:context>
    <inkml:brush xml:id="br0">
      <inkml:brushProperty name="width" value="0.05292" units="cm"/>
      <inkml:brushProperty name="height" value="0.05292" units="cm"/>
    </inkml:brush>
  </inkml:definitions>
  <inkml:trace contextRef="#ctx0" brushRef="#br0">3232 2208 780,'0'-2'72,"-1"-1"16,1 1 14,0-3 14,-2 5 24,1 0 30,-1 0 13,0 0-2,1 0 4,-2 0-45,0 12-6,-3 8-1,0 17 0,-8 12-8,-1 17-17,-3 5-26,0 4-8,1 0 14,1-9 9,4-8-2,4-11-2,1-13 14,4-13 49,0-6 24,3-11-1,0-6-5,0-12-3,0-11-14,3-13-18,9-16-14,3-16-21,6-11-33,5-3-66,2-5-34,-2 12-4,-7 12-7,-2 17-11,-3 19 3,0 18 6,2 12 10,5 15 10,3 10 5,1 9 7,0 9 5,-3 9-2,-1 2 9,-7 3 10,-1 2-4,-4-5 1,-6 0-7,-1-4-14,-1-3-57,-1-7-99,0-9-197,-1-18-429,-4 1 0,-4-10 0</inkml:trace>
  <inkml:trace contextRef="#ctx0" brushRef="#br0" timeOffset="737.7003">3238 2579 1006,'6'-6'41,"5"0"6,11-8 5,13-3 4,8-1-2,9 1 2,3 0 1,1 0 0,-8 5-2,-7 7-23,-13 1 3,-13 4 21,-3 5 46,-7 5 19,-2 1 12,0 6 6,1 7 4,3 2 5,0 3 6,2 3-3,0-1-13,-3-2-24,0-4-49,-2-6-15,-2-7 20,-1-3 30,-1-4 5,2-4-3,-4-7-1,1-10-6,-1-7-1,-2-10-1,1-9-3,2-5-8,5 2-30,3 5-38,9 8-8,8 6-5,9 14-4,7 5 2,4 6-1,-2 9-1,-1 4 3,-7 11-1,-8 4 1,-9 6 0,-11 5 0,-2-1 1,-4-2 2,0-4 4,0-8 13,0-7 28,0-9 9,0-6 3,0-8-1,0-11-1,0-10-3,6-6-1,5-9-4,7 3-3,1 7-19,7 8-33,-4 11-13,1 8-4,-3 10-2,1 9 3,-2 7 2,-1 9 0,-3 7 3,-4 3-6,-4 7 2,-1-6-22,-4-2-49,4-5-191,0-20-518,5 1 0,6-11 0,9-12 0</inkml:trace>
  <inkml:trace contextRef="#ctx0" brushRef="#br0" timeOffset="1067.6322">4558 2501 2326,'-6'6'68,"-4"5"19,-1 8 14,-2 6 13,7 3 12,3 3 9,6-4 9,5-5 9,9-6 6,8-6-43,7-7-10,4-5-17,-3-7-13,0-8-11,-12-3-13,-4-7-12,-11-4-17,-9 0-13,-15 2-8,-12 3-19,-11 3-28,-6 12-5,-2 5-16,9 6-40,9 8-46,13 1-108,13-9-126,10 5-196,16-5 0,15 0 0</inkml:trace>
  <inkml:trace contextRef="#ctx0" brushRef="#br0" timeOffset="1359.8094">4878 2400 1503,'0'14'156,"0"7"18,0 8 10,0 10 16,5 0 9,2-3 8,7 0 19,1-7 14,4-4 13,1-7-96,-1-10-23,1-3-15,0-8-6,1-8-12,-2-7-7,-5-6-12,-7-5-32,-2-4-31,-2 1-41,-9 1-101,4 6-162,26 1-515,-27 12 0,3 6 0,7 2 0</inkml:trace>
  <inkml:trace contextRef="#ctx0" brushRef="#br0" timeOffset="1793.9892">5307 2418 1506,'0'0'108,"3"3"11,0 8 6,3 3 11,6 9 30,0 6 6,6 3 3,-1 2 5,-2 3 1,-5-4-71,-2-4-8,-5-3 42,-1-9 73,-2-9 18,-2-4-14,2-9-2,-3-8 2,3-12-6,-3-11 1,3-11-9,3-6-33,9-2-58,2 3-90,2 9-32,7 14-23,5 12-15,-2 10-10,1 11-4,0 7-2,-3 8 8,-7 9 7,-6 7 5,-1 4 11,-1 2 2,6 2 8,3-2-3,4-4-91,4-3-56,4-13-245,-4-11-408,-1-12 0,2-15 0</inkml:trace>
  <inkml:trace contextRef="#ctx0" brushRef="#br0" timeOffset="2011.6584">5877 1942 2760,'6'0'62,"4"7"10,6 12 9,5 13-1,0 14 5,5 20-1,-1 10-8,-2 7-33,3 3-143,1-11-548,-11-3 0,-8-8 0,-4-13 0</inkml:trace>
  <inkml:trace contextRef="#ctx0" brushRef="#br0" timeOffset="2212.7204">5891 2498 3065,'-2'-2'89,"2"-2"5,0-1 9,2 2 4,9 3 2,13-3-3,16 3-43,22-5-200,12-27-582,7 20 0,-10-6 0,-5-2 0</inkml:trace>
  <inkml:trace contextRef="#ctx0" brushRef="#br0" timeOffset="3780.028">7435 2395 1458,'0'-1'106,"0"1"20,0 0 12,0-2 6,0 2 3,-2 0 1,2 0 5,0 0 2,0 0 1,0 0-77,0-3-29,0 3-22,0 0-11,0 0-5,0 0-2,0 0 3,0 0 4,0 0 7,0 0 7,0 0 3,0 0 0,0 0 0,0 0-2,-1 0 1,1 0-4,0 0-7,0 0-7,0 0-9,0 3-5,0 6-1,1 4 3,1 6 6,4 9 8,-1 7 6,-1-1 5,2 4 6,-3-1 2,-3-4 6,1-4 13,-1-8 24,2-9 36,-1-3 13,-1-5-6,0-4-1,0-4-4,0-3-2,-1-3-3,-2-7-4,-3-4-16,-1-2-26,2 2-37,-1-1-18,3 2-3,0 5-3,1 1-1,-1 1 2,2 5-2,1 0-2,0 6 2,0 1 0,0 1-1,0 0-5,0-4-2,0 2 0,0-3 4,0-2-1,0-1 1,0 2 0,0 0 4,0 1 2,0 2-2,0 2 4,0-1 4,0 1-3,0-1-1,0-1-3,0 1 0,0-4-3,0 2-6,0-1-2,1-1 2,2 3-2,0-5 1,0 2 6,-1 0-3,1 2 5,0-1 1,-3 0 3,0 2-1,0 1-1,0 1-2,2-1-4,-2 1 0,3 1-4,0 0 2,1 0 1,-1-1 0,-2 1 6,-1-2 7,2 2 3,-2 0 4,1-3 4,4 2-2,0 0-1,4-4-1,2 0-2,2 0 0,0-1-7,-2-2-4,-5 5 1,0 0-2,0 0-2,-5 0 1,5 0 0,2-2-5,3 2 0,2 2-1,2 2 2,0 5-3,2 3 2,-2 7 0,-3 5 2,1 4 1,-2 1 0,-5-4 5,0 2 0,1-3 0,-2-1-1,-2 3-5,1-3-19,2 2-34,-1-3-76,5 1-185,-1-13-581,1 3 0,6-5 0,2-5 0</inkml:trace>
  <inkml:trace contextRef="#ctx0" brushRef="#br0" timeOffset="4185.7212">7867 2447 1348,'0'1'138,"3"3"32,2 1 28,6-1 17,5-1 10,4 0 4,6-6 2,-2-3 2,-1-4 0,-5-3-93,-8-4-56,-5-1-38,-2-2-30,-11-2-16,-5 4-10,-7 0-6,-1 4 0,-9 7-2,1 6 1,7 7 4,4 11 13,6 6 10,6 11 5,4 2 2,8 3 3,5-5 2,7 1-2,0-8 0,14-5-12,-1-7-46,10-7-213,-2-9-400,2-6 0,1-10 0,-3-5 0</inkml:trace>
  <inkml:trace contextRef="#ctx0" brushRef="#br0" timeOffset="4520.8094">8189 2429 1846,'0'3'92,"0"-2"20,3 4 14,3-2 4,9 2 4,5-4 3,4 0 2,3-3-1,-3-6-8,-6-4-105,-5-3-72,-7-4-49,-4-3-23,-10 4-4,-8 0 3,-8 1 20,-2 5 24,-4 4 12,3 5 27,3 9 47,9 8 61,6 10 32,6 7 14,1 9 3,8 2-7,11 3-25,6-5-37,11-5-81,16-7-140,5-16-370,9-6 0,2-6 0</inkml:trace>
  <inkml:trace contextRef="#ctx0" brushRef="#br0" timeOffset="4943.9341">8598 1939 2475,'0'-4'52,"2"4"21,6 7 13,5 12 14,5 15 6,0 24 8,6 15 4,-5 9 0,-6 4 3,-1-4-28,-4-8-25,-5-11-19,1-12-16,-4-14-3,0-13 1,0-11-8,-2-9-4,-3-15-1,-3-10-8,-8-10-8,-6-2 0,-3-6-4,2 5-17,-1 9-8,3 12-4,4 7 1,4 12 5,0 9 3,9 7 7,0 4 7,8 3 4,8 3-6,9-6-14,14-1-82,20-10-207,0-6-308,5-5 0,2-11 0</inkml:trace>
  <inkml:trace contextRef="#ctx0" brushRef="#br0" timeOffset="5591.9923">9040 2395 1221,'5'3'141,"4"0"15,3 0 14,2-1 8,-4-7 4,4-4 2,-2-1 0,-3-4 3,-5-2 2,-1-2-100,-4 1-33,-5 5-10,-6-3-9,-2 4-3,-8 8 0,-4 3 0,1 7 1,-2 8 1,4 9-2,5 5 2,3 6 1,9 0 1,6 4-2,9-6-4,11-2-2,10-6-1,13-10-8,13-6-70,10-9-223,6-14-361,5-9 0,-2-10 0</inkml:trace>
  <inkml:trace contextRef="#ctx0" brushRef="#br0" timeOffset="5985.7889">9465 1956 1584,'-3'-10'167,"1"1"-1,-1 3 14,-1 0 21,6 9 13,5 16 6,3 14 6,7 9 0,0 18 6,4 6-153,1 2-12,-8-1 1,-5-10-16,-2-11-20,-4-11-11,-3-9-7,0-9 1,0-6 5,-3-7-6,-6-4 0,-9-6-2,-7-6 1,-9-3 0,-4 1-2,4 3-2,10 4 1,0 7-8,8 13-5,10 3-5,3 5-7,4 4-41,13 3-60,20-6-117,13-11-457,19-2 0,23-9 0,16-12 0</inkml:trace>
  <inkml:trace contextRef="#ctx0" brushRef="#br0" timeOffset="6454.836">10353 2052 2779,'0'-6'154,"-3"-4"1,1 4 7,1 0 11,4 9 4,3 11 0,6 11 4,1 15 4,4 10-1,0 10-143,-4 5-8,-4-5-3,-4-9-7,-2-8-11,-2-11 6,-1-10 14,3-8 3,-1-10-4,1-8 1,2-7 0,3-5-5,4-5-4,5-1-7,1 3-3,4 5-15,1 6-23,-2 5-18,-1 6-6,-2 5-3,-8 6-7,-4 4 4,-6 7 4,-10 2 10,-11-1 6,-9 0 6,-2-6 10,-4-3 15,9-7 5,10-5-27,8-8-94,9-9-206,10-17-432,10 3 0,14-8 0</inkml:trace>
  <inkml:trace contextRef="#ctx0" brushRef="#br0" timeOffset="6822.701">10711 2360 2236,'0'9'78,"0"5"14,0 4 12,4 7 10,7-4 5,5-1 10,5-3 14,7-8 8,-1-4 5,2-7-69,-1-7-2,-4-5-15,-5-4-9,-8-5-10,-6 3-7,-4 2-15,-1 7-13,-1 5-8,1 15-2,1 11-1,1 9 0,5 20 1,4 14-3,2 7 2,4 9 4,-5-3 9,-6-7 10,-9-10 17,-12-9 10,-15-8 0,-17-8-2,-14-7-5,-13-9-63,-3-12-174,0-20-593,12-2 0,16-19 0</inkml:trace>
  <inkml:trace contextRef="#ctx0" brushRef="#br0" timeOffset="7921.9305">11661 2007 2180,'0'-5'124,"0"3"8,0-3 11,0 12 6,3 12 3,7 20 4,1 14 1,1 18 2,6 1-1,-2 6-132,1-8 9,-10-10-9,0-17 1,-3-11 27,-4-15 16,-2-11 0,2-9-2,2-6-8,-2-14-11,0-8-4,4-4-1,5-5-1,11 6-12,4 4-34,9 7-23,2 3-8,1 4-10,-9 1 3,-7 3 9,-9-3 1,-4-6-4,-7 1-2,0-7 1,-7-5 3,4 0 3,-5 0 6,0 0 12,0 6 4,4 2 8,4 9-1,0 7 14,3 6 16,3 12 13,10 12 24,3 21 14,5 11 3,0 16 7,-2 2 3,-10-1 2,-2-6 5,-7-10-2,0-10-5,-6-12 3,3-9 15,0-14-5,3-7-7,1-6-6,5-17-6,2-6-10,6-6-5,7-5-15,-2 7-21,-4 5-31,-3 9-45,-2 11-15,-5 7 3,0 10-2,2 6 0,-3 8 6,3 0 4,0 6 8,-3-6 13,3-3 16,1-7 11,-1-6 7,2-7 1,3-3 2,-3-8 0,4-7-2,-1-3-6,5-7-7,-5 0-1,-2-2-6,-3 9-7,-4-2-10,-6 3-4,-6 4-4,-5 0 6,-9 1 2,-4-3 3,-1 4 3,4 6 3,1 8 8,11 10 6,6 11 10,1 8 9,10 9 0,9 4-3,10-1-8,10 1-74,15-7-153,5-22-709,0 2 0,-1-9 0,-4-12 0</inkml:trace>
  <inkml:trace contextRef="#ctx0" brushRef="#br0" timeOffset="9815.1457">13713 2451 1612,'-2'-8'142,"2"0"33,-1 0 7,1-1-9,-2 5 21,2 11 17,0 7 16,5 15 8,3 17 2,4 17-97,3 15-45,-2 9-28,1-2-5,-8-8 9,-2-12-17,-4-12 7,0-18 32,0-14 11,0-11 4,-1-10-1,-4-12 2,1-8-7,-10-16-6,5-13-3,-3-16-6,0-7-26,2-9-47,5-1-19,0 7-6,4 8 1,4 14-2,3 13-2,5 8 7,4 9 1,4 9 1,4 5-1,1 7-1,-3 7-4,-4 6 1,0 8-5,-10 8 0,-1 6 1,-12 4-1,-11 5-2,-11 0 2,-9 0 4,-9-6-1,-2-8-7,4-10-17,11-8-50,12-10-118,11-16-210,10-7-373,19-9 0,14-6 0</inkml:trace>
  <inkml:trace contextRef="#ctx0" brushRef="#br0" timeOffset="10199.8636">14164 2343 1713,'-5'0'173,"-8"0"24,-4 3 16,-9 5 6,-1 6 3,-4 7 3,8 11 1,3-1 6,14 1 2,3-3-148,8-6-17,9-5-8,0-8-4,4-3 4,6-7 1,2-7-1,-1-4-1,-2-6-7,-2-6-9,-6-1-4,-3-3-7,-8 6-41,-1 6-22,1 7-10,-4 8-4,1 11-1,2 8-3,3 9-6,3 3 2,8 4 1,2-1-76,8-5-107,19-12-487,-16-1 0,-2-11 0,4-9 0</inkml:trace>
  <inkml:trace contextRef="#ctx0" brushRef="#br0" timeOffset="10401.8479">14478 2351 2249,'0'0'75,"0"7"10,3 8 3,0 9 3,6 5 0,3 7-17,1 3-91,7-13-175,-7 3-316,1-7 0,-2-10 0,3-7 0</inkml:trace>
  <inkml:trace contextRef="#ctx0" brushRef="#br0" timeOffset="10787.8247">14709 2352 2035,'0'5'72,"0"7"8,2 8 5,2 7 3,2 1 3,0 9-1,4-3 1,-3-2 2,-1-8 24,-5-5-26,1-8 0,-2-7-5,0-7-3,0-9-2,0-11 3,0-9 2,1-14 1,6-3 5,-1 1-20,8 7-36,4 9-13,1 14-2,2 11 0,0 13-1,0 11-4,-2 12-2,5 8-2,-8 7-7,-5 7-4,2 1-11,-4-3-48,2-1-81,17-12-233,-10-3-285,0-13 0,9-13 0</inkml:trace>
  <inkml:trace contextRef="#ctx0" brushRef="#br0" timeOffset="11045.8052">15143 1977 1808,'4'8'154,"5"9"26,6 13 9,4 19 3,-3 9 3,5 16 0,-6 4-1,-2-3-7,0-6-13,-9-8-150,1-11-85,-4-15-126,6-20-461,-7-4 0,2-11 0,-1-15 0</inkml:trace>
  <inkml:trace contextRef="#ctx0" brushRef="#br0" timeOffset="11625.7948">15147 2363 1862,'0'0'88,"2"7"13,2 3 15,8 2 12,9-6 22,13 5 9,14-6 7,4-5 3,0-5 1,-4-6-79,-12-1-21,-15-2-40,-12-4-33,-6-2-17,-8-2-26,-5 4 5,-11 7 11,-2 5 13,-7 10 6,-1 10 7,0 11 15,10 6 30,5 4 23,10 0 9,6-8 8,10-6 4,10-9-7,4-6-9,6-6-5,7-6-2,0-8-4,-7-6-2,-5 0-1,-8-1-2,-8 4-9,-6 5-21,-2 8-8,-1 6-7,0 9 1,3 9-5,1 6-1,2 6 1,-3 0 0,2-4 15,-2-5 50,0-8 65,-3-4 44,0-6 12,0-5-2,-3-10 5,-1-7 2,-6-9-1,0-10-4,6-15-34,1-1-58,6 3-74,11 4-62,13 13-75,13 11-134,43 10-857,-17 8 0,12 0 0,5 0 0</inkml:trace>
  <inkml:trace contextRef="#ctx0" brushRef="#br0" timeOffset="11876.6165">16640 2300 2732,'-1'5'75,"-1"-2"18,2 1 15,-2 1 16,6-5 11,6 0 6,8 0 1,14 0-1,13-5-9,5-1-121,8-3-260,-8-12-468,-13 8 0,-13 1 0</inkml:trace>
  <inkml:trace contextRef="#ctx0" brushRef="#br0" timeOffset="12096.6298">16628 2518 3574,'0'0'100,"0"-1"1,4-1 2,7 0 1,10 2 0,12-3-6,17-4-43,8 0-56,9-2-148,40-5-668,-55 8 0,-5 3 0,-20-1 0</inkml:trace>
  <inkml:trace contextRef="#ctx0" brushRef="#br0" timeOffset="16393.0229">18499 1949 1742,'0'-2'116,"0"2"27,0-1 15,0 0 10,0 1 5,0 0 4,0 0 3,0 0 5,0 0 5,0 0-70,0 0-28,0 0-17,-5 0-1,-3 0 11,-5 1 20,-7-1 8,-7 0 5,-4 1 1,-9-1 1,-6-1-2,-5 1-10,-1 0-9,1 0-13,4 0-22,7 0-23,1 0-13,7 0-7,7 0-5,5 0-8,7 0-6,7 0-2,-1 0 4,7 0-2,0 0 0,0 0 0,0 0-1,0 0-1,0 0-3,0 0 2,0 0 4,0 0-2,0 5-1,0 1 0,0 6-1,0 4 4,0 5-1,0 7 1,-4 0 2,1 4-1,0 0 1,-1-5 4,-1-1 0,0-3 0,2-6 2,2-5-2,-1-4 5,2 0 6,2-6 9,-2 0 12,1-2-1,7 0-1,4-3 2,8 2 0,7-1-2,4 1 2,12-1-4,6 2-6,7 2-10,1 6-14,-6 2 2,-3 4-4,-10 5-2,-9 5-1,-5 0 0,-9 3 1,-5 1 0,-5 1 3,-4-1 5,-1-2 9,-4 0 8,-3-3 12,-4-3 8,-6 1 6,-9-4 4,-7 0 4,-6-5 3,-1 2 1,-10-6-1,-1 1-9,-2-4-10,-2-2-6,2-2-12,8-1 5,7-1 3,9-4-3,10 2-5,7-3 2,2-2-8,6 5-24,1-1-22,3 2-43,0 1-43,0 1-80,0 0-74,0 0-71,7 0-165,0-11-454,8 8 0,6-2 0,7-5 0</inkml:trace>
  <inkml:trace contextRef="#ctx0" brushRef="#br0" timeOffset="17102.0514">18864 2144 1654,'-4'0'51,"-1"0"30,-1 4 46,-5 3 13,3 5 25,-5 5 25,6 4 30,-3 1 14,0 7 6,4 5-27,2 2-11,1 1-19,0 2-37,2-3-4,5-2-18,0-3-18,4-8-22,4 0-9,4-10 3,4-2-1,4-6-2,6-5-8,4-7-8,4-5-9,-1-5-5,-6-4-5,-8-4-7,-10-4-2,-7-3-7,-2 1-3,-17-5-5,-6 2-2,-3-3 0,-5 6 0,-6 2-3,5 7-1,4 6-3,1 7-4,5 4-3,3 4-4,6 1-1,0 3-10,2 0-19,7 0-30,-3 0-57,0 7-124,9-3-218,-6-1-360,1 3 0,8-4 0</inkml:trace>
  <inkml:trace contextRef="#ctx0" brushRef="#br0" timeOffset="17466.6537">19364 2170 2156,'0'-3'142,"0"3"5,0-3 2,0 3 10,0 0 19,1 7 11,7 6 9,8 6 19,4 6 14,12 10-114,10 3-19,4 4-1,10 4 3,3-3-12,-1-2-18,-2-4-10,-9-8-8,-13-6-25,-14-7-31,-12-4-39,-4-5-43,-4-2-110,0-5-226,-6-1-322,5-7 0,-4-4 0,-3-10 0</inkml:trace>
  <inkml:trace contextRef="#ctx0" brushRef="#br0" timeOffset="17722.632">19736 2106 1555,'-5'0'73,"-4"6"35,-5 8 12,-13 8 12,-3 7 9,-7 19 6,-3 6 3,-1 10 1,1 4-2,9-1-47,1-3-30,10-9-51,9-10-102,7-19-115,7-19-332,12-5 0,6-12 0,14-14 0</inkml:trace>
  <inkml:trace contextRef="#ctx0" brushRef="#br0" timeOffset="18283.9827">20253 1998 2315,'-17'0'36,"-13"2"24,-8 1 22,-5 8 17,4 4 10,4 9 8,8 7 13,5 4 22,11 1 10,4 2-18,5-3-10,11 2-14,6-7-17,12 0-12,7-4-9,6-9-7,5-2-11,-6-3-22,-4-1-7,-6-1-5,-7 3 2,-13 5-2,-3 2 0,-10 6-2,-8 6 1,-12 2 2,-5-3 0,-3 1 16,4-6 37,2-7 34,10-9 20,1-7-2,7-13 1,2-12-2,3-9-2,3-8-4,3-9-3,6-4-15,4 0-44,4 1-41,4 10-29,-1 5-20,-1 9-38,-1 8-50,-4 6-61,2 4-76,4 4-157,16-7-546,-4 7 0,10-1 0,4-3 0</inkml:trace>
  <inkml:trace contextRef="#ctx0" brushRef="#br0" timeOffset="18984.5984">20640 2131 1880,'-5'4'130,"-7"2"23,-3 6 24,-4 9 11,0 8 16,6 5 5,6 3 2,3 3 10,8 0 12,3-2-93,5-3-17,6-1-13,5-6-21,2-7 1,2-7-1,-2-8 4,-3-3-3,2-9-6,-1-3-10,-7-8-10,-4-6-7,-6-11-9,-12-1-4,-10-11-16,-13 0-14,1 0-11,-1 8 2,6 4-1,8 11 1,9 7-3,5 8-4,1 0 2,6 2 0,10-1 2,12-1 3,17-1 2,15 1 3,8-2-2,1 6-5,-5 1 1,-15 3-3,-16 5 6,-14 7 6,-13 5 18,-9 8 16,-7 11 7,-7 7-1,2 6 1,0 0 15,4-2 7,8-5 18,6-6 10,4-8 10,3-10 32,7-7 2,5-8 1,8-6-4,6-8 11,8-12-10,1-4-15,-1-10-23,-9-4-33,-13-1-47,-16-1-79,-12 2-22,-16 2-45,-15 7-26,-9 9-99,-20 14-102,-7 8-135,19 1-598,-27 15 0,0 5 0,3-2 0</inkml:trace>
  <inkml:trace contextRef="#ctx0" brushRef="#br0" timeOffset="19704.1973">16382 3684 2946,'0'0'95,"0"5"18,0 2 9,2-3 21,1 3 38,9-4 17,12 3 7,16-5 0,18 0 2,14-1-70,7-5-26,-3 0-47,-8 0-122,-15 1-224,-19-11-595,-15 11 0,-11 3 0,-9 2 0</inkml:trace>
  <inkml:trace contextRef="#ctx0" brushRef="#br0" timeOffset="19915.7279">16670 3884 3836,'0'0'88,"0"0"-7,2 0 8,5 0 1,14 0-13,12 0-56,17 0-97,13-2-145,3-12-576,1 9 0,-9 1 0</inkml:trace>
  <inkml:trace contextRef="#ctx0" brushRef="#br0" timeOffset="20987.7639">17933 3575 1064,'0'0'159,"0"-2"36,0 2 13,0-1 8,-4 0 8,-6 1 14,-5 0 18,-7 0 14,-7-2 9,-6 2-105,1 0-49,-6 3-35,6 2-15,-1 4-6,11 3-9,8 4-14,8-2-14,5-1-14,4 3-5,4-1-3,4 2-1,0-2 1,8 0 3,1 1 0,1-2 1,1-4-1,2 2-4,-3-1 1,0 0-2,-5 1-1,1 0 0,-9 0-2,-5 1 0,2-1-1,-3 1 6,-6 0 2,-3-2 2,-6 0 1,-6-4 1,-10 1 2,-6-4 3,-3-1-1,-5-2-1,2-2-6,7 1-10,9-1-28,11-2-124,11-1-206,4-3-361,7-2 0,10-2 0</inkml:trace>
  <inkml:trace contextRef="#ctx0" brushRef="#br0" timeOffset="21583.9423">17983 3362 2300,'-2'-4'79,"2"-1"-5,0 2 7,0 1 24,0 6 19,2 11 12,2 12 7,6 9 6,-1 17 4,5 10-79,-4 3 4,0 1 5,-7-1-6,0-9-22,-3-10-8,0-8 3,2-11 10,-2-7 18,0-10 46,0-6 20,0-3 0,2-7 0,-2-8 2,0-7-3,0-5-10,4-8-12,3 1-18,0 4-25,6 3-54,1 7-22,3 7 0,-1 5-2,4 3-4,-5 3-1,1 3 1,-2 7-3,1 0-1,-4 6 5,2 6 3,-2 2-3,-1 0 3,1 1 2,-2 0-1,-5-3 2,2-1 1,-3 1 0,2-2 2,-2 0-2,-3 1-1,0 0-8,0-4-51,0 0-120,3-2-251,-3-3-489,0-5 0,3-4 0,6-7 0</inkml:trace>
  <inkml:trace contextRef="#ctx0" brushRef="#br0" timeOffset="25110.5643">19394 3517 1954,'0'-3'160,"0"1"30,0-1 28,0 0 31,0 2 14,0 1 9,0 0 5,0 0 0,0 0 3,-2 1-121,-2 5-37,-7 7-29,-2 5-23,-7 10-30,0 4-11,-2 3-9,-2 3-3,2-1 1,2-1-2,3-6-3,8-4 3,5-9 6,2-5 11,2-8 9,0 0 5,3-4 0,6 0 1,12 0 1,14-8-3,10 5 0,14-3-3,0-2-19,-4 2-49,-4 4-78,-12-2-86,-8 1-113,-11-2-144,-10-7-381,-9 9 0,1-5 0</inkml:trace>
  <inkml:trace contextRef="#ctx0" brushRef="#br0" timeOffset="25415.5582">19553 3509 1712,'2'0'95,"-2"0"2,0 2 29,1-1 35,-2 7 39,2 9 16,-1 12 6,2 14 5,1 12 3,3 6-86,-5 5-7,2-4-1,-1-6-30,-1-6-34,-2-11-41,1-12-33,1-9-57,1-5-120,26-13-555,-21 1 0,-3-8 0,5-5 0</inkml:trace>
  <inkml:trace contextRef="#ctx0" brushRef="#br0" timeOffset="25835.5376">19975 3606 1971,'-13'3'143,"-6"2"35,-3 6 16,-5 8 11,7 7 13,3 8 7,11 1 7,3 4 8,6-3 5,10-4-101,4-5-30,4-5-20,8-8-11,2-10-7,4-4-11,1-7-5,1-7-7,-6-10-7,-4-2-11,-9-9-13,-9-1-17,-7-5-20,-13 0-4,-10 2-3,-3 5-2,-4 4-7,-6 10-16,6 11-29,8 6-32,4 7-81,10 7-121,3-7-451,6 15 0,4 3 0,13-4 0</inkml:trace>
  <inkml:trace contextRef="#ctx0" brushRef="#br0" timeOffset="26051.8032">20313 3813 1036,'0'16'113,"0"6"30,0 9 15,-6 7 4,-10-1 2,-2-2 3,-6 0-6,0-7-29,5-5-42,12-13-261,3-6-260,4-8 0,4-10 0</inkml:trace>
  <inkml:trace contextRef="#ctx0" brushRef="#br0" timeOffset="27333.6873">20578 3560 1520,'-8'0'80,"-5"6"43,-2 3 19,-6 8 15,2 7 8,3 7 13,3 6 11,8-4 9,5 3 4,9-4-51,3 0-22,5-7-38,6-7-15,4-4-11,0-8-7,1-2-10,-2-6-14,-1-6-12,-3-7-12,-4-3-7,-6-9-8,-5-8-7,-14-2-2,-5 2 0,-9-2 6,-6-1 4,-4 9 3,1 6 6,4 3 7,4 10 7,6 3 2,6 4 1,1 2-2,5 1-2,1-2-4,3 2 2,-1-3 2,1 3 0,7-4 2,7 1 2,8-2 4,16-3 3,11 2 4,8 0-2,-1 4-4,-8-1-6,-8 4-3,-12 1-3,-8 7 3,-10 2 8,-4 9 1,-4 6 5,-2 3 1,-2 4 2,-1 3 5,2 0 2,1 3 8,-2-7 9,7-1 3,5-6-1,5-3 0,3-11-4,5-4 1,0-4-4,1-3 0,0-7-3,-2-6-7,-4-3-12,-3-4-9,-6-11-18,-6-1-8,0-3-7,-12-5-5,-4 2-1,-5 0-3,-8 4-1,-4 2-1,0 4-1,1 5 2,7 6 11,8 3 7,3 7 0,7 0 0,3 5-5,1-1-3,1 1 2,11 1 3,8-2 8,20-2 4,14-1-2,17 0 2,9 2-2,0 2 3,-11 0 6,-9 5 0,-18 2-2,-15 4 0,-14 2 8,-7 6 6,-6 4 4,0 5 1,0 6 7,-3 2 4,4 3 1,-2-1 14,2 1 12,4-7 11,6-5 2,6-3 0,7-6 10,3-8-4,6-5 3,1-3-4,3-7 2,2-7-14,-3-4-11,1-4-8,-10-7-8,-10-5-3,-9 2-12,-8-2 4,-15-2-4,-8 1-6,-8 1-2,-10 2 3,-6 5 0,-2 9-13,0 6-6,3 6-15,8 3-2,8 2-15,2 2-19,8 2-17,7 1-35,-1 4-49,8 2-62,3 3-61,3-1-87,3-1-171,0-19-411,0 19 0,3-2 0</inkml:trace>
  <inkml:trace contextRef="#ctx0" brushRef="#br0" timeOffset="63919.4547">3632 4737 2533,'0'-5'86,"0"-2"15,0-3 17,0 0 18,0 3 12,0 2 6,0 3 2,0-1-4,0 3 1,0 0-68,0 3-17,3 14-15,0 12-16,3 14-19,5 18-11,1 11-2,-3 6-3,0 2 7,-2-5-2,-2-7 2,-2-8 0,-3-13-1,3-9 3,-3-14 9,0-7 27,3-10 1,-3-4-1,-3-11-1,-3-12-1,0-16-3,-5-15-2,1-21 0,2-15-1,2-4-10,5-2-26,-1 5-3,2 10-2,2 14 1,2 13-1,2 11-1,3 10 2,9 6 2,7 5 2,5 5-5,4 6-2,2 3-4,-4 5 0,-2 5-2,-5 4-2,-6 9-3,-6 6 0,-8 5-5,-4 9-1,-7 1 4,-9 2 2,-3 0 0,-6-1-8,-6-5-19,3-6-18,3-8-42,7-10-161,1-38-507,3 22 0,5-7 0,5 0 0</inkml:trace>
  <inkml:trace contextRef="#ctx0" brushRef="#br0" timeOffset="64698.3857">4272 4945 283,'0'0'60,"-2"0"10,1 0 9,1 0 15,0 0 19,0-3 16,0 3 10,0 0 8,0 0 5,0 0-33,0 0-1,0 0 25,0 3 17,0-3-2,0 0-16,-2 2-9,-1-2-11,3 0-5,0 0-5,-1 0-7,-1 0-18,1 0-34,-4 0-26,1 0-12,-4 0 2,-2 0 10,-9 0 19,-1 0 9,-6 5 6,-2 4 1,0 4 2,4 6 4,3 8 8,5 2 6,5 4-2,8 1-11,1-1-17,7-3-9,4-3-3,6-6 7,-1-5 2,7-9 10,1-3 1,-2-6 6,-1-7 35,-1-5-5,-5-6 2,-1-8-1,-7 0-3,-2-1-7,-1 5-14,-2 6-27,0 7-36,0 6-10,0 5-35,0 4 0,1 5-1,4 9 1,1 2-3,2 9 3,5 2 1,-2 0-23,4 1-14,-3-5-118,9-8-245,-9 0-306,1-6 0,-2-10 0,5-9 0</inkml:trace>
  <inkml:trace contextRef="#ctx0" brushRef="#br0" timeOffset="64905.4267">4409 4985 2778,'0'1'16,"0"4"6,3 8 8,0 7 4,4 6 0,-1 12-4,8 2-23,1-2-86,2-8-145,-4-3-305,-1-7 0,-2-9 0,-2-8 0</inkml:trace>
  <inkml:trace contextRef="#ctx0" brushRef="#br0" timeOffset="65304.48">4499 5003 1701,'0'-4'50,"2"1"2,-1 2 4,8 1 3,0 7 1,6 8 1,5 5 2,2 9 5,-5 7-2,-1-2-50,-5 0 18,-2-3 29,-8-7 53,-1-6 41,2-9 13,-4-7 12,2-6 14,0-9 1,0-11 2,0-10-7,3-13-21,8-3-28,7-1-58,3 6-50,3 12-29,2 12-27,-4 14-34,-5 10-21,1 9-8,-4 12 3,2 5 8,-2 12-3,-1 3-6,-2 3-42,3-2-98,2-7-108,-1-4-264,-3-10 0,2-12 0,5-7 0</inkml:trace>
  <inkml:trace contextRef="#ctx0" brushRef="#br0" timeOffset="65526.6483">5036 4611 1861,'5'5'103,"4"12"7,7 15 6,7 15-2,0 13-1,4 17-5,-3 4-68,0-1-88,-2-7-77,-8-8-353,-7-13 0,-2-9 0,-5-16 0</inkml:trace>
  <inkml:trace contextRef="#ctx0" brushRef="#br0" timeOffset="65707.4762">5020 4978 1394,'0'-3'70,"0"3"33,0 0 22,10 0 12,4-1 3,13 2 3,19-1-59,27-4-144,17-11-367,14 1 0,9-8 0,1-6 0</inkml:trace>
  <inkml:trace contextRef="#ctx0" brushRef="#br0" timeOffset="66291.8384">6524 4938 2523,'0'11'60,"0"11"18,0 7 6,0 13 4,0 8 1,2 1 2,0-3 2,1-6 1,0-9 46,-2-13-12,1-8 3,-2-10-5,0-7 4,0-12 2,0-9 0,0-10-2,0-10 2,0-4-2,3 7-43,10 3-37,9 13-14,13 8-12,14 3-13,12 6-8,-2-1-10,-3-1-16,-13 3-9,-13 1-8,-16-1-9,-7-4-6,-5 2-4,-5-5-3,-8 1 5,-7-2 5,-3 5 6,-9 1 11,3 4 3,0 4 8,6 6 8,6 8 7,3 5 3,6 10 1,3 7-3,7 5-8,13 2-23,7-1-54,12-2-146,28-21-504,0 3 0,4-13 0,8-9 0</inkml:trace>
  <inkml:trace contextRef="#ctx0" brushRef="#br0" timeOffset="66767.6606">7302 4809 2954,'-24'2'34,"-9"6"4,-9 9 2,0 2-1,12 7-2,11 1-1,11 3-4,6-3-2,7-4 5,10 0-18,8-3 6,14-9 10,7-7 0,7-5 5,-4-8 4,-6-10 3,-13-1 5,-9 1 8,-7 0-9,-9 7-10,-1 7 0,-5 13-10,-6 9 5,3 18 1,-6 17 1,-5 18 2,5 9-1,4 4-4,-2-1 19,4-11 43,0-11 11,0-16 26,-4-12 50,8-12 8,1-12-3,1-15-5,0-11-17,9-8-22,15-10-63,12-5-132,17 0-116,20 3-280,2 3-517,2 6 0,-3 1 0,-5 0 0</inkml:trace>
  <inkml:trace contextRef="#ctx0" brushRef="#br0" timeOffset="67059.3918">7783 4882 1920,'0'2'149,"0"1"46,0 6 26,0 5 13,1 6 9,6 9 12,1 0 8,4 0 6,5-4-1,-1-7-69,1-5-54,1-9-38,-2-4-24,-1-9-13,1-9-22,0-5-84,-4-5-180,-1-26-667,-4 12 0,4 1 0,2 0 0</inkml:trace>
  <inkml:trace contextRef="#ctx0" brushRef="#br0" timeOffset="67258.2522">8166 4836 2600,'0'10'60,"0"5"6,2 8 0,1 4 0,1 9-13,4 1-54,1 1-157,-3-11-392,-2 9 0,1-9 0,1-7 0</inkml:trace>
  <inkml:trace contextRef="#ctx0" brushRef="#br0" timeOffset="67798.4828">8502 4858 2137,'0'0'123,"3"6"11,0 5 3,7 6 18,-1 7 13,11 12 3,0 3 2,2 4 2,1-2 1,-5 0-99,-3-12-14,-9-6 67,0-10 20,-6-8 5,-6-10 1,-3-12 4,-5-11-4,1-13 1,-1-5 2,7-4-2,2 10-15,5 5-77,8 11-21,10 13-25,12 1-18,10 3-13,11 0-6,-1 0-9,-9-1-9,-10-1-18,-12 0-45,-8-4-43,-4-1-33,-7 1-21,3-1 1,-9 2 9,-4 3 9,-7 2 9,-3 6 12,-1 2 23,-2 10 52,7 6 44,4 8 31,7 8 22,7 6 3,4 2-12,10 2-29,13-7-138,18-14-500,11-3 0,9-10 0,8-17 0</inkml:trace>
  <inkml:trace contextRef="#ctx0" brushRef="#br0" timeOffset="68166.7312">9218 4417 2645,'0'-8'76,"0"4"5,0 2 9,3 8 13,6 15 7,6 24 5,0 13 0,6 11 0,-4 8-1,-2 2-74,-4-1-3,-5-10-3,-3-8-10,-1-16-7,-2-10-3,-4-13-1,-3-13 0,-4-9 1,-10-13-1,-5-15 2,-4-7 3,3 4-4,3-2-1,4 13-5,6 13-8,8 12-5,2 14-6,1 9-49,10 6-195,3-12-449,13 22 0,22-2 0</inkml:trace>
  <inkml:trace contextRef="#ctx0" brushRef="#br0" timeOffset="68491.9661">10630 4487 2460,'-2'0'98,"2"0"15,0 2 21,0 10 9,3 11 7,5 16 2,5 17-1,3 16-19,3 5-49,0 4-178,-10-8-45,-2-11-29,-4-15-31,-3-15-62,11-18-288,-11-6 0,-3-8 0</inkml:trace>
  <inkml:trace contextRef="#ctx0" brushRef="#br0" timeOffset="68846.9036">10634 4930 883,'-9'-17'195,"0"3"42,3-3 20,-4-1-3,10 9 12,10 7 8,4-1 5,10 2 2,9-1 0,6 2-130,-1 3-65,-5 4-47,-6 3-23,-5 4 3,-5 5-16,-8 3-9,-1 3-2,-5-1-3,1 0 5,0-6 16,-2-4 33,4-10 10,5-6 7,2-10 4,-1-9 3,4-8-2,-6-8-26,-1-3-38,-6-4-38,-6 3-30,-6 7-34,-8 9-5,-4 15-9,-6 10-158,-3-6-365,-2 30 0,7 2 0,1 3 0</inkml:trace>
  <inkml:trace contextRef="#ctx0" brushRef="#br0" timeOffset="69597.4273">12607 4395 1198,'-15'-7'173,"-9"-1"36,-8-1 19,-9-3 8,3 3 10,-2 8 2,3 6 5,7 8 8,7 15 11,12 14-105,8 16-53,8 17-34,6 12-19,3 2-10,-1-2-4,3-7-1,-8-15 6,-2-12 26,-6-16 18,0-13 31,-3-7 19,0-9 1,-2-8 1,-4-11 1,2-7-9,1-14-9,3-4-17,10-6-31,11 3-30,9 3-43,8 7-29,9 8-17,-2 9-13,-6 7-5,-8 7 0,-11 9 10,-7 7 8,-5 9-6,-4 7 8,-1 5 2,0-1 6,4 2 12,2-7 10,3-5 7,6-9 8,0-8 1,6-6-4,0-11-1,-1-9-39,1-13-62,-4-10-51,0-6-40,-4-1-16,-6 5 0,-4 11-25,0 14-2,-6 8 0,3 11-1,0 10 26,0 7 54,3 8 48,3 7 33,6 0 14,6-1-15,28-10-440,-9 0 0,2-8 0,1-9 0</inkml:trace>
  <inkml:trace contextRef="#ctx0" brushRef="#br0" timeOffset="69850.8031">13022 4406 2286,'0'-6'70,"0"6"34,2 6 23,2 15 11,8 18 9,0 19 1,1 14 0,0 9-2,-4 3-4,-4-1-66,-5-7-52,3-10-116,5-15-217,-4-11-322,3-17 0,2-14 0</inkml:trace>
  <inkml:trace contextRef="#ctx0" brushRef="#br0" timeOffset="70084.6722">13278 4388 1518,'0'1'62,"0"10"49,0 6 36,4 15 18,4 14 6,3 19-1,1 13-4,0 6-15,-1 3-30,-4-6-83,2-9-112,13-21-475,-16-5 0,2-13 0,0-16 0</inkml:trace>
  <inkml:trace contextRef="#ctx0" brushRef="#br0" timeOffset="70467.9241">13447 4924 1246,'0'11'152,"6"6"22,-2 2 17,5 5 7,0-3-8,4-6 16,4-5 7,-1-6 0,5-8 2,-2-10-130,-1-6-34,-1-3-27,-8-2-16,-3 5-18,-3 6 9,0 7-13,-6 11-3,6 10 1,1 17 1,4 10 8,10 14 13,2 13 12,4 4 2,1-2 14,-7 2 0,-10-7 2,-16-3-2,-19 1-2,-27-7-4,-27-6-14,-19-4-120,-14-49-541,7 17 0,17-17 0,34-21 0</inkml:trace>
  <inkml:trace contextRef="#ctx0" brushRef="#br0" timeOffset="71043.7788">14700 4890 3578,'0'0'-14,"0"2"-4,0 0 1,0 4 0,0 4 6,0 8 9,0 7 11,3 10 7,6 11 2,0 9 13,4 8 6,3 1 3,-5-1 0,-1-6 1,-9-8-3,1-13-3,-4-12-9,-3-13-5,-1-11-5,-2-11-1,-3-13-4,-1-12 2,-1-15-2,1-14-2,4-12-2,4-4-5,2 4 5,4 10-3,1 11 3,6 17 0,4 16 2,6 10 0,5 6-2,4 10 0,-4 6-9,-1 7-4,-8 5-8,-6 1 2,-5 3-2,-7 6-1,-9-1 2,-5 1-1,-11 1-6,-5-4-15,-8-10-12,7-4-55,8-7-158,6-17-427,10-9 0,13-11 0,23-5 0</inkml:trace>
  <inkml:trace contextRef="#ctx0" brushRef="#br0" timeOffset="71429.5262">15004 4884 2689,'-7'0'85,"-6"3"22,-4 4 10,-7 6 3,5 4 3,5 11 2,3 1-1,6 3 0,4 0 0,4 0-66,4-9-18,9-6-20,2-6-7,6-5-3,1-11 0,-4-4-5,-1-11 0,-2-6-4,-11-6-5,-4 0 2,0 0-13,-3 10-28,-1 6-6,1 11-3,1 6-1,-1 8 1,0 13 1,0 2 5,0 5 0,5 5-45,3 0-102,3-13-86,10-10-305,4 5 0,0-7 0,2-9 0</inkml:trace>
  <inkml:trace contextRef="#ctx0" brushRef="#br0" timeOffset="71602.088">15225 4896 1362,'0'7'102,"0"3"3,0 13 2,2 6-50,7-6-165,-1 16-217,1-3 0,2-7 0</inkml:trace>
  <inkml:trace contextRef="#ctx0" brushRef="#br0" timeOffset="72041.5116">15369 4907 1065,'0'6'119,"3"5"8,1 7 4,2 10 4,-3-5 3,6 11 3,-1-2 4,-1-3 2,-4-5 29,0-5-40,-3-9 0,0-5 3,0-6 7,0-12 9,0-10 3,0-12 0,0-8-6,1-7-3,4 5-29,1 9-58,4 11-21,4 11-7,2 10-14,0 7-14,-4 8-5,4 8-4,-8 4 2,1 9 3,-5 5 0,2 5-2,-3 0-10,7 3-37,3-3-98,7-11-193,-2-5-341,3-11 0,-5-11 0,4-15 0</inkml:trace>
  <inkml:trace contextRef="#ctx0" brushRef="#br0" timeOffset="72250.7671">15642 4625 2569,'0'-5'70,"2"4"17,4 4 12,4 8 7,7 15 3,3 15 2,7 13-7,-5 9-37,-8 2-91,2-5-220,-10 0-366,-4-11 0,-2-9 0,-3-15 0</inkml:trace>
  <inkml:trace contextRef="#ctx0" brushRef="#br0" timeOffset="72419.5224">15636 4860 1980,'3'0'30,"8"2"0,7 3-20,12-1-23,19-3-138,21 2-226,12-2 0,12-3 0,1-7 0</inkml:trace>
  <inkml:trace contextRef="#ctx0" brushRef="#br0" timeOffset="73270.7705">16166 4604 2688,'1'0'19,"-1"2"12,6 11 8,4 8 16,3 14 10,2 15 2,1 11 1,-5 6 6,-6 4 3,-4 0-9,-5-9-6,-7-3-9,-1-12-4,3-12 0,-2-12-9,6-12-2,2-15-1,3-14-7,0-13-8,0-10-7,0-2-9,8-3-6,3 4-4,4 9-19,3 8-2,5 4-1,-5 4-2,-2 5-1,-3-3-2,-3 2-14,-6-3-26,-4-3-4,3-3-3,-3-6 7,-6-5 4,2-3 4,-5-2 10,0 4 17,1 5 19,1 9 15,6 6 52,1 8 39,0 14 26,5 9 11,4 13 8,5 16-5,6 11-3,-3 6-7,2 4 8,-8-6 10,-1-2-14,-3-9-29,-4-6-21,0-10-13,0-8 7,-3-9 12,3-9-4,5-14-7,4-10-23,3-13-5,8-4-2,1-4 1,0 3 0,0 8-5,0 11-15,-5 9-14,5 4-5,-3 2-6,-1 0 6,-3 0-2,-4 0-5,-6-3-1,-4-3-4,1-4-3,-8-5-3,-6-3-1,-3 0-1,-10 1-2,-2 6-7,-2 5-6,7 11-4,-1 7-14,12 12-28,4 10-35,5 7-71,14 8-25,17-3-104,17-10-436,19 0 0,20-8 0,17-15 0</inkml:trace>
  <inkml:trace contextRef="#ctx0" brushRef="#br0" timeOffset="73821.8386">17645 4769 2123,'-3'-16'118,"0"-10"19,-1-4 23,-2-5 31,2 9 14,3 6-5,-3 10 5,4 8 15,0 14 10,0 14-77,5 18-22,3 16-17,1 18-21,0 1-30,6 2-12,-6-5 4,-1-12-2,-2-11-12,-5-14-10,-1-12 2,2-9 1,-2-10-1,-2-10-3,2-11-7,0-8-5,0-11-1,0-1-3,6-1-8,4 2-6,4 7-16,5 7-6,5 8-18,-2 6-12,2 4-15,-2 8-4,-3 7-7,-4 6-18,-3 7-6,-1 8-30,0 2-136,6-9-499,-7 8 0,-3-5 0,-1-6 0</inkml:trace>
  <inkml:trace contextRef="#ctx0" brushRef="#br0" timeOffset="74401.8485">17960 5080 2005,'-2'3'79,"-2"3"27,2 5 24,1 5 18,1-1 9,7 8 6,4 0 1,3-1 3,3-3 2,3-2-72,-3-9 1,0-1-24,-1-7-39,-1-8-34,-5-9-32,-4-8-12,-3-5-6,-9-6-4,-3 1 0,-6 2 7,-2 12-16,0 10-3,4 6 7,4 5 19,4 2 21,5 1 36,7 0 24,2-3 15,6 4 2,11-3 2,5-2 2,3 2-1,-7 2 8,-2 2 0,-7 5 6,-7 7-29,-4 3-20,3 4-10,-2 5-4,-2 0-1,0 0-1,5-7 11,-2-5 16,1-3 34,4-6 6,-1-6 1,2-4-1,2-10-3,-1-7-8,-5-9-35,-5-10-35,0-5-95,-6-4-50,0-1-213,0 10-381,1 12 0,-1 8 0,6 8 0</inkml:trace>
  <inkml:trace contextRef="#ctx0" brushRef="#br0" timeOffset="74769.7387">18753 4936 2151,'-15'2'65,"-3"2"19,-8 7 6,-3 3 7,5 7 8,8 4 9,4-2 7,7 1 5,5 1 7,8-4-34,4-3-17,1-1-17,8 2-3,3-4-9,-1 1-8,0 1-12,-5 0-16,-9 4-5,-5-1-3,-5 2-8,-14 2-5,-9-2-1,-5 0-3,-3-5-1,2-9-13,6-7-39,11-10-103,13-16-160,0-5-269,7-7 0,17-6 0,6-8 0</inkml:trace>
  <inkml:trace contextRef="#ctx0" brushRef="#br0" timeOffset="75067.9317">18827 5063 2516,'4'10'82,"8"0"9,5-1 17,5 3 7,8-10 4,-3-2 1,-3-9 2,-1-5-3,-9-3-5,-8-4-71,-6-4-12,-10 4-12,-9 3-14,-8 7-4,-5 5-2,-5 12 2,-3 12 1,6 10 3,7 7 5,10 9-3,13 4-7,26 0 1,30-4-53,40-8-284,16-4-312,20-14 0,7-12 0,5-12 0</inkml:trace>
  <inkml:trace contextRef="#ctx0" brushRef="#br0" timeOffset="75398.5848">20546 5078 2048,'0'0'151,"0"0"34,0 0 20,2 0 6,-4 0 1,4 0 14,4 0 10,7 0 6,9 2 1,8 5-121,5-2-35,0 5-67,-2-3-138,-1-4-217,-6-9-412,-8 11 0,-2-5 0</inkml:trace>
  <inkml:trace contextRef="#ctx0" brushRef="#br0" timeOffset="75659.3599">20635 5208 973,'-4'8'149,"-4"6"48,4 3 49,-1 2 37,4-6 19,2 1 12,5-2 9,6 0 10,10-4 5,8 1-99,10-4-46,2-2-47,3-1-58,-6-2-70,-1 0-151,3-8-242,-12 8-351,-5-4 0,-8-1 0,-5-1 0</inkml:trace>
  <inkml:trace contextRef="#ctx0" brushRef="#br0" timeOffset="117225.619">21960 4668 437,'5'0'39,"2"0"23,0 0 26,-1 0 55,-3 0 73,0 0 51,-3 0 7,0 0 2,-6 3 1,-4 1-17,-11 0-18,-9 0-22,-13 4-20,-8-2-47,-4 2-72,3-2-48,4-3-5,12-2 8,14-1 14,6 0 5,11 0 5,5 0 1,-2 0-7,4 0-9,-2 0-3,0 0-4,0 0-5,0 0-11,0 0-15,0 2-6,-3-2-2,0 8-3,-4 1 3,-6 6 1,-7 5 2,1 8 0,-3 3 5,-2-1 1,7 4-2,4-5-1,0-3-3,10-6-2,2-3-7,1-6-1,0-6 8,4-2 1,6-1 4,7-2 4,10 0 4,9 0-1,8 0 1,1 2 5,8 1 6,-1 4 5,1 5-6,0 4-2,-10 2-5,-10 6 2,-6 0 10,-11 1 10,-10 2 4,-5-3 3,-5 3 5,-7-3 2,-7-1 1,-2 2 9,-10-4 9,-2-1 5,-8-2-8,-1-2-5,-3-2-6,-2-4-5,-2-3-6,6-6-2,1-1-3,8 0-7,7-1-10,9-1-9,7 0-34,4-4-61,6-1-56,0 0-81,3-3-121,20-9-498,-6 5 0,0-1 0,9-4 0</inkml:trace>
  <inkml:trace contextRef="#ctx0" brushRef="#br0" timeOffset="117696.6165">22190 4882 1748,'-8'10'120,"-4"5"14,-6 8 12,-4 12 23,8 2 16,2 3 20,8-2 12,7 2 13,13-7 23,7-5-57,2-6-4,14-4 1,0-11 6,2-5-15,1-5-10,-1-6-15,-5-6-11,-4-4-6,-7-8-19,-5-5-24,-13-5-33,-4-6-15,-10-3-14,-8 1-11,-11 4-6,-4 7-6,-11 10-6,-2 10-32,-5 9-40,1 5-46,6 7-64,5 7-98,8 1-181,5 0-415,3 11 0,4-1 0,5 1 0</inkml:trace>
  <inkml:trace contextRef="#ctx0" brushRef="#br0" timeOffset="118118.486">21383 5787 1541,'0'1'122,"0"2"32,0-1 25,0-1 29,9-1 29,8 0 22,15-1 24,16 1 12,19-6 11,19 1-80,17-5-27,14-3-30,9 1-23,8-2-27,-8 0-28,-11-1-23,-20 6-23,-25-2-30,-25 5-79,-22 1-34,-14 3-56,-7 2-115,-6 0-546,-12 7 0,-8-1 0,-6 7 0</inkml:trace>
  <inkml:trace contextRef="#ctx0" brushRef="#br0" timeOffset="118409.6359">21914 6046 3317,'0'1'20,"0"1"13,-3 2 13,0 8 11,0 7 5,-1 8 4,3 11 0,-1 4-1,4 4 2,-2 5-24,0-1 5,0-4-20,1-5-54,3-5-98,8-14-204,-2-7-360,9-7 0,5-11 0</inkml:trace>
  <inkml:trace contextRef="#ctx0" brushRef="#br0" timeOffset="118746.354">22221 6216 2400,'-4'4'96,"1"10"16,0 1 19,0 9 27,9 2 23,8-4 23,5-2 12,10-8 49,2-3 34,2-8-62,0-6-8,-2-8-10,-1-8-20,-5-4-23,-4-8-24,-10 1-24,-8-2-20,-14 4-50,-17 2-44,-13 6-45,-7 10-61,-14 8-94,2 10-108,17 5-211,3 8-389,13 3 0,15 1 0,0-1 0</inkml:trace>
  <inkml:trace contextRef="#ctx0" brushRef="#br0" timeOffset="119189.5363">20708 7364 2365,'0'3'72,"-3"1"19,3-1 13,-3 4 18,6-2 17,0 0 4,13 0 3,7-2 0,13-2-28,9-1-189,20-7-604,-23 5 0,-9 1 0</inkml:trace>
  <inkml:trace contextRef="#ctx0" brushRef="#br0" timeOffset="119412.261">20739 7614 3207,'3'0'47,"2"0"0,11 0 0,11 0 1,11-1-8,13-1-36,6-2-126,-1-8-541,-6 7 0,-13 1 0,-9 0 0</inkml:trace>
  <inkml:trace contextRef="#ctx0" brushRef="#br0" timeOffset="120186.2104">21839 7178 2326,'-6'-3'63,"-6"2"16,-9-1 15,-7 2 26,-9-3 21,-2 6 11,-4-3 8,0 0 3,4 0 1,2 3-49,7 0-12,8 2-16,5-1-14,1 1-19,6 0-17,-1 1-11,2-2-8,4 1-2,3 0-2,-1-4-1,3 0-2,0 1 1,0-2 9,0 7 6,0 1 3,0 3 3,0 7 9,-6 4 5,-3 4 1,-5 3 2,1 0 1,-2-2-3,7-5-10,5-5 19,3-4 24,3-6 9,10-4-1,4-2 0,10-2-2,10-3-2,3 1 1,2 0 2,0 2-1,-3-2-34,-3 6-37,-5 4-13,-12 3-8,-4 5-3,-9 3-1,-3 3 2,-6 2 1,-9 2 1,-7 2 0,-7-2 2,-7 0 9,-8-1 2,-2-3 0,-2-3 2,-6-5-1,1-5-14,6-5-62,9-3-66,12-7-95,13-3-192,7-1-485,6-4 0,8-2 0,8-2 0</inkml:trace>
  <inkml:trace contextRef="#ctx0" brushRef="#br0" timeOffset="120787.6226">22306 7022 1571,'0'0'135,"0"-3"22,0 3 12,1-1 12,-1 1 18,0 4 27,0 14 17,0 10 14,2 12 16,-2 13-78,1 10-31,-1 5-14,0-2-5,-3-2-6,0-7-15,0-8-23,-3-6-10,3-11-7,5-8-11,11-6-17,8-10-6,11-7-12,10-1-41,7-4-67,1-6-90,-2-5-192,-13-39-495,-11 32 0,-15 0 0,-12 1 0</inkml:trace>
  <inkml:trace contextRef="#ctx0" brushRef="#br0" timeOffset="121247.2987">22242 7399 2168,'0'0'104,"0"0"12,2-1 20,4-1 10,3-3 6,11 0 8,7-3 4,4 1-2,5 0 1,2 1-95,-2 2-46,-1 2-69,-9-1-107,-4-1-92,-6-1-50,-10 3-14,-2-1 4,-1 0 44,-3 3 60,-3 4 60,3 2 81,3 1 106,-3 4 122,0 0 104,0 3 63,0 0 14,0 2 2,3 2-38,1 1-62,2 2-51,1 1-49,1-2-51,0-2-39,-1-1-46,-2-2-65,-1-3-107,8-10-252,-9 5-293,0-7 0,2 0 0</inkml:trace>
  <inkml:trace contextRef="#ctx0" brushRef="#br0" timeOffset="121454.3361">22643 7217 2413,'-3'-14'127,"0"-3"9,0-4 2,-2-5-1,2 2-12,3 3-71,3 1-126,5-9-539,-1 15 0,2 5 0,5 5 0</inkml:trace>
  <inkml:trace contextRef="#ctx0" brushRef="#br0" timeOffset="121939.2361">22763 7340 2566,'3'18'41,"5"6"6,2 7 9,-1 2 6,0-4 3,-2-4 2,-3-5 4,-3-4 4,1-4 19,-2-4-18,0-6-1,0-2-4,-2-5-6,1-8-4,-3-7-2,0-7 12,1-8 20,3 2 28,0-1 1,0 9-8,7 1 4,0 7-1,2 2-2,5 4 0,7 7-3,-1 1-13,2 1-21,0 4-34,-1 5-21,-4 4-19,-4 3-7,0 4 0,-2 1-2,-2-1 0,-4 5 2,-2-1-1,0 0-4,-1 2 2,-1-1 1,5-1-18,0-4-67,0-1-112,16-9-236,-11-1-369,7-4 0,3-6 0,10-9 0</inkml:trace>
  <inkml:trace contextRef="#ctx0" brushRef="#br0" timeOffset="122684.8327">23339 7240 2330,'-13'3'122,"-5"-3"8,-3 4 1,-2 5 3,10-1 1,4 6 5,5 0 8,4 4 7,0-3 7,4-1-99,0-1-19,5-1-2,5-2 0,1 1 0,4-3-4,0 2-2,2-2-8,2-2-8,-4 4-4,0-2-4,-1-1-2,-4 0-2,-6 1 8,0 1 17,-3 3 32,-4 0 38,-1 1 24,-3-1 28,-4 2 22,-4-3 21,-5 1 27,-8-1 53,-8-3 60,-3-2 35,-3-4-17,1 1-37,0-3-26,6 0-27,7 0-25,5 0-19,8 0-28,7 0-55,2 0-69,2 0-55,0 0-15,0 0 0,-3 0 0,6 0 0,-3 0 0,0 0 0,0 0 0,0 0 0,0 0 0,0 0 0,0 0 0,0 0 0,0 0 0,0 0 0,0 0 0,0 0 0,0 0-16,0 0-41,0 0-23,0 0-12,0 0 0,0 0-16,0 0-50,0 0-59,0 0-34,0 0-29,0 0-15,0 0 16,0 0-22,0 0-63,2-3-187,1-1-459,1-3 0,3-4 0</inkml:trace>
  <inkml:trace contextRef="#ctx0" brushRef="#br0" timeOffset="129683.2599">14474 8502 1005,'0'0'49,"0"-3"18,0 0 4,0-1 10,0-3 16,4 3 40,-4 1 30,0 0 16,0 1 9,0 1-21,0-1-5,0 0-4,0 1 11,0-1 5,0 2-6,0 0-38,0 0-30,0-1-17,0 1 1,3 3 5,0 8 4,3 7 9,1 11 1,-1 16-9,2 8-3,-5 9-3,1 4 2,-1-3 0,-1-1-8,-1-6-17,-1-6-13,0-7-23,0-8-15,0-8-6,0-7-6,0-6 2,0-4 4,0-7 1,0-2-9,0-1-21,0 0-51,0-4-77,6-3-186,-4-30-492,1 24 0,1-5 0,2-6 0</inkml:trace>
  <inkml:trace contextRef="#ctx0" brushRef="#br0" timeOffset="130070.32">14693 8840 1782,'0'0'58,"0"0"10,0 0 45,0 4 32,0 9 14,3 5 4,-3 10 2,3 5 1,0 9 1,0-6-59,1 3 2,-2-7-10,-1-6-46,1-3-70,1-11-140,1-20-481,-1 8 0,3-7 0,1-8 0</inkml:trace>
  <inkml:trace contextRef="#ctx0" brushRef="#br0" timeOffset="130954.1609">14943 8571 1900,'0'-7'88,"0"0"7,0 5 17,0 3 19,3 14 18,7 20 7,1 15 3,-1 14-1,-1 6 2,-3 5-88,-6-2 0,0-8-6,0-6-19,0-12-19,0-11-15,0-14-16,0-11-47,0-9-89,0-16-87,0-14-108,-4-8-196,-4 2 737,-2-7-470,-3 7 46,-1 11 40,-2 5 35,5 2 53,1 10 84,4 4 137,3-1 119,3 3 118,0 0-2,3-4-58,13-2-45,8-1-38,7-2-39,13-1-43,-5 5-43,-4 2-51,-5 0-31,-9 7-14,-9 6-6,-8 5 1,-1 6-1,-3 7-1,0 2 0,0 1 2,0 1 4,0-6 5,0-2 13,0-7 52,0-5 13,0-9 1,-3-3 5,-1-10-1,-2-9 1,0-9-1,2-4-2,6-7-3,7 4-16,11 5-49,10 7-16,6 4-4,8 5-4,1 1 1,-8 5-6,-7 0-7,-9 1-2,-10 1-5,-6-3-2,-4-1-4,-4 0 2,-6 0-1,-6-1-2,-3 7-1,-8 1 6,2 0 4,0 9 6,9 5 2,2 6 6,7 7 3,4 7-2,7 6 2,8-1 0,4 3 1,8-4-7,5-3-55,7-9-65,1-7-181,-4-29-221,2 10 0,-5-5 0,-1-10 0</inkml:trace>
  <inkml:trace contextRef="#ctx0" brushRef="#br0" timeOffset="131377.2768">15626 8799 1613,'-7'0'113,"0"0"29,-2 2 16,-2 1 20,3 4 8,3 3 4,1 5 3,2 6 0,2 1 0,2 2-81,2-2-29,2 0-27,8-5-16,-1-7-18,5-2-8,2-4-4,-2 0-1,0 2 2,-4 1 5,2 4 12,-8 2 18,-2 3 16,-3 4 13,-6-1 5,-7 5 4,-6 1-1,-5-3 0,-12 2-28,-5-3-56,1-7-100,13-13-289,-13-2-337,6-14 0,-5-8 0,-1-8 0</inkml:trace>
  <inkml:trace contextRef="#ctx0" brushRef="#br0" timeOffset="133587.5326">16946 8814 3046,'0'0'81,"0"0"0,0 0 1,0 0 19,0 5 9,0 9 9,4 10 7,3 11-2,2 8 3,1 3-66,0-2-13,-6-1 0,1-8 6,-5-7 23,0-10 19,0-10-6,0-5-4,0-11-1,0-7 0,0-11 0,0-7-4,0-11-6,2 0-5,1-2-43,1 12-30,4 3-3,7 13-1,6 7 0,0 10 0,8-1-1,2 5 2,1 0 3,-4-1-5,-1-2-4,-6 2-5,-5-4-10,-3-3-12,-5-1-9,-5-3-6,-2-5-3,-5-4 0,-9 1 4,-5-1 7,-6 1 9,-6 5 11,0 7 12,3 5 15,4 10 13,5 11 4,9 4 2,5 9 2,7 5 0,4 2-4,10-1-12,3-5-23,7-4-61,4-7-110,12-12-225,0-5-376,2-7 0,6-11 0,2-6 0</inkml:trace>
  <inkml:trace contextRef="#ctx0" brushRef="#br0" timeOffset="134055.7341">17571 8783 3344,'-21'-1'74,"-6"-1"13,-10 4 6,-6 6 2,10 3 3,8 11 0,5 1 0,14 3 1,5 0 1,7-3-58,8 0-10,7-6-10,6-5-3,7-7 2,2-5-1,6-10 2,-9-2-2,-1-4 2,-10 1 0,-8 0-8,-8 6-3,-6 4-2,3 12 1,-3 10-5,-3 10-2,-3 16 0,-4 9-1,-11 9 3,-6 3 9,-8-1 24,-1-5 12,1-3 10,5-13 4,11-13 16,6-6 2,8-17-1,12-6 2,10-6-7,11-13-25,16-3-69,12-2-79,5-4-108,7 2-210,-13 1-471,-8 5 0,-11 1 0,-9 0 0</inkml:trace>
  <inkml:trace contextRef="#ctx0" brushRef="#br0" timeOffset="134415.5762">17861 8797 2868,'0'10'111,"0"7"16,0 6 2,4 9 3,0 4 1,5-4 0,5-1 6,1-9 5,0-5 6,2-7-79,0-6-17,0-7-13,4-9 0,2-8-3,-3-6-2,-6-9-1,-6-7-9,-5 4-4,-1 7-18,-5 8-25,-1 9-47,0 10-67,1 7-148,-4-2-502,4 9 0,0-1 0,3 0 0</inkml:trace>
  <inkml:trace contextRef="#ctx0" brushRef="#br0" timeOffset="134654.2606">18291 8783 2188,'0'7'139,"0"7"11,0 8 5,0 5 1,0 4 4,3 3-1,-3 2 0,3-2 1,-2-5-12,5-3-183,2-7-191,-2-13-436,4-3 0,4-11 0,5-12 0</inkml:trace>
  <inkml:trace contextRef="#ctx0" brushRef="#br0" timeOffset="135177.6343">18456 8806 2201,'-3'0'75,"3"3"26,0 7 18,0 9 4,6 4 6,1 9 2,3 5 2,-4 0 2,1-4 5,0-5-27,-6-3 3,-1-10 7,2-8-13,-4-2-2,2-10-3,2-5-3,-2-13 2,0-9-4,4-2-4,5-3-22,6 6-26,8 5-32,10 7-5,9 3-2,3 2 0,1 0-2,-8 4-3,-5-2-1,-12 1-12,-12-2-7,-2-2-16,-4-2-3,-3 0-1,-7-2-1,-3-1-3,-11 1-1,-5 4 3,-4 6 2,3 4 16,3 10 12,9 10 18,4 10 7,6 10 3,5 11-1,4 2 2,6 2-11,7 0-22,7-5-41,12-8-61,9-11-103,6-9-72,2-22-432,5 1 0,-1-13 0,-3-11 0</inkml:trace>
  <inkml:trace contextRef="#ctx0" brushRef="#br0" timeOffset="135571.6819">19164 8372 2130,'0'-11'141,"-3"-1"-2,0 5 16,-2 0 21,5 11 13,-1 21 14,4 15 6,1 20 6,2 18-2,1 10-137,0 2-2,-4-1 2,0-14-17,-2-10-18,-1-14-5,0-12 5,0-15 8,-1-9-6,-5-11 2,-5-12-10,-2-10-8,-8-14 0,-9-4 3,3-3-9,-1 8-14,4 11-22,5 11-12,3 13-2,5 13 1,4 8 8,6 7 7,1 6-31,6 3-42,10-2-63,11-4-177,7-6-418,11-11 0,14-11 0</inkml:trace>
  <inkml:trace contextRef="#ctx0" brushRef="#br0" timeOffset="135843.4372">19973 8760 3647,'0'-2'69,"0"0"6,0 0 6,8-1 3,7 3 3,6-2-1,9 2-1,13 0-4,1 0-19,1 0-115,-4 0-149,37-5-618,-52 4 0,-7-1 0,-9 1 0</inkml:trace>
  <inkml:trace contextRef="#ctx0" brushRef="#br0" timeOffset="136045.2097">20041 8898 2341,'-8'8'139,"-1"1"27,-1 0 13,2-1 1,13-4 2,8-4-1,9 0-2,11-1-32,12-2-70,9 1-265,1-42-528,-3 33 0,-4-1 0,0-1 0</inkml:trace>
  <inkml:trace contextRef="#ctx0" brushRef="#br0" timeOffset="137146.8904">22050 8368 1836,'0'0'124,"0"0"28,0 0 3,-1 0 3,-9 0 4,-3 0 3,-14 0 2,-11 1 1,-6 4-1,-7-1-96,1 7-26,3 0-29,4 1 0,12-3-5,8 1 0,12-5 19,6-2 19,3-2 10,2 2 6,0-3 0,0 0-4,0 0 0,0 1-6,0-1 3,0 3-1,0 3-22,0 1-20,0 5-11,0 5-7,0 4 3,-3 0-1,0 6 3,-1 0 2,-1 1-1,0-4-3,5-2 1,0-3-1,0-5 1,3-4 5,4-4 3,5-2 9,9-1 2,7-3 2,9 0 0,-3 0 2,3 0-4,-3 0 3,-6 0 0,-6 7-5,-5 2-5,-4 3-4,-2 10 2,-5 0-6,-1 4 1,-3 4 5,-2-4 19,-2 1 21,-3 1 25,-2-5 17,-5-2 18,-5 1 8,-7-5 5,-4 0 11,-5-5 7,-7-5-4,-1-2-12,-5-2-22,4-5-22,6 1-14,8-1-18,4 1-6,11-1-4,6 1-12,4 1-8,0-1-2,3 1-5,-2 0 1,2 0-7,-3-2-2,3 2-2,-1 0-2,1-3-8,0 3 3,0 0 0,0 0 0,0 0-1,0 0-6,0 0 1,0 0-8,0 0-8,0 0-6,0 0-12,0 0-19,0 0-26,0 0-37,0 0-71,0 0-114,28 0-688,-20-2 0,-2-2 0,6-7 0</inkml:trace>
  <inkml:trace contextRef="#ctx0" brushRef="#br0" timeOffset="137583.9161">22414 8645 2079,'-3'-3'130,"3"-2"28,0 4 17,0-2 12,0 2 4,0 1 0,0-1-1,-3 1 3,6 0 7,-3 0-87,3 4-26,4 6-23,9 5-12,8 6-11,9 4-1,13 0 0,4 1 2,4 0-5,3 0-5,-7-2-8,-8-2-10,-10-2-9,-10-3-25,-6-2-44,-9-4-64,0-5-93,-1-9-549,-4 3 0,-2-1 0,0-6 0</inkml:trace>
  <inkml:trace contextRef="#ctx0" brushRef="#br0" timeOffset="137970.2007">22701 8540 1988,'0'0'63,"0"0"23,-3 5 33,0 7 21,-7 7 16,2 13 14,-4 11 8,-4 11 4,-7 2 0,-4 6-46,0-3-14,-2-5-18,5-5-28,2-10-17,10-10-14,4-8-13,4-8-4,2-6-2,2-2 0,0-5-7,0 0-16,3 0-33,-1-2-64,2 2-106,1-3-122,-2 1-336,0 1 0,-2-1 0,2-2 0</inkml:trace>
  <inkml:trace contextRef="#ctx0" brushRef="#br0" timeOffset="139105.8187">23388 8477 551,'0'0'59,"0"-2"17,0 2 18,0-2 18,0 2 24,0 2 42,-2 0 43,2 2 32,-1 5 22,-1 7-35,-1 4-4,-3 10-11,0 3-15,-6 6-14,-1-2-21,-1 4-37,-4-8-40,2-2-28,5-9-11,3-7 1,5-5-5,3-4-5,2-5-3,2-1-2,7-3-3,2-1-7,13 0-3,3-3-5,8 0-16,2 2-34,-1-2-45,-2 6-59,-4-2-99,-7 0-96,-7-10-326,-5 9 0,-9-1 0</inkml:trace>
  <inkml:trace contextRef="#ctx0" brushRef="#br0" timeOffset="140749.4996">23586 8453 1135,'0'-3'61,"0"0"21,0 0 15,0 2 8,-3-2 1,3 3 1,0 0 29,0 3 22,-3 1 30,3 6-9,0 5-1,0 9-6,0 6-6,0 9-6,0 4 3,0 8 1,0 2-27,0 2-17,0-1-23,-3-1-22,3-3-4,-3-4 6,3-6 5,0-5 8,0-6 2,-1-4 3,-2-3 0,3-5-3,-2-6-7,2 0-12,0-5-12,0-3-18,0 0-12,0-1-9,0-2-5,0 0-5,0 0 0,0 2-2,0-2 1,0 0 0,0 1-3,0 0-2,0 2-2,0 2-2,0-2 0,0-1-1,-1 1 2,1-2-3,-2 1 3,2-2-1,0 0-1,0 0 3,0 1 0,0 0 0,0-1 0,0 2 0,0-2-2,0 0 2,0 0-5,0 0 4,0 0 1,0 0-4,0 0-6,0 0-8,0 0-5,0 0-4,0 0-2,0 0-3,0 0-6,0 0-8,-1 0-3,1 2 0,-2-2 5,2 0 7,0 0 0,2 0 4,-2 0 2,0 0 2,0 0 6,0 0 6,0 0 1,0 0 4,0 0 0,0 0 2,0 0 4,0 0 1,0 0-1,0 0 1,0 0 1,0 0 1,0 0-1,0 0 0,0 0 0,0 0 0,0 0 0,0 0 0,0 0 0,0 0 0,0 0-1,0 0-3,0 0 3,0 0-1,0 0 1,0 0-4,0 0-2,0 0-9,0 0-6,0 0-3,0 0-1,0 0 0,0 0-3,0 0-1,0 0-3,0 0-3,0 0 1,0 3 9,0-3 6,0 0 2,0 0 5,0 0-2,0 0 3,0 0 1,0 3 4,0-3 3,0 0 5,0 3 0,0-2-1,0-1-2,0 0-1,0 0 2,0 0 0,0 2-1,0-2 1,0 0 3,0 3-8,0-3-4,0 0-6,0 0-2,0 0-2,0 0-1,0 0-2,0 2-1,0-2-9,0 0-17,0 0-3,0 0 1,0 0-6,0 2-18,0-1-28,0 2-43,0-3-30,0 1-14,0-1 0,0-1 17,0 1 8,0 0 4,0 0 8,0 0 2,0-2-5,0 0 8,0 0 7,0-3 2,0 2-2,0 0-16,0 0-41,0 3 0,0 0 0,0 0 0</inkml:trace>
  <inkml:trace contextRef="#ctx0" brushRef="#br0" timeOffset="141775.5074">20225 9892 3052,'-8'0'70,"-3"-2"12,1 2 12,-1-4 10,8 3 2,2-1 6,2 1 6,10 1 9,11 0 3,15-1-59,15-4-8,11-5-14,4 4-17,-6-3-37,-8 2-71,-20 3-81,-10 1-109,-16-4-475,-7 8 0,-4 1 0,-6 1 0</inkml:trace>
  <inkml:trace contextRef="#ctx0" brushRef="#br0" timeOffset="142003.2496">20289 10077 2325,'-1'7'53,"-1"-1"15,1 5 13,1-2 16,7-1 16,11-5 7,9-3 2,13 0 2,11 0 2,1-1-44,8-4-37,1 0-116,22-6-586,-34 2 0,-10 3 0</inkml:trace>
  <inkml:trace contextRef="#ctx0" brushRef="#br0" timeOffset="142628.3071">21258 9832 1786,'2'0'112,"-2"0"15,0 0 15,2 0 19,-4 0 11,2 0 8,3-2 9,7-5 6,6-1 9,4-4-90,12-2-10,4 2-10,1 0-17,1 3-18,-1 1-11,-6 5-7,-1 2-10,-4 4-6,-9 7-9,-6 5-7,-6 6-3,-2 11-3,-8 3 8,-9 8 7,-6 3 6,-13-1 10,-12 4 4,-5-8 8,5-4 5,5-9 8,13-6 16,10-8 6,7-9-5,7-5-7,6-8-10,7-4-7,4-5-5,6 0-10,10-1-4,9 1-8,-3 5-19,2 2-8,1 5-1,0 5-1,-3 3-8,-1 4-31,-6 4-35,-5 1-66,-6 2-89,1-5-190,-6 0-335,0-4 0,1-2 0,-1-6 0</inkml:trace>
  <inkml:trace contextRef="#ctx0" brushRef="#br0" timeOffset="143003.3202">21826 9888 2268,'-5'4'74,"2"4"19,1 4 19,-1 12 7,3-3 4,3 8 6,7-1 9,0 1 9,5-11 11,2 0-38,-1-7-12,1-5-17,-1-4-18,4-10-7,-2-5-2,3-9-4,-6-7-8,-6-7-12,-3 0-9,-7 1-16,-7-1-9,-7 9-4,-3 4 0,-6 12 0,-5 6-2,4 6-9,4 6-27,4 3-27,5-1-53,8 3-116,22-6-495,-15 3 0,3-6 0,5-3 0</inkml:trace>
  <inkml:trace contextRef="#ctx0" brushRef="#br0" timeOffset="143365.179">22408 9635 1425,'0'-11'137,"0"-3"55,3 2 35,-3-1 6,-3 6-3,3 4 17,0 3 15,0 3 10,0 11 19,0 9-67,3 9-48,-3 13-50,3 7-36,-1 7-4,2 2 1,-3-3-16,-1 0-14,2-5-7,-2-8-20,0-5-19,0-11-13,1-6-65,-1-7-77,11-9-251,-8-5-388,3-7 0,5-9 0,-1-13 0</inkml:trace>
  <inkml:trace contextRef="#ctx0" brushRef="#br0" timeOffset="143614.3446">22565 9890 1672,'0'6'106,"0"4"17,0 6 6,0 6 1,1 6 3,2 1 0,0 3 0,0-2 2,1-3 1,-2-4-78,1-4-56,3-2-145,-3-22-406,3 15 0,2-7 0,2-4 0</inkml:trace>
  <inkml:trace contextRef="#ctx0" brushRef="#br0" timeOffset="143886.5038">22887 9658 1948,'0'-2'110,"-2"2"32,2 4 14,0 5 12,0 12 4,0 13 0,0 13 0,0 7-1,0 7-6,0 1-80,0-3-47,-2-5-46,-1-9-49,-3-12-59,2-8-107,11-16-396,-10-1 0,3-11 0</inkml:trace>
  <inkml:trace contextRef="#ctx0" brushRef="#br0" timeOffset="144418.0546">22852 9994 1194,'3'-11'54,"2"0"15,5 0 22,3-1 29,4 3 22,1 6 16,2 5 5,-5 5 4,1 7 2,-7 6-46,1 4-7,-4 5-14,-6 3-20,0 1-28,2-6-21,-2-3-8,0-6 11,0-9 2,0-4 2,0-10 2,0-5 1,0-12 0,0-11 12,2-6 5,5-2 9,4 4 4,5 4-12,4 11 0,9 7-3,-2 6-2,5 1-1,-1 4-3,-2-2-11,-7 2-6,-6 1-6,-9-1-11,-4 0-6,-2-2-4,-1 1 0,-3-2-2,-9 0-1,0 2 3,-7 4-3,-1 1 0,-3 5-3,7 5-2,5 9 0,5 4 1,3 8-2,6 4-4,6-3-18,9 2-41,8-9-59,12-1-69,4-12-69,13-12-382,-7-3 0,-7-6 0,-6-11 0</inkml:trace>
  <inkml:trace contextRef="#ctx0" brushRef="#br0" timeOffset="144720.1039">23433 9874 2068,'-9'0'115,"-2"5"12,-1 4 9,5 1 10,3 3 13,6 7 15,7 0 11,3 1 7,6 1 6,-1-2-100,4-2-11,-5 0-11,-3 1-6,-4-4-4,-4 2 0,-2 3-1,-6-2 6,-8 3 0,-15 3-2,-9-1-3,-13 1-2,-14-2-25,-4-5-57,0-7-74,4-5-128,25-10-595,-19 3 0,1-5 0,-4 4 0</inkml:trace>
  <inkml:trace contextRef="#ctx0" brushRef="#br0" timeOffset="205277.0275">4783 10360 1199,'0'0'113,"0"0"9,0 0 18,0 2 26,0 8 20,0 13 25,0 9 12,-4 14 4,-5 15 1,-2 9-94,-5 5-13,-4 0-7,-1-2-14,2-8-18,2-15-16,4-15 14,8-9 32,-1-12-1,-2-9 4,4-13-4,-2-13-6,1-15-11,7-22-8,13-17-1,12-12-6,9 0-40,5 2-43,1 10-3,-9 17-2,-13 15 2,-4 11-11,-11 13 4,-1 14 2,2 6-1,3 14-1,5 10 3,7 14-1,0 9-2,3 10-3,-2 5 0,-2 2 16,-3-4 4,1-5-3,-8-2-25,-1-8-38,-7-8-79,2-4-149,-4-24-461,0 4 0,-10-12 0,-4-11 0</inkml:trace>
  <inkml:trace contextRef="#ctx0" brushRef="#br0" timeOffset="205457.9866">4762 10703 2039,'0'0'32,"-1"0"1,1 0 8,0 0 3,9 0 6,12 5 1,17 0-33,22-7-197,11 4-246,7-7 0,-3-6 0,-15 0 0</inkml:trace>
  <inkml:trace contextRef="#ctx0" brushRef="#br0" timeOffset="206055.0772">5205 10681 2524,'4'2'30,"-4"4"3,5 10 3,2 7 3,4 6 1,2 7 2,0 3 0,-3 0 6,-3-3 4,-5-4 18,-1-9 30,-1-8 51,0-6 12,0-6-1,0-7 0,2-10 0,-2-11 0,0-11-7,0-11-4,3-6-38,5 4-44,5 6-54,2 11-16,9 13-7,5 12-9,-1 9-12,-1 12-8,-1 7 2,-6 4 2,-7 9 2,-2-1 0,-5 2 3,-5-3 6,-1-2 1,0-9 15,0-6 30,0-7 24,0-5 2,3-6-2,5-10 0,1-10-1,3-10-7,6-4 0,1-6 0,-2 11-14,-1 9-29,-3 11-25,0 8-7,-2 9-4,1 10 2,-2 7 1,1 7 4,-1 11-4,2 2 5,-1 2-3,4-4-26,-3-2-40,2-5-94,5-12-142,13-13-390,-8-4 0,4-11 0,1-9 0</inkml:trace>
  <inkml:trace contextRef="#ctx0" brushRef="#br0" timeOffset="206358.9368">5902 10775 2066,'-6'0'116,"-2"3"14,-1 8 10,2 5 12,4 3 9,6 8 5,5 2 4,9-7 1,7 0 4,5-6-93,7-8-13,-6-3-7,-1-6-4,-9-8-6,-4-6-11,-9-3-4,-4-10-4,-10-6 1,-10-2-6,-10-1-5,-5 2-14,-9 6-22,4 7-34,9 9-29,9 9-59,12 3-144,3-16-406,14 23 0,7-2 0</inkml:trace>
  <inkml:trace contextRef="#ctx0" brushRef="#br0" timeOffset="206645.2004">6181 10633 1553,'0'7'108,"0"8"32,0 11 11,0 4 7,3 3 7,8-1 6,7-1 1,3-6 13,5-7 20,4-7-63,-6-5-11,0-5-24,-4-5-11,-1-5-5,-7-6-9,-3-4-10,-6-8-21,-1-3-34,-9 1-32,0-5-69,0 7-124,8-4-490,-5 10 0,4 10 0</inkml:trace>
  <inkml:trace contextRef="#ctx0" brushRef="#br0" timeOffset="207040.413">6490 10608 1327,'1'6'117,"5"10"10,2 4 8,1 9 3,1 5 2,3 2 2,-3 3 0,-4-1 9,-1-6 24,-2-4-37,-2-8 40,-1-9 36,0-7 0,0-4-5,0-11 1,0-9-5,0-14 3,0-7-10,5-10-22,5 0-56,2 6-68,5 10-55,1 13-20,4 12-11,-4 6-10,-1 9-3,1 11-5,-1 5-3,-1 7-1,-7 8-7,-3 7-12,-3 0-25,-3 0-37,0-3-95,9-10-164,-1-3-283,1-10 0,9-11 0,12-14 0</inkml:trace>
  <inkml:trace contextRef="#ctx0" brushRef="#br0" timeOffset="207261.0062">6998 10246 1071,'-4'-5'75,"3"3"21,-1 5 22,7 6 6,11 14 2,2 13 1,5 11-3,1 11 1,-3 10-5,-9 2-77,-7-1-78,-1-2-89,-8-9-274,1-1 0,-7-11 0</inkml:trace>
  <inkml:trace contextRef="#ctx0" brushRef="#br0" timeOffset="207444.936">6952 10710 2189,'-6'0'69,"-3"3"13,4 2 5,-1 3 5,12-2 4,12 2-7,19-4-81,17-9-550,13-4 0,13-6 0,-3-7 0</inkml:trace>
  <inkml:trace contextRef="#ctx0" brushRef="#br0" timeOffset="208145.151">8154 10730 873,'-4'-1'-1,"1"-2"7,1 2 39,-2-1 57,1 1 55,1-2 64,2 2 34,0-2 0,0 2 1,2 0 6,4 8 4,4 12-6,1 10-38,3 8-56,-1 13-52,-9 5-66,-1-4-33,-3-4 2,-1-6 13,-1-10 52,2-10 28,-3-11 1,-1-7 0,1-12 3,-4-11-2,0-9-1,4-12 0,2-9-4,2-5-13,7-1-56,7 9-32,6 8-2,5 14-2,9 11-4,5 10-6,0 4-12,1 4-28,-3-1-14,-11 0 3,-6-3-1,-9 2 6,-8-7 2,-2-2 0,-2-1 5,-5-1 5,-8-5 13,-5-1 30,-9 0 21,-5-1-4,-1 5 0,3 7-6,4 8-4,7 12 0,4 14-4,4 9 0,7 8-1,11 5-12,7-4-46,14-3-76,10-11-76,16-8-121,14-14-375,-3-5 0,2-8 0</inkml:trace>
  <inkml:trace contextRef="#ctx0" brushRef="#br0" timeOffset="208581.3227">8812 10730 2301,'-21'-10'157,"-11"3"6,-8-1 4,-7 6-2,6 7 2,5 15 1,11 8 0,6 1 1,11 5 2,8-3-130,11-3-19,8-7-4,6-6 4,8-7 6,11-5 3,-3-7 3,-5-6 1,-5-2 0,-10-2-2,-8-2-12,-3 7-3,-7 3 0,-3 10-6,-3 13-3,-3 15-4,-9 13-3,-5 13 0,-7 8-2,-2 2 2,1-6 29,4-8 19,3-17 11,12-10 25,3-10 6,6-11 0,3-9 1,10-6-22,13-11-56,9-6-80,20-8-156,26-10-676,-8 7 0,2-1 0,-7 3 0</inkml:trace>
  <inkml:trace contextRef="#ctx0" brushRef="#br0" timeOffset="208925.0174">9068 10729 2077,'3'-6'42,"-3"6"57,0-1 33,0 7 24,0 3 18,3 11 8,3 1 11,4 4 6,7-1 5,1-3-27,2-2 5,0-4-48,0-5-21,-2-8-18,3-3-16,-3-6-8,-1-6-9,-3-5-8,-4-5-27,-7-5-45,-3-1-46,0 0-48,-5 1-98,2 7-96,5 3-143,-9 11-209,5 6 0,4 4 0,2 5 0</inkml:trace>
  <inkml:trace contextRef="#ctx0" brushRef="#br0" timeOffset="209154.0197">9376 10697 2052,'0'0'46,"2"0"4,1 2 12,0 7 15,3 6 11,-3 11 3,4 6 1,-4 11 1,0 0 1,-3 0-48,0-5-3,2-4-13,1-11-30,4-7-74,4-9-128,10-13-315,0-1 0,1-11 0,-3-10 0</inkml:trace>
  <inkml:trace contextRef="#ctx0" brushRef="#br0" timeOffset="209697.1381">9527 10772 1684,'0'-8'128,"-2"5"8,-1 2 11,1 1 15,1 4 6,-2 10 2,6 6 2,0 3 3,2 2 0,1 0-115,3-2-11,-2-2-9,-4-6-1,-1-2 43,-1-6 15,-1-4 5,-1-8-4,1-4 1,-5-11 0,-2-7-2,4-14 6,0-3 1,3-2-8,9 10-56,10 8-22,8 12-6,10 7 0,7 6-3,-1 2-2,-2 1-5,-11 0-6,-8 0-4,-11 0 3,-4-1-1,-7-4-3,0-2-3,1-5-2,-1-1 0,-4-6 2,-3 1 4,-4-3 0,-5 4-1,0 6-2,-3 6-3,4 5 2,0 9 6,0 11 0,0 16-2,3 5 1,5 11 1,3 0 1,4-4 3,8-6-3,10-9-7,3-6-48,9-7-59,5-10-98,35-10-539,-26-4 0,2-11 0,3-8 0</inkml:trace>
  <inkml:trace contextRef="#ctx0" brushRef="#br0" timeOffset="210101.9766">10220 10305 622,'0'-6'104,"2"1"27,-2 2 17,0-1 7,-2 2 10,2 2 22,0 0 17,0 0 12,2 0 4,-2 0-63,0 0-31,-2 0-22,1 0-18,1 0-6,-3 0-9,3 2-21,-4-2-16,4 0-12,0 0-4,0 0-3,0 0-14,0 0-32,0 0-92,16-2-429,-16 2 0,-2 0 0,-1 2 0</inkml:trace>
  <inkml:trace contextRef="#ctx0" brushRef="#br0" timeOffset="210883.0151">8091 10962 1298,'0'0'40,"0"0"45,0 0 48,0 0 30,0 0 15,0 0 6,0 0 1,0 2 6,3-1 32,3-1-3,8 2-6,13-1-34,11-1-42,20 0-26,19 0-11,24-1 2,27-4-1,21-2-5,11-8-31,3-1-16,-11-6-7,-19 0 4,-18-4-1,-21 4-4,-25 4-5,-24 4-12,-21 6-2,-13 2 3,-10 5 0,-1 1-10,-1 1-36,-1 2-47,-4 4-61,3-3-122,0-4-535,0 3 0,1-3 0,2-5 0</inkml:trace>
  <inkml:trace contextRef="#ctx0" brushRef="#br0" timeOffset="211657.3947">10684 10902 1873,'-3'-6'139,"3"-1"-1,-6 0 2,6 2 4,0 8 6,0 14 9,6 11 3,3 16 3,4 14-2,1 9-108,2 10-32,-3 2 1,-7-4 0,-3-10-1,0-11 22,-2-18 58,-1-11 14,0-16-3,3-9 5,-3-9 4,-3-16 1,0-4 3,-1-12 1,-6-10-4,3-7-29,-2-8-64,3-8-19,3-2 2,3 2-2,0 7-6,6 15 0,3 11-3,5 16-2,5 9 5,7 8-4,4 4-1,3 9 4,0 7-5,-5 5 2,-5 6 1,-3 8 2,-10 0-1,-5 2 3,-7-1-2,-2 0 1,-11-3 2,-8-1-2,-4-3-1,-6-6-12,0-3-31,1-8-53,7-5-94,8-10-165,13-14-466,8 0 0,10-4 0</inkml:trace>
  <inkml:trace contextRef="#ctx0" brushRef="#br0" timeOffset="212303.4439">11129 10936 1981,'0'3'47,"2"2"4,1 3 10,3 0 19,3-1 13,6-3 13,-1-3 8,5-2 5,2-6 2,-7-4-39,-2-4-3,-3-4-1,-6 2-8,-5-3-19,-8 2-13,-10 4-11,-6 3-1,-2 7 8,-8 9 4,3 11-3,1 14 0,5 8-3,7 9 0,14-1 0,9-2 2,17-5-2,7-11-6,8-9-11,7-6-1,3-9 10,0-7 6,-6-7 5,-1-9 0,-7-2 2,-11-5 1,-7 1 9,-6 2-1,-7 8-3,0 7-5,0 7-8,0 7-9,0 8-2,0 6-3,0 3-1,0 6-4,0-3 3,0-1 26,0-6 32,0-5 48,0-6 58,0-4 11,-4-4 2,1-7 2,0-7-1,-4-12 1,3-9-7,2-8-28,5-1-31,7 2-49,6 9-61,6 7-46,10 10-63,5 8-102,7 3-123,0-3-759,-5 6 0,-2-5 0,-2-3 0</inkml:trace>
  <inkml:trace contextRef="#ctx0" brushRef="#br0" timeOffset="212739.9123">12343 10645 1102,'0'-17'159,"-4"-3"51,4 1 2,-3-2 19,3 15 26,2 14 21,-1 13 11,3 16 9,3 16 2,-1 12-96,6 8-60,-3 5-50,-3-6-2,0-4-20,-5-9-24,-1-11-22,0-9-13,0-12-43,0-8-89,7-15-657,-2-5 0,4-11 0</inkml:trace>
  <inkml:trace contextRef="#ctx0" brushRef="#br0" timeOffset="212929.9002">12639 10943 2722,'0'0'59,"0"5"9,0 9 4,0 9 2,0 9 0,0 7 0,0 5-13,0-2-63,0-4-85,15-12-536,-11-1 0,4-10 0</inkml:trace>
  <inkml:trace contextRef="#ctx0" brushRef="#br0" timeOffset="213674.1479">12853 10708 2807,'0'0'30,"0"11"12,5 9 11,1 13 0,3 12 3,5 13 0,-4 6-5,-2-2-13,-3-2-7,-2-9-15,-3-7-36,0-14-41,0-7-46,0-14-47,0-7-51,0-13-34,-3-9 4,-2-11 17,-3-5 43,4-3 61,1 5 43,0 6 39,7 10 68,7 8 77,0 6 66,8 7 53,4 2 7,-4 6 0,1 4-30,-2 5-56,-5 5-26,1 4-10,-4 5-32,0-2-30,-4-1-20,-5-3-16,2-4-1,-3-9 34,-4-4 15,1-6 18,-3-10 11,-2-7 6,2-12 2,3-11 2,9-5 7,14-2-2,13-1-3,9 10-40,12 4-20,-4 7-20,-1 7-10,-10 5-12,-10 3-2,-13 2 2,-8 2-5,-6-1 0,-9 0-3,-6-1 4,-5-1-2,-11 2 0,-5 1-1,-7 2 8,4 9-2,2 9-6,6 7-2,7 7-2,13 8 0,7 2-2,13-1-16,13-2-37,12-4-56,13-5-129,22-17-580,6 0 0,10-7 0,3-10 0</inkml:trace>
  <inkml:trace contextRef="#ctx0" brushRef="#br0" timeOffset="214033.9492">14136 11098 2751,'-7'-4'140,"-3"3"2,1 1 2,-4 4 7,5 7 8,7 7 1,-2 3 1,6 6 3,6-1 3,7-3-132,4 1 5,3-6 10,1-6 4,-3-5-4,1-6-8,-5-9-2,-1-8-2,-4-7-16,-4-9-28,-5-6-29,-11-5-10,-8 1-15,-8 8-7,-6 8-5,-5 16-2,5 8-39,1 12-77,8 6-80,36-2-445,-22 3 0,10-2 0,13-5 0</inkml:trace>
  <inkml:trace contextRef="#ctx0" brushRef="#br0" timeOffset="214449.8724">14657 10653 2672,'-20'-8'124,"0"3"0,-8 2 2,-2 3 2,13 14 15,3 14 16,9 11 20,3 7 14,8 14 5,0 2-115,2 0-3,-4 1 1,-1-2 2,-6-1-3,-1-6-13,-9-2-16,-1-8-19,1-5-10,2-13 23,2-9-3,6-11 3,-1-12-1,4-15 1,4-7-1,2-9 1,8-5-1,5 3-3,5 7-20,7 6-102,6 9-100,11 5-227,-2 2-466,7 3 0,1 0 0,2-1 0</inkml:trace>
  <inkml:trace contextRef="#ctx0" brushRef="#br0" timeOffset="214790.2162">15420 10810 1819,'0'-6'135,"1"-1"36,-1-1 38,-1-3 25,-1 5-4,2 3 13,0 6 34,0 8 21,0 16 4,0 13-100,0 17-31,0 10-38,0 6-38,0-1-28,0-5 5,0-10-12,0-8-46,0-11-42,2-13-18,4-7-40,8-10-48,5-8-93,14-8-176,-1-8-358,-2-5 0,-6-1 0,-8-6 0</inkml:trace>
  <inkml:trace contextRef="#ctx0" brushRef="#br0" timeOffset="215130.3417">15304 11111 2049,'-3'-4'159,"0"2"17,3-2 10,-3 0 9,9 1 10,6 3 2,10 0 1,8 0 2,8-1-1,3 1-134,-2 0-26,-8 0-16,-8 0-13,-6 0-14,-7 1-15,-1 3-7,-1 3-10,-2 3-1,3 6 2,-5 4 0,-2 0 0,-1 2 2,-1 2 2,0 2 3,3 0-5,-3 1-44,2-2-61,2-3-116,-1-12-418,-3-2 0,8-5 0</inkml:trace>
  <inkml:trace contextRef="#ctx0" brushRef="#br0" timeOffset="215293.9384">15597 10990 2561,'-5'-18'66,"2"-6"1,-2-2-3,3-2-30,4 7-104,11 1-474,-4 11 0,4 4 0,6 1 0</inkml:trace>
  <inkml:trace contextRef="#ctx0" brushRef="#br0" timeOffset="215735.9318">15967 11030 2365,'0'12'51,"0"6"9,3 5 3,4 8 2,0-2-2,-1 2 2,3 1 0,-3 1 0,-4-7 2,1 1-43,-3-5 15,-3-8 15,0-6 13,-4-5 9,0-6 11,-3-5 1,-3-10 2,6-8 4,2-11 3,1-9 4,4-4-3,7 4-7,2 2-10,12 13-11,5 8-7,8 15-6,3 5 2,-3 10-8,3 7-5,-10 5-4,0 5-21,-10 5-16,-4 1-4,-6 5-4,-4 1-25,-3 3-26,0-3-62,3-4-164,2-4-510,1-3 0,3-11 0</inkml:trace>
  <inkml:trace contextRef="#ctx0" brushRef="#br0" timeOffset="216122.8935">17671 11171 2358,'0'0'108,"0"0"4,0 0 14,0 0 12,4 3 4,11-2 5,12 0 0,16 1-1,11-2-3,4-2-119,-1 2-99,-2 0-195,-19 0-379,-13 0 0,-10 0 0,-8 0 0</inkml:trace>
  <inkml:trace contextRef="#ctx0" brushRef="#br0" timeOffset="216343.8754">17757 11400 3269,'-7'5'43,"1"0"4,2 1 4,0 0 2,15-2 2,9-3-2,15-1-28,13 0-49,12-5-86,6-1-211,-8 0-307,-12 3 0,-14-4 0,-14 7 0</inkml:trace>
  <inkml:trace contextRef="#ctx0" brushRef="#br0" timeOffset="268086.9792">20008 10810 1640,'0'0'68,"0"0"21,0-2 16,0 2 13,0-1 6,0-1 11,0 0 9,0 1 12,0-3 13,0 2-36,0 0-19,0 1-17,-2-3-15,2 1-11,0-2-7,-1 2-9,1 0-8,0 0-10,0-1-10,0 0 1,0 1 2,0 2 4,0-2 9,0 2 5,0-1 2,-2 0-2,2 1-2,0 1-4,0-2-2,0 2-8,0 3-2,0 6-1,0 8 11,0 10 1,2 11 11,-1 8 12,-1 3 11,2 3 5,-1 1 1,1-6 1,-2-5-2,0-5-7,0-9-19,0-7-9,1-7-6,-1-3-10,0-8-6,0-3-3,0 0-6,0 0-2,0-3-1,0 0-9,0 2-10,0-3-8,0 1-16,0 0-17,0 3-43,0-3-73,2-3-168,-2-20-506,0 18 0,0-2 0,5-3 0</inkml:trace>
  <inkml:trace contextRef="#ctx0" brushRef="#br0" timeOffset="269039.1248">19623 10701 1700,'-3'-2'146,"1"0"32,1-1 24,-1 2 11,2-3 4,0 4 3,0 0 26,2 0 30,2 0 20,8 4-90,8-3-33,10 4-32,13-1-19,7-4-13,6 2-2,-4-2-5,-2 0-29,-12-2-32,-14 2-20,-8 0-18,-7 0-7,-6 2-1,-3 1 2,3 6-1,-3 0 8,0 7 7,0 3 11,0 8 9,0 3 6,0 8 7,0 7 4,0 2-1,0 6-6,0-1 0,-3 0-6,-2-3-7,-3-6-7,-1-2-9,3-11-15,-3-3-28,4-8-29,2-5-42,2-7-116,1-6-198,1-9-457,-1-5 0,5-1 0,7-10 0</inkml:trace>
  <inkml:trace contextRef="#ctx0" brushRef="#br0" timeOffset="269457.6847">20415 10985 2681,'-8'1'109,"-5"3"20,-3 7 18,-2 3 23,0 8 17,6 3 15,6 6 5,2 2 13,8-3 6,3-1-76,5-5-9,5-4-13,8-6-26,5-7-6,2-4-17,4-6-15,4-7-6,-6-7-22,-4-3-22,-7-7-19,-13-6-16,-10-2-11,-12-5 9,-10 4-16,-7 1-1,1 12-1,-2 7-17,4 10-24,5 6-35,6 6-77,9 5-181,3 2-448,6 2 0,13 2 0,5-4 0</inkml:trace>
  <inkml:trace contextRef="#ctx0" brushRef="#br0" timeOffset="269655.2471">20804 11194 2660,'0'17'106,"-6"8"6,-2 4 1,-7 12 0,-6-4-9,0-1-23,2-8-68,7-3-99,19-13-557,-7-8 0,2-10 0,4-9 0</inkml:trace>
  <inkml:trace contextRef="#ctx0" brushRef="#br0" timeOffset="270734.9277">21123 11030 2169,'-8'2'129,"-4"6"35,-3 8 10,-4 4 6,7 9 4,0 2 3,6 5 3,7-2 2,10-2 4,4-5-90,7-3-17,1-9-25,6-8-7,-1-4-2,2-6-7,-3-7-9,-3-2-18,-3-9-14,-10-4-8,-5-7-3,-9 1-18,-11-5-10,-5 6 0,-8-1-2,-2 8 6,2 5 11,7 6 18,6 3 16,10 5 13,4 0 5,0 1 2,7-3 4,9-2 0,8-3 9,14-2 3,13-2 5,5 2 2,-1 4-3,-4 4-9,-10 5-5,-9 6-3,-13 8-1,-10 4 1,-4 3-5,-4 8 3,-1 2-4,-3 0-2,2 1 3,-2-1 6,1 0 3,-1-4 10,3-5 2,8 1-1,7-9-6,5-6-5,7-1-4,4-5-3,6-7-6,-2-2-11,-5-3-3,-4-5-11,-13-4-12,-6-5-4,-7-2-5,-8-5-9,-10-1-4,-2-4-1,-4 0-1,-4 1 5,5 5 1,9 2 5,1 7 10,10 6-7,2 5 5,5 2 6,9 1 6,14-2 2,11 0 3,15-1 4,8 4 5,1 1-3,-6 5-3,-14 1 7,-9 9 4,-13 3 4,-10 3-1,-5 8 4,-4 0 5,-1 6 8,0 1-5,0 4 4,0-2 7,2 3 17,4-4 6,6-2 4,6-5 8,11-7 12,8-5 4,-1-9-10,4-1 0,-3-10-3,2-6-8,-9-5-8,-5-4-12,-11-8-10,-11-3-18,-10 0-21,-19 0-27,-7 0-25,-5 8-15,-11 6-24,1 8-50,9 9-80,6 8-92,10 7-212,6 3-518,10 4 0,6 5 0</inkml:trace>
  <inkml:trace contextRef="#ctx0" brushRef="#br0" timeOffset="271226.8806">22614 11555 1998,'-12'7'133,"-9"0"24,-12 4 11,-15 1 16,-11 0 17,-15-3 25,-13-1 35,-6-3 33,-11-1 27,-7 1-89,-10-3-30,-8 1-20,-13 1-1,-5 6-9,-7-3-8,-1 7-20,-3 0-35,3-1-22,6 1-25,11 2-3,16-5 2,20-3-1,19 0-6,23-8-2,16 3 0,17-6 3,11 3 7,9 0-7,4 0-9,3 0-13,0 0-18,0 0-18,0 0-24,0 0-23,0 0-50,-3 3-67,3-1-89,0 1-145,22-3-614,-18 1 0,3-1 0,4-1 0</inkml:trace>
  <inkml:trace contextRef="#ctx0" brushRef="#br0" timeOffset="271879.0932">21103 12050 920,'0'-7'168,"0"1"44,0-4 36,0 2 27,0 2 12,2 3 3,-2 1 2,0 1 5,0 1 19,0 3-106,0 5-26,0 6-23,0 9-21,-2 12-19,-7 4-8,2 4 3,-7-2 2,1-6-6,4-7-16,4-5-6,2-8-6,3-7-6,0-4-7,0-4 0,0 0-4,0 0-5,3 0-2,8 0-3,4 0-2,10-4-8,8 2-17,8-3-21,3 2-26,-2-1-33,-3 1-36,-5 1-68,-11 2-70,-5-3-107,-6 0-142,-4 0-351,-7 2 0,1-4 0,-1 0 0</inkml:trace>
  <inkml:trace contextRef="#ctx0" brushRef="#br0" timeOffset="272247.0404">21347 12066 2111,'0'-7'137,"0"1"22,-3-1 6,3-2-2,0 4 10,0 5 33,0 7 35,0 5 24,3 12 19,-3 11-106,2 13-16,-1 5-16,1 8-2,-4 1 3,1-1-6,-1-6-33,-1-6-38,3-9-22,-3-9-18,3-8-5,-1-8-9,2-7-6,-4-2-13,5-3-31,-4-3-66,-1 0-71,3 0-94,0-3-161,-5-9-400,-3 10 0,-1-3 0</inkml:trace>
  <inkml:trace contextRef="#ctx0" brushRef="#br0" timeOffset="272828.7942">17966 13302 2566,'-3'0'100,"0"0"4,-1 0 4,2 0 13,2 0 29,7 0 7,2 0 4,15 5-1,9-5 1,14 2-105,10-2-45,2 0-116,-2-2-226,-13 2-352,-14 0 0,-18-2 0,-6 2 0</inkml:trace>
  <inkml:trace contextRef="#ctx0" brushRef="#br0" timeOffset="273030.2474">18094 13468 2086,'1'8'98,"1"-2"6,2 3 6,16-3-1,4-2-9,10-4-46,13-2-134,4-23-436,-4 18 0,0 2 0,2-4 0</inkml:trace>
  <inkml:trace contextRef="#ctx0" brushRef="#br0" timeOffset="273471.0389">18983 13181 1837,'-12'-1'179,"-4"0"27,-7 1 15,-6 0 9,5 0 3,-1 2 1,1 6 0,5 0-1,6 3 4,7 4-148,4 1-27,2-1-26,8 2-12,4-2-7,2 0 0,5-2 2,8-1-3,2-2-1,1 2-13,-4 2-11,-4 2-4,-6 2-2,-6-1-1,-7 3-2,-6-3-5,-10 2 0,-6 3 2,-7-2 1,-8 3 13,-4-8-1,-2-3-17,5-7-36,3-5-93,16-15-182,-1-5-342,13-3 0,4-11 0,13-5 0</inkml:trace>
  <inkml:trace contextRef="#ctx0" brushRef="#br0" timeOffset="273895.7518">19115 12983 1786,'-4'-8'177,"0"-1"22,1-3-7,3 5 27,0 2 21,0 14 19,8 8 11,3 17 4,1 10-1,3 14-137,-1 3-43,-6-1-21,-5-5 7,1-9-24,-4-7-19,-4-8-17,8-11 7,-4-8 6,0-7 1,0-8 0,3-6 9,4-8-3,7-5 1,-1-1-2,8 0-2,2 3-6,0 11-16,-6 4-14,0 8-20,-7 4-12,-2 7-16,-2 3-30,-3 5-34,0 2-53,0 1-67,11-6-194,-7-2-299,5-5 0,0-7 0,9-8 0</inkml:trace>
  <inkml:trace contextRef="#ctx0" brushRef="#br0" timeOffset="274247.1497">19568 13225 3480,'-21'0'34,"-4"4"1,-4 4 1,-2 2 1,18 1 2,6 4 2,4 0 3,5-1-1,6 0 5,5-2-31,1 1 1,6-4-4,6 0 0,2 2-5,-1-3-14,0 3-23,-1 1-7,-8 3-6,-4-1-3,-8 3-2,-5-2 8,-4 5 2,-10 1 2,-5 1 7,-10-1 14,-8 1 19,-2-5-1,-2-7-36,9-8-146,4-14-496,8-2 0,9-3 0</inkml:trace>
  <inkml:trace contextRef="#ctx0" brushRef="#br0" timeOffset="274703.7166">20545 13080 1870,'0'-4'149,"0"0"29,0 2 4,-2-1 13,2 1 17,0 8 19,0 7 14,0 11 7,5 13 2,-3 9-100,1 9-48,0 1-30,-2 0-9,-1-6-14,0-7-33,0-9-37,0-9-64,0-10-137,6-14-567,-6-1 0,4-8 0,-4-13 0</inkml:trace>
  <inkml:trace contextRef="#ctx0" brushRef="#br0" timeOffset="275184.9393">20762 13076 1754,'0'0'129,"0"1"16,4-1 16,5 0 12,6-1 6,9 2 6,3 1 1,6 1 4,-2 1-1,-4-1-120,-4 2-13,-9 1-23,-1-5-23,-9 2-22,-1-2-16,-3 2-7,3-2-3,-3 3 7,0-1 17,0-1 21,0 3 24,0 4 24,-3 4 25,0 4 22,3 5 11,-3 7 4,2 4 2,1 5-8,-2 4-13,0 2-17,2-1-19,0-1-17,0-4-16,-3-3-10,0-3-17,0-7-32,2-8-17,-1-5-68,2-8-131,23-13-540,-19-3 0,1-11 0,4-11 0</inkml:trace>
  <inkml:trace contextRef="#ctx0" brushRef="#br0" timeOffset="275915.8503">21474 13046 1755,'0'-2'181,"0"1"35,0-2 6,-5 2 4,-4 0 10,-6 2 7,0-2 10,-5 3 11,-2 1 5,-6 2-127,0 2-47,-4 1-33,2 2-5,3-1-1,6 0-11,7 0-5,1-1-12,9-2-7,1 1-4,1-5-1,2 3 2,0-3 1,0 1 2,0 1 1,0 1 0,0 3-1,0 1 1,0-1-3,0 4 1,0 3-3,0 2-5,0 1-1,-1 0-2,-1 1-4,0 1-1,2-5-3,0-2 0,2-6 2,3-2 1,5-5-1,8 0-8,5 0 5,0 0 1,2 0 1,-3 0 1,1-4-1,-6 8 1,1 3-4,-8 4-8,1 3 0,-8 6 6,-2-2-7,-2 4-1,-2-3-1,-8 3 1,-6-2 3,-5 2 4,-7-1 2,-7-1 8,2-5-2,-7-4 0,8-7-12,5-4-22,8-6-40,6-3-62,11-3-111,6-7-206,2 3-292,7-3 0,6-3 0,15-4 0</inkml:trace>
  <inkml:trace contextRef="#ctx0" brushRef="#br0" timeOffset="277211.1189">21806 13060 1759,'-6'0'69,"2"2"24,-6 4 24,0 1 25,6 4 20,-3 7 18,3 4 12,1 3 7,3 4 9,-2 3-39,2 2-14,2 0-21,-1-2-24,5 0-19,5 0-7,9-7-2,5-3 0,4-8 2,4-8-5,-2-6-3,3-7-7,-9-8 1,-1-5-1,-9-8-1,-9-9-13,-6-4-16,-4-3-12,-13-2-8,-4 3-4,-4 6-6,-2 6 0,0 8-3,4 5 0,0 6-4,8 4-2,3 5 0,1-1 2,1 4 0,3 0 3,-3-1 1,-1-2 5,3 3 0,-1-5 12,0 2 7,5-3 5,4 0 0,0-2-5,0-1 1,4 2-4,9 0 1,7 0-8,7 2 0,7 0-14,6-1-8,1 4-6,0 0 2,6 2 0,1 0 4,1 0-5,-3 0 1,-7 2 1,-10 2 3,-8 0 4,-6 8 4,-5 1 3,-3 2-3,2 3 2,-3 3 6,-2 4 7,0 3 1,0 0 6,-4 4-3,0 1 8,0-3-2,0 2 0,1-5 9,1 0 11,2-6 1,8-5 11,9-7 12,6-4-4,5-3 3,4-4-10,2-6-1,-6-2 2,-7-2-7,-2-4-14,-11-4-6,-1-2-17,-6 1-12,-2-8-3,-3 1 2,-4 0 20,-7-1 34,-2 3 34,-6 6 19,-5 1 14,2 5-6,-4 3 6,-1 4 13,0 2 11,4 1 2,-1 3-12,3-1-32,1 2-22,1 0-14,3 0-7,4 0 12,2 2-6,6-2-4,1 1-11,3-1-6,0 0-4,0 0-6,0 0-14,0 0-5,0 0-4,-3 0-10,0 0 1,0 2-9,-2 0 1,2-1-3,3-1 0,0 0 0,0 0 0,0 0 0,0 0 0,0 0 0,-1 0 0,1 0 0,0 0 0,-5 0 0,1 0 0,4 0 0,-6 0-54,6 4-147,-1-1-90,-4-2-141,3 7-266,-7-3-605,-10 2 0,-10-2 0</inkml:trace>
  <inkml:trace contextRef="#ctx0" brushRef="#br0" timeOffset="285244.9355">4699 14075 1808,'0'-4'122,"0"-3"22,0 2 15,0 0 14,0-2 13,0 3 9,0 2 4,0 1-7,0-1 3,0 4-92,0 8-26,0 13-17,-3 14-13,0 19-9,-6 11-10,-3 11-7,-4 2-3,2-5 9,2-12 0,1-12 12,7-13 87,2-16 26,-1-12 3,-1-13-5,-1-8-2,-2-15-2,4-14-9,0-14-17,6-15-9,3-11-27,10 2-85,2 5-31,4 12-12,0 18 0,5 18-2,-6 11 1,3 12 4,5 8 15,0 13 4,-2 8 10,-5 14 1,-5 12 0,-7 5 8,-4 4 2,-4 1-1,-1-5-12,-1-7-48,-1-6-99,2-12-117,-2-20-588,-2-5 0,-5-11 0,-10-10 0</inkml:trace>
  <inkml:trace contextRef="#ctx0" brushRef="#br0" timeOffset="285982.6489">4675 14366 2279,'0'-2'35,"3"0"20,10-1 12,7 1 4,12-4 1,17 0 0,12-1-8,2-6-24,2 1-46,-14 0-53,-14 5-33,-14 2-23,-13 3 18,-6 1 49,-4 5 54,0 3 36,0 4 24,0 6 36,0 8 50,0 1 40,1 6 15,1 3 5,-1 1-32,5-1-50,-3-3-55,0-5-33,0-8 19,-3-7 41,3-8 6,-3-4 8,-3-7 3,0-7-5,-2-11-2,-2-7 1,4-6-6,0-3-3,5 7-39,8 1-50,5 11-12,6 8-13,6 6-11,6 5-13,-1 8-4,-2 4-4,-6 6 2,-7 5 6,-8 6 3,-4 5 0,-5 2 1,0-1 5,0-6 11,0-2 32,0-12 43,0-4 8,0-7 1,0-8-3,3-7-1,7-11-4,8-7-2,8-8-8,9 2-5,1 6-24,-4 8-49,-6 16-9,-10 3 1,-5 13 1,-2 6 1,-6 8 4,0 9 4,3 6 2,-3 1 4,6-1 6,1 0 8,1-8-22,1-3-91,2-8-131,5-10-222,2-3-329,8-10 0,4-9 0,1-13 0</inkml:trace>
  <inkml:trace contextRef="#ctx0" brushRef="#br0" timeOffset="286288.4439">5778 14446 2944,'-4'4'56,"-1"3"8,2 6 3,1 6 2,4 1 6,4 3 1,9-1 2,2-4 0,2-1-3,2-9-35,-3-1 1,-3-7-2,-1-7-3,-3-3-5,-1-9-23,-4-5-25,-3-6-22,-6-4-12,-9 0 4,-9-3-20,0 7-9,-6 5-6,7 11-13,4 7-36,13 7-191,0 9-248,3 3 0,6 0 0</inkml:trace>
  <inkml:trace contextRef="#ctx0" brushRef="#br0" timeOffset="286608.855">6119 14319 1529,'0'14'159,"0"5"20,0 8 18,0 5 9,2 0 6,6 3 4,4-4 7,6-2 4,1-5 15,1-7-97,-4-7-11,0-7-4,-2-6-14,-1-7-12,0-5-3,-2-8-33,-2-4-63,-5-8-62,-1-1-80,0 1-74,-3 6-84,0 7-42,15 3-294,-12 14 0,2 4 0,0 4 0</inkml:trace>
  <inkml:trace contextRef="#ctx0" brushRef="#br0" timeOffset="287009.6255">6478 14364 2286,'0'8'94,"0"8"5,4 3 4,1 7 3,2 0 2,4 5 0,1 0 0,-1 1 3,-2-2-2,-2-5-74,-1-5 45,-6-6 39,0-11 3,3-3 1,-3-9 11,-3-11 1,3-12 1,-3-6-4,3-11 0,0-2-12,6 6-60,3 11-46,6 12-7,0 12-4,5 12-13,0 8-2,-1 10 2,-4 8 0,-3 10 7,-1 9 6,-1 5-7,1 3-32,1 0-44,-2-6-89,5-9-230,-4-11-371,-2-11 0,4-10 0,4-19 0</inkml:trace>
  <inkml:trace contextRef="#ctx0" brushRef="#br0" timeOffset="287228.3492">6809 14175 1810,'0'-2'81,"2"2"26,6 10 15,4 12 9,5 11 5,3 18 1,7 10-3,-3 7-2,-3 4-7,-3-1-100,0-6-117,0-12-477,-11-5 0,-5-11 0,-5-15 0</inkml:trace>
  <inkml:trace contextRef="#ctx0" brushRef="#br0" timeOffset="287389.7381">6774 14562 3308,'-3'-4'38,"3"0"1,0 1 2,0 0 3,9 1 4,14 3-79,16-4-126,27-12-509,19 0 0,14-7 0</inkml:trace>
  <inkml:trace contextRef="#ctx0" brushRef="#br0" timeOffset="288023.6494">7880 14439 3078,'3'0'20,"2"2"8,4 4 8,6 11 6,2 6 2,2 12 1,2 8 2,-3 2-2,-7-5 4,-2-5 13,-6-9 59,-3-10 24,0-9-1,-3-4 8,0-6 0,-5-6 1,-1-8-1,-1-9 1,2-6-12,1-8-35,7 0-59,13 3-29,12 5-10,12 7-12,13 6-5,8 5-7,-2 5-21,-7 4-23,-12 1-21,-9 1 0,-14 1-2,-5-1 1,-8-2-3,-1-3-3,-3-2 1,-4-4 8,-7 1 21,-5-3 24,-4 3 27,-1 3 9,0 7-4,5 4-2,5 11 7,8 9 3,3 9 0,3 4 0,9 4-2,5-1-10,5-3-46,9-5-91,15-10-255,-7 0-305,12-11 0,11-5 0,10-12 0</inkml:trace>
  <inkml:trace contextRef="#ctx0" brushRef="#br0" timeOffset="288483.0707">8767 14345 3161,'-23'2'75,"-5"5"12,-4 6 3,-1 8 1,12 4 1,9 8 0,9-4 2,0-2-1,6 0 1,7-9-61,4-3-13,4-4-15,6-4 10,0-4 3,0-3-1,-1-7-2,-4-2-9,1-4-9,-10 2-15,-4 1-17,-3 6 1,-1 5 4,0 12-9,1 9 15,1 14 8,-8 14 5,-6 14 10,-6 7 8,-8 1 36,-5-4 41,-3-12 19,5-13 17,5-9 40,7-14-14,10-13-15,5-7-16,8-15-29,9-5-64,14-9-68,25-3-139,19-8-150,8-16-532,9 20 0,-2 2 0,-18 5 0</inkml:trace>
  <inkml:trace contextRef="#ctx0" brushRef="#br0" timeOffset="288794.7685">9170 14514 1795,'-2'-2'121,"2"2"58,0 0 31,0 4 32,0 5 17,2 7 9,3 7 12,1 2 6,1-1 1,5-4-90,0-2-13,2-7-47,2-6-31,4-4-30,1-7-17,-1-9-11,-3-3-34,-2-7-69,-6-6-93,-2-1-111,13-1-598,-16 8 0,-1 6 0,1 6 0</inkml:trace>
  <inkml:trace contextRef="#ctx0" brushRef="#br0" timeOffset="289033.6627">9650 14405 2826,'-6'4'79,"1"7"10,1 2 4,1 6 2,3 8 1,3 2 0,1 2 2,-2 3-2,4 3 0,2-2-80,-1-4-44,0-4-130,3-15-208,-3 0-259,-2-10 0,2-4 0,1-11 0</inkml:trace>
  <inkml:trace contextRef="#ctx0" brushRef="#br0" timeOffset="289535.0576">9764 14501 2535,'-4'1'89,"0"6"10,2 5 10,0 6 3,4 5 0,5 8 3,-1 2 0,2 0-1,0-3 3,2-4-50,-9-7 62,1-8 19,-2-7-5,0-6 3,-3-8 0,3-5-2,-7-8 0,1-9-5,2-5-6,4 3-30,4 5-75,10 3-27,11 10-15,10 5-23,17 4-22,7 0-15,-1 0-3,-8 1 4,-16 2-1,-13-4 0,-14 1-4,-7-2-2,-7 0 12,-6 0 20,-4-2 21,-5-1 15,-4 2 3,4 2-2,0 3 9,8 10 11,5 10 6,4 9 3,2 12-4,6 10-1,3 3-4,5 3-24,7-3-103,18-6-266,-1-7-362,6-12 0,15-15 0,15-14 0</inkml:trace>
  <inkml:trace contextRef="#ctx0" brushRef="#br0" timeOffset="289953.2421">10616 14105 2558,'-3'-14'91,"-4"2"2,4 2 2,0 2 11,6 13 31,4 16 22,4 15 16,1 14 9,3 17 2,0 9-91,-3 8 4,-6 0 1,-3-7-4,-3-5-8,-3-14-30,0-15-15,0-13-10,-8-14-7,2-10-6,-1-13-4,-5-12-8,-5-7-10,-4-9-2,0-2-3,0 8-9,6 6-5,3 13-6,3 7 0,4 11 5,2 11 2,5 4 6,-1 5 8,7 8-8,3 2-69,12-1-245,3-6-447,8-7 0,9-7 0</inkml:trace>
  <inkml:trace contextRef="#ctx0" brushRef="#br0" timeOffset="290615.3011">11674 14200 2477,'-4'-12'150,"4"2"1,0 0 7,-3 4 7,6 19 6,1 16 3,3 18 2,6 18 3,1 13 0,-1 11-127,-4-2-39,0-6-9,-3-12-9,-6-15-10,0-19-5,0-18-19,0-9-25,-3-17-41,0-10-40,-8-9 1,-2-10 14,-1-5 22,1 2 38,2 7 27,8 9 10,3 8 17,0 7 32,9 5 45,8 1 40,4 4 9,9 0 0,3 3-15,-1 6-32,-7 7-26,-4 3-7,-6 9-1,-4 0-9,-2-1-5,-3 2 0,1-7-3,1-4 6,4-6 4,-1-6-1,2-7 2,2-10-1,5-6-2,-8-12 0,1-8-10,-7-9-20,-4-2-13,-4 2-17,-9 10-8,-9 12 1,-8 10-6,-2 13-162,-4-34-494,5 49 0,4 3 0,11-1 0</inkml:trace>
  <inkml:trace contextRef="#ctx0" brushRef="#br0" timeOffset="291192.6909">13496 14147 1776,'-7'-8'204,"2"-2"18,1 0-1,-1 3 3,4 5 3,2 14 3,2 15 3,3 12 3,5 18 1,1 18-152,-1 8-50,-1 3-19,-3-5 2,-3-14-3,-4-13 1,0-14 4,0-17 22,0-9 3,0-10-1,0-8 2,0-10-3,3-9 3,6-7 0,6-4 1,5 3-4,5 6-8,0 10-24,-1 8-4,-4 7-10,-6 8-7,-1 8 3,-2 4-3,-5 6-2,-3 6 1,-2 2 2,-8 0 3,-11 2 0,-8 1-3,-11-3 11,-7-8 3,-6-8 3,8-8-21,12-17-70,9-10-206,15-17-514,12-3 0,12-5 0,15-7 0</inkml:trace>
  <inkml:trace contextRef="#ctx0" brushRef="#br0" timeOffset="291693.0838">13799 14580 2864,'1'0'20,"-1"4"7,2 4 14,-2 5 7,6 7 11,0 6 8,3 5 6,4 1 1,1-3 3,2 0-13,0-8 11,0-5 3,2-10-9,2-4-7,1-10-7,-1-6-6,-4-9-8,-4-3-2,-5-5-7,-1-5-4,-6 4-29,0 3-39,-3 7-75,6 6-26,-3 8-18,0 6-1,0 2 5,0-2 22,0 4 39,0-2 33,0 2 28,0 2 34,0 0 74,0 5 24,0-5 17,0 3-1,0 1-1,0 5-20,0 2-32,0 5-16,4 3-6,-1 6-5,-3-3-2,3 3 0,-3-1-4,1-4-6,2-7-91,17-10-671,-14 0 0,-2-7 0,5-1 0</inkml:trace>
  <inkml:trace contextRef="#ctx0" brushRef="#br0" timeOffset="292211.0226">14268 14579 1776,'-3'1'177,"0"3"30,-3 4 13,1 4 9,1 3 6,3 8 3,1 2 1,3 1 2,9 1 0,-2-4-127,8-2-52,4-6-23,-1-8-9,-2-2-7,-1-10-6,3-4-2,-1-7-7,-3-3-7,-3-3-13,-5 1-12,-2 4-29,-3 3-17,-1 10-3,1 2-2,-1 11 2,4 11 1,2 14 10,-2 7 18,5 18 36,-1 8 22,-4 3 42,-1 5 18,-4 3 26,-13-7 40,-12-7 40,-18-3 30,-15-13 4,-18-10-12,-4-9-25,4-14-52,8-11-93,12-12-78,21-17-201,10-28-708,15 2 0,8-10 0,13 2 0</inkml:trace>
  <inkml:trace contextRef="#ctx0" brushRef="#br0" timeOffset="292826.3307">15311 14699 1743,'3'-6'-3,"0"2"8,-1 0 18,1 1 32,-5 0 31,2 6 37,0-3 33,0 0 17,2-3 42,-2 9 13,4 6 21,2 11-1,11 14-15,-4 18-29,7 15-31,-3 13-36,-3 3-32,-3 1-18,2-10-39,-6-15-19,-1-16 0,-5-14 37,1-14 6,-2-11 2,1-9 0,-4-14-2,-1-9 0,-3-14 2,-1-12-9,-1-17 0,2-14-8,6-4-44,-1 2-9,4 7-4,3 13 3,2 20-2,3 13 1,7 11-2,6 12 0,-2 7 3,0 10-7,-2 5-1,-3 8-3,-6 5 4,-6 5-6,-4 2 1,-10 4 0,-7 0-1,-7 2-11,-4-6-14,-5-5-9,3-11-41,6-10-87,8-11-244,6-14-430,3-9 0,20-9 0,10-2 0</inkml:trace>
  <inkml:trace contextRef="#ctx0" brushRef="#br0" timeOffset="293200.9863">15766 14743 3072,'-6'0'119,"-8"0"34,-5 0 21,-5 2 8,-2 7 2,2 3-1,4 5 0,10 6 2,-1 3-3,11 0-87,0 0-31,7-3-37,1 0-16,6-9-3,4-8-1,3-1 4,3-10 1,2-6-4,-2-5 2,-7-6-12,0-2-7,-3 2-8,-10 3-29,-2 8-5,-1 7-1,-1 6-5,-1 7-4,2 5-2,-1 9-1,2 3 0,1 6-23,1-1-116,10-1-151,-7-3-394,4-5 0,2-8 0</inkml:trace>
  <inkml:trace contextRef="#ctx0" brushRef="#br0" timeOffset="293412.9005">16085 14750 1773,'0'7'146,"0"4"4,3 7 1,-3 12-1,3 3-49,4 5-182,-2 5-397,2-6 0,-2-5 0</inkml:trace>
  <inkml:trace contextRef="#ctx0" brushRef="#br0" timeOffset="293838.8341">16240 14777 1707,'0'0'25,"0"3"3,0 8 15,3 2 4,1 7 1,7 8 0,-2 2 0,1 1 3,1-3 19,-4-3 35,-7-4 70,2-7 24,-2-11-3,-2-3 6,2-11 12,2-11 7,-2-10 4,0-6-1,3-10-23,6 1-56,3 7-79,2 8-27,3 12-9,-1 11-11,3 9-12,-4 9-6,2 6-3,-7 7 0,1 6 2,-5 9 2,-5 5 2,-1 1-18,2 6-9,2-3-26,4-5-73,4-4-176,-2-28-478,4 8 0,0-15 0</inkml:trace>
  <inkml:trace contextRef="#ctx0" brushRef="#br0" timeOffset="294087.1949">16705 14505 2320,'0'-3'63,"0"2"30,0 8 27,4 10 8,2 13 4,2 19 0,-2 14-10,1 10-23,-3 7-32,-2-1-123,0-5-101,-4-14-143,2-13-252,0-8 0,0-14 0,0-17 0</inkml:trace>
  <inkml:trace contextRef="#ctx0" brushRef="#br0" timeOffset="294282.942">16557 14838 3268,'-4'0'88,"1"0"34,1 1 29,4 3 10,16 1 4,7 2 0,10 0-15,9-3-60,4-1-131,10-10-822,-14 3 0,-8-5 0,-7-2 0</inkml:trace>
  <inkml:trace contextRef="#ctx0" brushRef="#br0" timeOffset="296163.69">18092 14740 2462,'0'0'116,"0"0"9,0 0 9,2-1 5,-2 1 21,0 3 14,4-2 12,10 3 5,5-1 2,13 1-106,13-1-9,2-3-28,5-3-66,-7-1-125,-2-1-183,-18 0-398,-11 2 0,-8 0 0,-2 3 0</inkml:trace>
  <inkml:trace contextRef="#ctx0" brushRef="#br0" timeOffset="296383.6165">18189 14904 2847,'-4'5'89,"4"-1"9,-3 1 15,0 1 7,17-2 2,9-2-5,14 1-29,19-3-57,13-3-163,5-31-566,-8 22 0,-7 3 0,-11-4 0</inkml:trace>
  <inkml:trace contextRef="#ctx0" brushRef="#br0" timeOffset="296996.5672">19638 14521 901,'0'0'183,"0"-5"55,0 3 46,3-4 36,-3 2 37,0-2 28,0 3 13,0 1 12,0 1 2,0-1-124,0 2-64,0 0-50,0 2-36,0 4-16,0 8-16,0 8-20,1 14-9,2 8-11,0 9-1,0 0 1,0-1 2,0-1-4,-3-5-10,0-8-20,0-8-17,0-8-12,0-5-14,0-6-22,0-2-54,-3-6-98,3-1-167,0-27-626,0 19 0,-1-12 0,6-6 0</inkml:trace>
  <inkml:trace contextRef="#ctx0" brushRef="#br0" timeOffset="297487.7819">19935 14514 2482,'0'0'116,"0"0"27,0 0 20,-1 0 11,2 0 23,3 0 15,3 0 7,5 0 3,11 0 3,4 0-87,3 0-28,-1 0-30,-1-2-24,-5 2-16,-7 0-27,-4-3-16,-6 6-6,-3 1 1,-3 1-2,0 4 0,0 7 2,0 2 2,0 2 10,-3 4 12,0 7 3,-1 2 3,-4 6 1,2 4-4,0 5 3,3-2-1,-3 0-1,0-4 2,2-7-7,2-8-11,1-8-9,1-6-35,1-9-87,2-2-206,-3-13-514,2-3 0,2-10 0,8-8 0</inkml:trace>
  <inkml:trace contextRef="#ctx0" brushRef="#br0" timeOffset="298134.7865">20766 14514 2525,'0'-2'98,"-1"-1"15,-5 3 15,-8 0 18,-1-1 16,-7 2 24,-8-1 18,-4 0 0,3 0 4,-2 3-94,-1 1-2,7 1-15,7 3-18,4-4-18,5 4-15,4-3-23,4 2-15,0 1 2,0 1-2,3 4 5,-4 1-5,-5 3 3,0 5 0,0-2 2,-5 3-3,4-2 0,2-1-2,6-6-1,2-2 1,2-4 1,6-3 3,4-1 1,6-3 0,7-1 1,8 0 2,2 0-1,1 0-1,-3 0-1,2 2-5,-9 3-4,-6 4 0,-5 6-4,-9 2 2,-3 7 0,-4 2-1,-11 2-1,-8 3 5,-5-2 1,-8 4 0,-7-4 0,-3-4 4,2-5-2,8-8-9,5-8-43,8-6-89,12-8-157,5-24-578,11 3 0,11-9 0,22-9 0</inkml:trace>
  <inkml:trace contextRef="#ctx0" brushRef="#br0" timeOffset="298873.5635">21012 14608 2976,'-5'0'85,"-3"3"19,-2 4 15,-1 5 11,2 8 3,3 5 3,5 8 2,1 4 1,1 1-2,7 0-62,4-4-19,6-2-16,7-9-15,0-9-11,2-8-1,2-8-1,1-10-3,-3-6 1,-2-10 2,-6-4-2,-6-9 1,-9-2-3,-10 0 5,-15-1-3,-9-2-3,-4 5 1,-9 7-2,5 4 1,8 11 3,9 6-7,11 5-13,7 4 14,9 2 8,6 1 14,14 1 10,13 1 2,13 1 6,13 2 0,3 3-3,-5 2 6,-12 0 13,-12 2-16,-11-1-13,-17 4-7,-5 1-5,-6 6-1,3 0 0,-6 8-1,0 3 2,0 3-3,3 3 2,0 1 0,0-3 4,6 0-3,5-4-1,5-7 4,3-7 3,6-8 1,-1-6 2,5-11 3,-2-6 0,-2-7 2,-6-3-3,-5-12-1,-7-3-2,-7-4-6,-10-2-7,-10 1-2,-8 5-3,-5 6-3,-4 10-3,-2 10-18,6 5-42,7 6-67,11 4-111,4-2-768,10 6 0,1-4 0</inkml:trace>
  <inkml:trace contextRef="#ctx0" brushRef="#br0" timeOffset="299297.6796">22313 14498 2587,'-3'-3'159,"0"0"25,2-2 7,-1 2 2,1 2 24,1 1 23,1 4 20,10 10 6,8 6 3,16 9-129,12 8-31,11 2-28,4-1-20,-5-1-48,-12-4-81,-10-6-90,-10-5-189,-11-27-532,-4 10 0,-4-5 0,-3-5 0</inkml:trace>
  <inkml:trace contextRef="#ctx0" brushRef="#br0" timeOffset="299539.7365">22640 14473 2863,'-11'0'109,"-1"5"20,-9 7 15,-9 12 3,-4 9 2,-9 16 1,-2 5-1,3 7-7,4-4-12,8-1-94,8-10-42,11-9-84,8-11-132,4-22-544,6-4 0,3-7 0</inkml:trace>
  <inkml:trace contextRef="#ctx0" brushRef="#br0" timeOffset="300104.6122">22984 14475 2472,'-6'-2'118,"0"1"20,-1-1 12,-4 0 18,8 0 31,3 2 41,0-2 35,2-1 5,6-3 2,6-2-96,7-2-20,9-4-16,6-2-14,-1 0-16,-2 4-34,0 5-39,-1 6-36,-5 5-2,-6 9-4,-4 7 2,-13 9-2,1 7-1,-10 5 3,-2 6-6,-12-3 8,-8 5-2,-10-6 2,-7-3 0,4-3 4,-1-7 0,11-10 9,10-6 4,9-7 0,4-6 8,4-6-2,3-7 1,10-5-1,10 0-2,9-6-3,7 5-2,9 6-10,0 4-7,3 8-10,-1 0-25,1 6-54,-5 8-42,-4 3-106,-5 3-153,-8-16-575,-7 13 0,-4-5 0,1-7 0</inkml:trace>
  <inkml:trace contextRef="#ctx0" brushRef="#br0" timeOffset="300702.5877">23791 14457 2818,'-12'-10'76,"1"0"14,-5-1 14,-1 5 9,7 3 10,-2 9 11,6 10 10,3 4 8,1 8 5,4 10-54,1 1-19,3 1-15,1 6-12,7-5-9,4 2-10,1-3-8,4-10-9,-1-5-7,1-11-2,-2-8 1,2-7-3,-3-9 2,-3-7-2,1-7-2,-1-5-9,-2-8-3,-7-5-3,-4 3-1,-2-3 3,-8 7 6,-12 8 17,-4 3 27,-8 7 23,-9 2 21,3 8 15,1 2 7,2 2 4,5 3 2,7 1-4,6 3-3,1 2-13,7 3-28,1 1-19,-1 1-18,4 2-8,-1-1-3,4-3-4,0-1-2,0-2 0,0-2-5,0-2-6,0-2-14,0 0-21,4 0-73,-4 2-117,2-2-183,19-2-574,-24 2 0,-12 3 0</inkml:trace>
  <inkml:trace contextRef="#ctx0" brushRef="#br0" timeOffset="301816.6446">18208 15816 786,'-5'0'117,"-2"0"43,0 0 44,-3 0 32,1 0 37,2 3 28,-1-3 14,4 0 9,2 0 8,2 0-82,0 0-20,0 0-27,5 2-24,4-1-27,10 1-36,12-2-26,14 1-14,11-1-6,-1 0-18,1 0-32,-12-1-44,-13 1-62,-10 0-63,-12 0-58,-2 1-117,-7-2-415,0 3 0,-3 3 0,-1 0 0</inkml:trace>
  <inkml:trace contextRef="#ctx0" brushRef="#br0" timeOffset="302081.7803">18260 16009 2187,'0'3'163,"0"0"21,2-1 8,7-1 2,6 1 2,9-4 1,13 2-1,11-1-1,1 1-9,3-2-165,-4-1-88,-6 0-145,-6-8-176,-13 8-260,-9-1 0,-8 2 0,-4 1 0</inkml:trace>
  <inkml:trace contextRef="#ctx0" brushRef="#br0" timeOffset="314464.9275">19945 15700 2024,'-3'-2'72,"-4"-1"27,-3-2 24,0 1 26,-6-2 22,1 4 19,-4-3 20,-1 3 24,-4 0 27,-1 2-31,-7 0-17,-3 2-17,1 3-18,-4 5-24,2 4-18,5 2-19,9 3-15,9 0-26,7-3-24,6-2-12,6 2-7,6-3-8,1-1-6,5-4-1,7-1 5,3-2 0,1 0 0,-1-4-2,6 4-2,-10-2 0,0 3-6,-8 1 0,-2 3 2,-10 4-2,2 3-7,-6 1-1,0 0-4,-6 2 6,-4-1-2,-5-1 2,-8-1 0,-3-3-1,1-2 1,-4-6-4,2-3 5,-1-5-4,1-6-31,0-5-47,8-4-47,6 1-65,7 2-90,24-4-661,-15 8 0,6-1 0,6-1 0</inkml:trace>
  <inkml:trace contextRef="#ctx0" brushRef="#br0" timeOffset="314955.5303">20021 15454 2523,'-2'-9'143,"2"1"5,-2-3 3,1 5 15,1 5 23,0 11 18,1 6 15,5 16 10,-2 10 1,-1 16-102,3 5-34,-3 4-1,-3-4-4,0-9-13,0-8-25,0-8-13,0-15-14,0-6-4,0-8 0,0-6-4,0-9-2,0-5-4,2-7 0,3-11-2,6 0-1,5-2-2,3 5-2,3 6-5,1 9-3,-3 7-1,-2 2-2,-5 5 4,-2 8-1,-1 4 2,-7 4-2,-1 10 1,-1-2-4,-1 0-11,0 0-61,0-2-78,5-4-157,1-12-566,3-4 0,5-1 0,7-11 0</inkml:trace>
  <inkml:trace contextRef="#ctx0" brushRef="#br0" timeOffset="315341.5558">20486 15762 2300,'-13'-1'142,"-4"-2"9,-4-1 6,-4 3 1,6 1 2,2 3 0,4 3 1,5 2 1,5 5 2,3 0-120,1 4-21,9-2-9,4 0-5,5-2-2,9-4-1,0-3-1,2 0-4,2-2-3,-5 1-5,-6 4-1,-4 4-2,-8 2 0,-5 2 1,-5 2 0,-8 3 1,-8-1 0,-3-2 4,-8 1 2,-7-5 3,4-5 1,0-3-64,12-7-236,-2-7-380,7-6 0,10-8 0</inkml:trace>
  <inkml:trace contextRef="#ctx0" brushRef="#br0" timeOffset="315996.5009">21266 15554 2463,'-8'-4'165,"2"-3"37,-1 0 23,1 1 15,4 2 12,2 1 9,0 2 12,0-1 32,0 0 9,3 0-131,8-6-29,5 2-36,7-1-23,9 2-17,2 3-12,1 2-6,-1 4-16,-1 6-30,-6 0-11,-8 8-2,-9 6-4,-5-1-2,-10 5-1,-10 4 4,-5-3 2,-7 3 0,-7-1 2,-4-6 2,10-4 1,9-6 2,6-6 1,9-4 0,4-5 2,1 0-5,5-4-2,8 0-2,1 1-1,7 2-1,4-1 1,1 2-2,-2 6-2,1 0 2,-6 5-4,-6 4 4,-7 2-1,-6 3 0,-4 1 2,-10 4 0,-6-2-2,-5 0 0,-13 0 5,-7-5-1,-1-1 4,-3-7-3,4-6-16,6-2-91,7-8-113,13-3-183,9-21-557,7 13 0,13-3 0,16-2 0</inkml:trace>
  <inkml:trace contextRef="#ctx0" brushRef="#br0" timeOffset="316454.8787">21985 15594 2495,'-6'-8'148,"0"1"17,-10-2 23,-3 1 18,-5 4 14,-3 3 14,2 3 4,-1 5 5,3 6 2,4 2-119,7 6-27,3 5-17,8-4-18,1 2-16,6-3-16,7-2-10,2-2-2,5-3-5,2 1-1,5-5-1,-2 0-2,-1 1 1,-5 1-5,-4-2-3,-5 7 3,-6-1-1,-3 6-1,-10 1-1,-6 2 1,-7 0-2,-5-2 0,-7-5 3,0-3 0,-2-5 1,2-7-1,1-5-15,6-7-83,6-1-102,14-11-195,4-6-476,9-2 0,19-8 0</inkml:trace>
  <inkml:trace contextRef="#ctx0" brushRef="#br0" timeOffset="316819.3293">22223 15625 3388,'-11'0'127,"3"4"33,-2 4 7,0 5 4,2 9 6,6 9 2,0 1 2,0 3 4,6-1 0,7-2-81,1-3-42,3-6-33,5-3-3,1-10-2,2-5-5,-4-8-1,5-6-2,0-6-1,-7-6-2,-4-6-2,-5-10-2,-9 1 0,-7-6-4,-11 4-2,-3 5 0,3 8-11,-2 11-36,9 7-134,12 4-283,-3 8-458,7 4 0,10 1 0</inkml:trace>
  <inkml:trace contextRef="#ctx0" brushRef="#br0" timeOffset="317031.6908">22692 15821 3872,'-7'12'28,"-1"6"7,-7 6 0,-7 9 3,-4 2 0,-7 2-2,-2 0-21,2 2-52,6-8-100,38-12-647,-20-5 0,10-11 0,7-14 0</inkml:trace>
  <inkml:trace contextRef="#ctx0" brushRef="#br0" timeOffset="318266.0308">22891 15643 2620,'-6'0'140,"-2"0"17,-5 2 8,2 8 7,0 4 4,6 6 2,4 6 3,-1 0 1,5 3 1,2-2-114,5 2-24,1-4-15,6-1-6,2-5-8,3-9-3,5-3-2,0-10-1,3-3 0,-1-8-2,-4-3-1,-6-4-4,-12-10 3,-7-1-4,-7-4 3,-12 0 1,-12-3 2,-3 6-2,-6 3 1,6 8-1,7 3 0,8 9 3,8-1-2,6 5 12,2 4 4,1-1 0,2 1-1,2 1 1,7 1 1,7-1 2,10 1-4,7 0 2,9 0-2,3 0-11,-1 0-5,-5 1-1,-5 2-3,-10 2-4,-7 4 2,-6 0 1,-5 3-1,-1 4-1,-1 1 0,0 4 0,0 2 5,-3 3-2,2 3 2,0 0 1,-3 3-2,3-4 2,0 1 4,4-6-5,4-4 2,1-4 0,5-6-3,1-5 1,5-4-2,1-7-1,1-7 0,-7-4-6,-3-7 0,-6-9 2,-6-2 1,-12-4 27,-9-2 20,-10 4 11,-7 2 9,-6 8 1,4 5 2,10 6 4,9 4 1,10 7 2,7 0 0,1 5-27,1-2-16,5 3-9,9 0-6,6 0 2,14 0 0,5 0-1,7 0-4,1 0-1,2 0-2,-9 3-1,-10 2-6,-7-2 0,-9 2-2,-6 4-2,0 1 0,-6 2 0,0 3 4,-3 6 4,0 1 2,0 8 3,0-1 6,3 2 5,8-1 5,4-2 12,3-5 6,6-3 10,3-5 15,6-8 8,-1-2 10,4-8 5,-5-6 35,-2-4 32,-11-9 31,-7-6 11,-7-12 5,-8-3-9,-16-3-18,-10-1-13,-2 5-12,-11 8-7,7 3-39,3 12-40,7 9-131,5 7-166,4-1-95,8 11-129,5-2-208,2 4-627,2-1 0,2-1 0,-1-4 0</inkml:trace>
  <inkml:trace contextRef="#ctx0" brushRef="#br0" timeOffset="348359.5882">4585 16340 1561,'0'1'121,"0"-1"35,0 0 21,0 2 15,0-4 9,0 2 7,3 0 14,10 0 25,22-2 11,22-3-65,26-2-37,25-3-27,16 0-19,2 0-15,-2-1-23,-18 6-87,-20 3-216,-29 2-539,-25-5 0,-17 1 0,-9-9 0</inkml:trace>
  <inkml:trace contextRef="#ctx0" brushRef="#br0" timeOffset="348916.6667">5113 16300 1288,'-1'-6'185,"-2"2"7,1-3 2,1 3 16,1 8 27,4 13 11,3 12 6,4 14 8,0 14 4,5 9-127,-4 8-55,0-2-7,-6-1-1,-1-6-17,-5-12-30,0-10-35,3-11-54,0-13-150,0-39-494,3 19 0,4-10 0,7-10 0</inkml:trace>
  <inkml:trace contextRef="#ctx0" brushRef="#br0" timeOffset="349269.8911">5560 16702 2312,'-12'6'103,"-8"2"8,-2 9 7,-1 7 6,10 2 3,8 2 4,4-2 3,10-6-2,7-4 8,6-3-94,1-9-5,3-1 6,1-6-3,-6-8-5,-4-6-2,-6-4-4,-4-6-3,-9-5 2,-7 1-7,-14 3-4,-4 7-1,-4 6-18,-2 5-5,4 7-8,7 8-26,8 3-46,7 2-103,18-5-198,-4 4-245,9-4 0,8-5 0</inkml:trace>
  <inkml:trace contextRef="#ctx0" brushRef="#br0" timeOffset="350019.8271">5912 16311 1786,'0'-2'83,"0"2"30,0 4 19,0 12 25,6 8 11,-1 20 7,2 17 1,3 14 2,-2 8-5,0 3-78,2-5-23,-5-7-36,-2-14-29,0-15-39,-3-14-71,3-14-106,7-20-392,-10-7 0,-4-9 0,-8-13 0,-11 25 2728,-10-27-2349,1-2 76,7 8 80,4 10 38,9-23 10,4 33 13,7 6 22,1 2 67,4-2 107,7 2 71,17 0-54,12 0-70,20-2-71,16-1-36,10-2-24,-6-4-18,-6 1-15,-20-1-53,-27 4 2,-15 2 34,-17 1 30,-14 2 27,-10 0 23,-4 5 40,-8 0 40,3 4 23,6 6 10,11 1 49,6 8-6,9 3-39,4 2-26,2-5-28,5 1-17,5-4-34,4-6-5,0-5 5,5-6 4,-1-8 0,-3-9-2,0-6 0,-3-9-6,-1-4-5,-4 1-7,-1 6-17,-6 10-21,2 6-11,-2 9-8,4 9-3,1 5-1,5 9 1,2 1-1,5 10 0,1 0-24,6-5-51,-3 0-54,3-6-135,2-15-309</inkml:trace>
  <inkml:trace contextRef="#ctx0" brushRef="#br0" timeOffset="350294.6237">6570 16309 3266,'0'-4'47,"0"2"31,4 7 31,7 12 19,2 16 3,10 23 6,2 16 2,-1 15 1,-2 6-4,-1-1-47,-8-7-36,-4-7-62,-1-14-101,-1-13-188,-4-15-509,3-14 0,-1-12 0,1-14 0</inkml:trace>
  <inkml:trace contextRef="#ctx0" brushRef="#br0" timeOffset="350867.9927">8171 16820 2690,'0'3'66,"0"0"11,0 6 8,1-1 7,1 3 1,7 1 3,4-5 2,10-1 2,4-2-2,1-9-53,1-4-32,-8-3-33,-4 1-16,-8-6-9,-6 2-3,-9-1 2,-10 1 1,-6 0 12,-11 1 24,-7 0 21,-1 5 27,5 4 28,4 7 12,10 4 9,5 12 9,11 7 2,6 7 1,9 6-11,8 5-20,7-1-19,4-4-13,8-4-20,2-9-39,2-6-74,1-13-166,0-24-484,-2 7 0,2-10 0,-2-8 0</inkml:trace>
  <inkml:trace contextRef="#ctx0" brushRef="#br0" timeOffset="351147.5236">8561 16751 2437,'0'0'175,"0"0"6,-2 0 12,2 1 6,-2 4 5,4 4 5,6 7 1,11 5 1,7 5 2,7 2-162,12 1-19,3 0-37,-6-3-51,-1-2-59,-14-6-58,-7-5-87,4-10-175,-18 2-219,0-5 0,-3-8 0,1-3 0</inkml:trace>
  <inkml:trace contextRef="#ctx0" brushRef="#br0" timeOffset="351327.649">8857 16779 3430,'-13'4'96,"-7"8"7,-7 11 0,-8 6 0,-2 10 2,5 7-10,5 0-28,9-3-39,9-4-81,4-10-209,4-18-501,7-3 0,3-12 0</inkml:trace>
  <inkml:trace contextRef="#ctx0" brushRef="#br0" timeOffset="351835.1037">9126 16820 3228,'0'0'96,"0"5"27,0 7 4,2 5 1,1 12 2,3 9 0,5 11-7,0 3-2,5 3-9,3-1-92,-7-4-21,0-8-27,-4-10 3,-4-10 8,-4-7-1,0-10 2,-1-7 9,-4-8 0,-4-11 7,-1-12 12,-4-15 5,1-10 1,3-7-9,7 4-8,0 6-2,5 11 2,2 10-3,6 11 1,6 6 2,5 11 0,5 2-1,-1 11 3,-5 5-1,-5 2 1,-6 9 2,-6 6 0,-6 2 2,-10 5 2,-6 0 0,-3-1 0,-5-6-10,4-3-33,8-12-112,9-14-229,6-12-379,0-12 0,9-9 0,16-9 0</inkml:trace>
  <inkml:trace contextRef="#ctx0" brushRef="#br0" timeOffset="352526.3859">9338 16898 2400,'0'5'98,"0"2"2,2 0 7,2 0 5,6-2 3,6-5 2,4 0-3,1-8-5,0-3-1,-8-1-89,1-7-10,-11 1-3,0 3-7,-9 1 2,-8 5 5,-5 4 23,-5 5 21,-3 8 9,0 9 4,3 9 0,7 6 1,7 4 2,5 2-2,10-3-5,14-5-15,8-5-29,6-6-26,8-9-10,2-7-23,-7-3-6,-9-9-2,-11-5-2,-10-4 2,-2-10 1,-8-4 11,-2 0 19,0 3 30,3 6 5,0 6 20,3 11 6,0 3 2,3 7 1,3 7-1,0 9-1,3 3-6,1 11-13,-2 4-22,-5 2 2,-2-5 18,1-3 45,-2-9 46,0-7 19,0-12 0,0-4 4,0-14-1,0-7 0,3-14-5,4-7-6,9-6-17,9 4-47,5 11-48,3 8-30,-4 11-11,-2 10-5,-6 5 0,-7 10-1,-5 6 3,-2 3 5,-3 9 2,-4 3-9,2 1-67,-2 3-40,1-5-150,3-16-582,5 3 0,13-12 0,16-14 0</inkml:trace>
  <inkml:trace contextRef="#ctx0" brushRef="#br0" timeOffset="352862.452">10219 16816 3108,'-17'-2'151,"-5"0"7,0 5 1,-1 2 3,15 8 2,2 8 0,5-2 4,2 6 0,5-2 0,5 0-140,1-3-8,9 1-7,1-2 0,2 1-4,-2-1-4,-3 3-1,-5-1 0,-4 1-1,-7-3 4,-5 0-1,-9-3 0,-9-1 4,-4-6 0,-8-3-4,-1-4-13,0-8-50,6-9-85,9-9-147,23-5-554,-7-3 0,20 4 0,7 1 0</inkml:trace>
  <inkml:trace contextRef="#ctx0" brushRef="#br0" timeOffset="353166.9882">10277 16973 1714,'6'0'116,"1"2"11,5-1 9,3 1 4,1-4 2,1-1 1,4-3-14,-1-5-13,-3-4-23,-7-5-116,-4 2-15,-2 1-3,-14 0 21,-3 5 34,-5 9 33,-4-2 25,-4 17 19,1 3 13,5 10 24,6 6 16,6 7-2,6-1-16,9 1-44,10-6-61,15-5-91,13-13-158,15-29-453,8 6 0,3-13 0,-5-7 0</inkml:trace>
  <inkml:trace contextRef="#ctx0" brushRef="#br0" timeOffset="353495.3803">10688 16862 3197,'-10'0'140,"-4"0"2,1 4 1,-1 1 3,10 7 0,2 3 2,2 2 4,3-3-6,8 1 4,5 2-125,7-5-18,4 5-2,4-1-5,-3 3-5,-7 4-1,0 1 1,-12 4-1,-5 1 12,-9 4 7,-9 0 8,-13-1 23,-6 2 15,-14-5 9,-1-3 4,0-6 1,8-12-28,13-4-116,17-4-236,8-4-602,16-9 0,25-2 0,27-9 0</inkml:trace>
  <inkml:trace contextRef="#ctx0" brushRef="#br0" timeOffset="353830.4228">13040 16922 2700,'0'0'174,"0"2"52,-1-2 27,1 0 18,0 0 6,0 0 3,0 0 1,0 0 3,6 5 0,5-5-115,11 0-63,10 3-67,7-3-57,3 0-59,-8 0-74,-4 0-75,-7 0-157,-5-25-514,-9 21 0,-1-1 0,-7-1 0</inkml:trace>
  <inkml:trace contextRef="#ctx0" brushRef="#br0" timeOffset="354050.6244">13084 17131 3174,'-9'11'92,"-1"-1"7,1 2 10,1 2 4,12-6 6,13-3-1,12-2-13,17-2-50,14-4-39,18-3-150,17-7-211,-6-1-359,-3-8 0,-5 1 0,-11-4 0</inkml:trace>
  <inkml:trace contextRef="#ctx0" brushRef="#br0" timeOffset="354760.6622">14764 16712 2475,'-3'-1'124,"-2"1"11,2 0 1,-2-3 3,5 3 5,0-2 5,3 0 10,4 0 12,6-5 19,5-1-90,6 0-11,8 2-7,4 1 0,4 3-1,3 1-5,-3 2-5,1 6-8,-10 2-13,-8 4-18,-6 8-10,-11 0-8,-3 7-3,-9 1 0,-10 0-1,-5 2 1,-7-4-2,-5-3 4,4-5 1,8-4 5,9-5-1,7-6 6,7-3 8,6-1 8,2-3 2,5 2 0,8 1 2,4-1-4,5 2-2,5 3-3,-2 4-2,-2 5-10,-6 4-6,-6 1-9,-14 5-2,-4 0 1,-10 2 12,-8-2 9,-14 2 5,-4-5 2,-12-3 2,-5-3 1,2-8-3,6-3-29,6-9-55,10-3-75,14-6-86,5-7-163,16-29-548,11 25 0,13-7 0,13-1 0</inkml:trace>
  <inkml:trace contextRef="#ctx0" brushRef="#br0" timeOffset="355245.4524">15996 16673 1754,'0'0'113,"-2"0"60,-4 0 29,-5 0 21,-5 0 19,-9 0 34,-8 0 29,-8 1 19,-6 7 7,-4 1-70,11 6-40,6 2-62,10 5-26,14-2-22,7 1-17,6-1-31,3-3-30,9 0-17,8 0-8,7-3 1,4 1-3,7-1 1,-7 1-4,-1-1 0,-9 1-1,-5 2-3,-7 1 1,-8 2-3,-4 5 3,-13 1 0,-6 1 1,-8 0 4,-7 0 1,-7-6 2,1-4-2,-3-9 2,9-7-4,4-10-42,6-6-87,10-8-92,11-4-117,17-21-544,10 16 0,16-2 0,10 2 0</inkml:trace>
  <inkml:trace contextRef="#ctx0" brushRef="#br0" timeOffset="355571.4927">16051 16837 3173,'-3'0'94,"-4"3"23,3 4 13,-4 7 5,3 6 7,2 6 4,2 0 3,5 6 6,9 0 3,5-4-77,2-3-8,6-7-8,0-5-7,-1-9 0,1-5-1,-5-9 11,-3-4-4,-1-10-2,-10-6-3,-4-3-3,-9-5-6,-15 3-14,-7 4-6,1 8-32,-5 10-89,11 6-137,27 6-751,-11 6 0,8 5 0</inkml:trace>
  <inkml:trace contextRef="#ctx0" brushRef="#br0" timeOffset="355777.549">16615 16993 3676,'0'13'56,"0"6"0,-3 12 5,-7 4 2,-6 8-2,-2-2-10,-9-1-20,0-6-33,7-8-75,11-14-254,3-7-398,6-12 0,4-14 0</inkml:trace>
  <inkml:trace contextRef="#ctx0" brushRef="#br0" timeOffset="356803.4219">16837 16866 3081,'-7'0'119,"-1"3"13,-3 6 8,0 6 22,2 7 10,2 7 0,7 8 2,3 1-1,4-1 2,9-2-94,2-3-18,9-12-11,5-3-7,-2-11-24,-1-3-9,-2-8 1,-8-11-2,-4-5 1,-6-7 1,-6-9-1,-12-4-3,-11-1-2,-8-1-1,-7 2 0,-5 8 3,8 11-3,7 5-1,13 5-7,9 7 0,4 0-1,10 4-1,8 1 0,13-2-1,12 2 1,7 0-1,3 2 0,-3-1 2,-9 6 5,-10 0-2,-13 4-2,-8 4 0,-10 2 4,-1 8 0,-1 2-2,-4 2 2,2 2-3,2-2 2,-1-6 0,4-3 2,7-6 1,1-3-1,8-8-1,6-1 1,2-4-3,-5-6-8,-1-2-10,-8-6-8,-8-4 4,0-4-6,-12-3 1,-7-1 0,-13 1-1,-2 0-1,-4 1 2,2 6 7,7 3 14,10 6 2,7 3-10,5 5 4,3 0 2,6 2 0,6-2 1,6 3 0,12-5 3,14 1 0,3 1 2,4 3 1,-4 0 9,-7 3 1,-10 6-4,-12 0 2,-6 6 0,-6 7 0,-1 3-3,-2 6-3,1 5 4,7-3 3,1 2 6,7-1 9,3-3 6,3-4 6,4-5 0,-1-10 4,-1-4 2,-3-5 4,-1-6-5,-5-8 1,-2-7-5,-3-7-10,-10-7-2,-5-2-6,-12-1-2,-16 0-4,-11 4 0,-14 4-7,-5 5-42,0 4-65,10 10-76,18 3-169,12-31-536,13 36 0,17-3 0,11-1 0</inkml:trace>
  <inkml:trace contextRef="#ctx0" brushRef="#br0" timeOffset="357223.5001">18568 16645 1200,'0'-9'176,"-2"-7"56,0 1 45,-2 0 13,3 4 1,-1 8 17,1 5 24,1 8 22,0 12 7,3 12-109,4 12-60,-2 12-55,-2 8-47,0 3-12,-3 2-5,0-4-20,0-7-40,-3-7-42,0-13-59,3-9-70,-3-12-183,-1-12-477,-1-7 0,2-11 0,-3-14 0</inkml:trace>
  <inkml:trace contextRef="#ctx0" brushRef="#br0" timeOffset="357433.628">18388 17006 2968,'-3'0'132,"0"-2"42,2 2 22,-3 0 22,9 0 10,8 0 0,8 0 3,9 0-2,12 0-22,4-5-155,1 5-107,-2-3-140,-2-3-233,-20 1-409,-6 1 0,-5 1 0</inkml:trace>
  <inkml:trace contextRef="#ctx0" brushRef="#br0" timeOffset="359716.8411">19425 16748 878,'0'0'113,"0"0"60,0 0 49,0 0 38,0 0 21,0 0 13,3 0 6,-3 0 0,0 0 0,0 0-63,0 2-29,0 2-46,0 7-32,0 3-34,-3 7-16,0 4-12,-3 4-4,1-2 1,-2 2 6,0-2 5,1-3-10,3-4-12,-2-5-2,3-7 30,2-4 7,2-2 0,3-2 0,4-4-1,10-5-6,10 2-9,4-4-9,2 0-12,-1 4-40,-4 2-78,0 2-88,-7 3-102,0-2-207,-7 2-403,-7 0 0,-6-1 0,1 1 0</inkml:trace>
  <inkml:trace contextRef="#ctx0" brushRef="#br0" timeOffset="359986.6709">19668 16782 2554,'-2'0'88,"1"0"16,-1-3 18,1 6 13,-3 6 4,4 8 3,0 5 2,0 10 0,0 9 0,0 3-90,0 2-21,0 3-37,2-5-45,0-5-107,5-12-171,-4-4-326,3-10 0,6-9 0,0-5 0</inkml:trace>
  <inkml:trace contextRef="#ctx0" brushRef="#br0" timeOffset="361583.8754">19981 16786 2113,'-5'0'127,"-2"0"26,-7 1 17,1 7 9,-4 5 5,5 8 3,-4 7 4,7 5 2,2 6 0,4-3-91,3 3-33,10-3-27,3-4-13,2-4-9,4-8-2,1-5-2,4-10-4,-3-8 0,-2-7-1,-2-6 0,-2-11 0,-9-5 2,-3-7-1,-9-4-1,-12 2-3,-1 5 1,-2 4-1,-6 11 0,7 4-3,10 8-1,2 4-3,4 4-2,2 1-4,2-2 7,7 0 0,6 2 0,11-1 2,7-2 0,16 0 5,4 3-2,2-2 7,-8 2 0,-8 5 1,-11 3 4,-9 4 14,-11 5 8,-3 4 3,-3 7 0,-2-2-3,-2 3 2,2 5-5,1-2 4,-2 0 6,3-3-4,3-3-13,4-3-7,5-9 1,0-5-3,8-6 0,-4-4 3,1-6 0,-2-5-2,-2-7-7,-2-4-4,-3-10-2,-5-1-2,-3-4-6,-6-3 0,-7 4 1,-4 0-3,-6 8 0,2 3-3,-2 11 0,11 3-1,2 5-1,4 3-1,4 2 0,2 1 3,2 1-1,5-2 3,11 2-2,6 0 3,12 0 1,11 0-1,6 0 2,1 3 1,-5 1 2,-9 3-3,-12 2 0,-12 6 0,-9 0 5,-6 6 0,-8 4 2,-5 6-1,1 0 1,-4 7-1,5-1 3,3-3 6,3-2 3,12-6 6,2-6 0,4-4 2,-1-6-2,4-7 1,-1-1-1,0-7 2,-1-7-4,-2-5-4,-1-5-10,-7-8-13,-4-2-7,-4-2-3,-8-2 0,-6 3 2,-4 1-1,-9 4 0,2 8 0,6 5-1,1 4 6,10 4 6,2 5 4,6 0 1,3 1 3,0-2-3,6 0 0,8-3-2,10 1 3,10-2 1,16 0-3,4 1 0,-1 3 2,-8 2-3,-6 1-5,-12 3 5,-6 2-4,-6 4 1,-6-1-3,1 6 3,-5-1 4,-3-1 5,-2 2 3,0 0 8,0-2 10,0 5 8,0 1 12,1 2 8,4 0 4,1 0 5,2 0 1,3-4-1,5 0 0,1-7 1,0-6-7,3 0-7,2-7-8,-2-4-9,-1-4-2,2-2-4,-5-11-4,-5-1 1,-5-3 36,-6 0 33,-7-3 53,-9 6 40,-8 1 8,-2 6 6,-4 5-2,5 6-5,1 3 8,5 5-25,1 2-107,4 2-148,2 0-122,1 2-163,3 0-163,-3-14-802,-4 10 0,-9-2 0,-9 0 0</inkml:trace>
  <inkml:trace contextRef="#ctx0" brushRef="#br0" timeOffset="362417.9798">13048 17669 3392,'0'1'56,"0"1"26,0 0 25,0-2 19,0 0 15,1 0 21,6 0 7,6 0 4,10 0 1,11 0-39,13-2-15,5-3-29,3 0-39,-6 3-73,-11-3-101,-8 3-175,-13-6-611,-11 7 0,-3-2 0</inkml:trace>
  <inkml:trace contextRef="#ctx0" brushRef="#br0" timeOffset="362640.0781">13209 17904 3834,'-8'2'38,"2"0"1,2 2 14,1 0 5,16-1 0,11-3 3,14 0-11,12 0-46,11-4-62,9 0-235,-12-5-475,-9 0 0,-10-1 0,-9 3 0</inkml:trace>
  <inkml:trace contextRef="#ctx0" brushRef="#br0" timeOffset="363523.4276">15939 17502 2016,'0'0'154,"-3"0"20,1 0 12,1 0 16,1 0 18,0 0 12,0 0 5,4-2 12,4-1 14,10-1-115,9-3-23,9-5-18,6 4-10,6 1-13,-2 2-21,-3 3-11,-7 6-6,-7 6-11,-14 3-11,-5 5-12,-8 7-2,-4 2-1,-9 2-2,-3 0 2,-9-2 0,-4 0 3,4-7 6,4-6 19,4-5 5,8-4 2,7-5-2,0 0-1,3 0 2,1-3 0,9 0 1,3-1-4,6 3-5,4-2-20,4 3-10,-5 3-13,2 5-2,-4 1-7,-6 4-6,-7 8-2,-1-1 1,-8 2 3,-2 3 1,-9-1 2,-4 1 1,-8-3 14,-9-3 2,-3-3 6,-4-4 5,-2-8-2,0-1 2,3-7-11,7-2-19,4-6-30,12 5-59,7-1-90,6 1-140,5-10-532,6 11 0,6 0 0,8-6 0</inkml:trace>
  <inkml:trace contextRef="#ctx0" brushRef="#br0" timeOffset="364106.4756">16872 17474 2424,'-11'0'128,"-7"-1"34,-7-3 35,-9 2 24,1 0 8,-1 1 4,-4 1 1,7 1 0,5 3 0,9 6-91,11 1-33,3 4-34,6 3-32,6 0-28,1 2-5,6-4-3,3 2-1,7-4 1,-2-4-1,2-5 3,-1-5-5,1-1-4,-6-6-2,-2-3 3,-6 1-2,-4-2 3,-4 0 0,-3 6 0,-1 4 4,0 4 0,0 5 3,0 6 1,0 8 1,0 7 1,0 8-1,0 4-3,0 2 1,-1-2 1,-3-4-7,0-4-3,0-8-32,2-5-72,2-5-78,0-9-199,2-4-452,-1-2 0,10-9 0,5-8 0</inkml:trace>
  <inkml:trace contextRef="#ctx0" brushRef="#br0" timeOffset="364478.8491">17134 17486 2787,'-8'0'99,"0"4"27,-5 0 34,-1 5 18,4 3 16,3 9 6,0 1 2,6 2 1,2 1 0,6 1-71,4 2-24,6-3-26,4-2-34,5-4-16,-4-5-14,-2-7-2,2-7-2,-1-7 0,1-5 3,-8-7-3,-3-3 3,-5-9 4,-6 1 3,-12-3 1,-5 1-4,-4 6-9,0 6-25,-6 6-54,12 9-67,5 4-187,5-37-565,4 43 0,7 0 0,12 0 0</inkml:trace>
  <inkml:trace contextRef="#ctx0" brushRef="#br0" timeOffset="364707.3341">17571 17648 3396,'-3'7'62,"3"5"3,0 5 0,-4 5 2,-6 5 0,-6 2 2,-3 4 0,-5-1 1,-2-5-6,0-2-69,5-5-37,7-11-158,8-9-549,3-4 0,6-6 0,8-14 0</inkml:trace>
  <inkml:trace contextRef="#ctx0" brushRef="#br0" timeOffset="365792.561">17892 17540 3430,'-6'0'73,"-2"1"22,-2 3 5,-5 5 12,4 0 13,4 6 8,-1 6 1,5 0 3,0 2 0,6 3-64,0 0-9,8-1-20,-2-4-4,5-1-11,0-8-13,3-6-13,0-4-20,0-4-39,2-8-17,-1-3-6,-9-5 2,-3-8 5,-6-4 16,-9-2 15,-8 1 13,-6-1 15,1 6 34,-2 4 39,6 7 15,7 6 4,7 5 1,2 1-4,2 3-9,6-1-8,8 1-9,7 0-11,9 0-12,14 0-1,-4 0-2,0 1 3,-3 3-8,-5 3-10,-9 3-13,-6 2-8,-7 3-3,-6 4 1,-4 5-1,0 1-1,-1 4 2,1 7-3,0-5 5,4 1 10,3-5 4,4-4 5,5-5-1,3-5-4,3-9 0,-2-4-1,-4-4-3,1-7 0,-10-6 2,-2-2-4,-2-8 2,-8-4-4,-4-2 2,-6 3 2,-6-1-2,-1 4 4,-2 6 4,7 3 4,5 4 6,7 5 4,5 1-3,0 0 1,3 2 0,4 0 2,10 1 2,9 2 0,15-1 0,10 1-5,10 1-5,-3 1-1,-5 0 0,-12 2-1,-10 0 3,-15 4 11,-4 2 12,-9 5 1,0 4 1,0 5 0,-1-2 0,1 7 1,3-1 1,6 4 2,-2-3 1,8 1-13,1-2-9,2-2 2,0-6 5,-5-7 7,2-5 7,2-7 11,-2-6 8,-2-9 40,-7-4 11,-2-6 2,-7-4-1,-10-6-5,-6 3-7,-8 1-21,0 6-67,-6 8-56,-1 8-85,1 7-161,3 4-232,-6 2-565,-2 3 0,-8 0 0,-9 0 0</inkml:trace>
  <inkml:trace contextRef="#ctx0" brushRef="#br0" timeOffset="366613.4094">14585 17698 2670,'0'-3'50,"0"3"10,-3 0 7,1 0 12,-3 0 20,-4 0 11,-6 0 6,0 0 9,-4 0 3,-4 0-37,0 3-5,2 5-8,8 2-7,1 9-10,7 1-21,4 1-11,4 1-4,6-7-10,3-1 1,2-8-2,3 1-5,7-3 1,-4-1 2,3 3-3,-5 0-1,-2 5 4,-6-2 3,-6 3 3,-1 3-3,-10 1-2,0 0 4,-5 1-1,-6-4 0,-6-2 2,0-4 4,2-6-5,2 2-30,6-7-79,10-3-172,2-22-513,4 10 0,7-8 0,13-9 0</inkml:trace>
  <inkml:trace contextRef="#ctx0" brushRef="#br0" timeOffset="367039.7623">14666 17520 2455,'0'-5'115,"3"3"9,-3 1 23,3 6 24,5 10 12,5 16 6,5 10-1,-2 16-2,2 5 7,-5 2-114,-7 0 2,1-7-10,-7-11-23,0-10-13,0-11-2,0-10 10,0-5 3,0-7 3,0-3-8,1-8-1,2-7 1,5-5 1,3-1-2,5-3-12,2 3-12,3 6-14,2 4-16,-6 5-11,0 3-10,-2 8-6,-4 2-5,-3 7-3,-5 2-18,0 5-57,-3 3-79,5-4-86,38-3-469,-33 0 0,7-8 0,0-1 0</inkml:trace>
  <inkml:trace contextRef="#ctx0" brushRef="#br0" timeOffset="367392.274">15106 17822 3403,'-14'-2'63,"-5"1"4,-2 1 1,0 5 3,11 4 1,7 6-1,3 0 2,3 2 5,7-2 1,7 1-59,0-4-6,7 2-1,0-1 0,-2-1-2,-4-2 0,2 0 4,-10-2 7,-3 5 10,-3-1 14,-8 1 14,-7 0 8,-7 3 2,-5-2 0,-9 0 2,-8-1-3,1-5-19,1-2-106,13-3-293,-2-3-510,7-5 0,3-5 0,6-7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06:47.390"/>
    </inkml:context>
    <inkml:brush xml:id="br0">
      <inkml:brushProperty name="width" value="0.05292" units="cm"/>
      <inkml:brushProperty name="height" value="0.05292" units="cm"/>
      <inkml:brushProperty name="color" value="#FF0000"/>
    </inkml:brush>
  </inkml:definitions>
  <inkml:trace contextRef="#ctx0" brushRef="#br0">6210 5653 1603,'0'-2'64,"0"-3"23,0 3 17,0-3 11,0 3 14,-3-1 17,0-2 14,0 2 14,-3-3 9,0 3-23,4-4-21,-2 6-20,2-2-19,1 2-11,1-1-12,0 2-15,-4 6-13,-1 5-15,-1 6-8,-3 12-5,-2 12-6,-2 7 1,-5 10 6,-2 8 7,-4 8 0,-3 2 1,0 11 0,-2 4 4,5 6 14,1 2 2,1 6 6,-3 4 6,1 2 0,-1 1-4,-2 4 7,2-1 0,2 1-3,1-4 3,5-4-13,0-7-10,5-2-7,-1-6-7,1-8-5,1-5 2,-2-11-8,1-12-1,4-11-1,-2-10 0,7-12-3,0-8 4,3-5-1,-2-5-3,2-3 1,2 0-6,-2-3-9,0 0-44,0 0-63,0 0-53,0 3-36,0-3-69,0 0-54,1 0-88,4 0-244,-2 2 0,-3 0 0,3-1 0</inkml:trace>
  <inkml:trace contextRef="#ctx0" brushRef="#br0" timeOffset="515.5029">5420 8274 1014,'1'2'15,"-1"4"10,2 5 12,2 2 14,1 3 14,3 2 11,-2-1 9,2-2 18,2-4 37,-3-1 38,2-6 16,2-4 1,1-8-1,6-6-10,-3-7-11,3-7-11,-3-4-11,-5 2-22,-5 0-50,-7 7-68,-14 11-44,-12 6-61,-12 8-83,-15 2-414,-7 16 0,-3 1 0,8 5 0</inkml:trace>
  <inkml:trace contextRef="#ctx0" brushRef="#br0" timeOffset="7691.005">16382 3284 675,'0'0'39,"0"-3"1,0 2 0,2 1 4,-4 0 24,2 0 30,-1 0 10,1 0 7,-2 0 3,2 0-35,0 0-4,0 0 0,0 0-2,0 0-2,0 0-25,0 0-27,0 0 2,0 0 11,0 0 13,2 1 8,3-1 7,5 0 5,5 3 7,3-3 3,9-3 0,4 3-3,0 0-7,4 0-17,7 0-10,0 0-8,7 0-2,0 0 5,7 0-4,1 0 3,4 0 3,3 0 5,0 0 1,3 0-2,-2-1-2,-1 1 3,-3 0-1,0 0-11,-6 0-1,-5 0-5,0 0-2,-6 0-6,-1 0-3,-1 0-2,-2 0-2,-2 1-2,-5 2-5,-1-3 1,-6 0 0,-7 0-1,1 0-2,-9 0 0,-1 0-1,-6 0 0,-1 0-3,-1 0-2,-1 0 0,1 0-4,-2 0-2,2 0 1,-2 4 2,1 0 0,-1 2 2,0 0 1,0 0 2,0 0 3,0-1 1,0-2 4,0 1 1,0 1-1,0 0-2,0-2 1,0 1-3,2 3 1,-1 0-1,4 1 1,-4 1 0,6-1-1,-2 2 2,1 1-1,-3 0 0,3 3 0,1 4 1,0 2-1,-1 3 0,1-1-2,3 4-1,0-5 3,-1 3 0,0-3-1,0-2 2,-2-5 0,-4 3-2,2-5 1,-3-1 0,1 0 3,-2 0-1,2-3-3,-2 3-1,-1 2 1,2 0 0,-1-2-1,2 0 0,2 1 0,-4 1 0,6 0-1,-1-1 1,-1 2 0,0 4 2,1 0-1,2 4 0,-4 5 1,1 0-1,2 7 0,-1 2 0,0 1-1,0 5-2,1 0 1,0 2-2,0 2 2,1 1-1,4 2 2,-2 2 0,3 1 2,-2 3 0,6 1 1,-2 2 1,0 1 0,5 1-2,-3 0-1,0 1 0,3 3-2,-8-1 2,0-2 0,-3 2 0,0-1 0,-1-3 2,0 3 2,-2-3-2,-1 1 2,3-2 0,0-1-1,2 2-3,-4 2 3,3-1 1,4 1 1,-4-3-2,5 0-1,-1-1 3,4 1 0,-5-2 2,3 2-1,3 3 1,-2 3-3,3 3 1,-1 3 0,0 0 2,1 4 0,-1-2 1,1 2-1,-3-1-1,-1 2 1,0-2 0,0 4-2,-1 0 3,-4 0-1,1 1 1,-2-1-3,-2-2 0,4-4 0,-1 1 1,-1-2-1,5-3 0,-1 2 1,0-2-2,0 0 1,-2-2 0,-2-2 1,2 0 3,0-5-1,-2 0 0,2-3 2,-4 2-2,1-5-1,-4 0-2,0 0 0,0 1-2,0-5-2,1 1-2,-2-3 0,-2-2-1,4-2 1,-3 0 2,1-5 1,0-1-1,-2-4 0,3 1-1,-4-6 2,0 2 0,0-1-3,3-2 3,-3 2-1,3-3-2,-1-4 1,-1 1-1,1-3 0,-1-2 0,-1-2 2,0-1 1,0-1 1,0-2-1,0-1 0,-1-2 1,-2 2 1,1-6 2,-1 3 5,0-3 7,-1-1 6,1 0 14,2-1 9,-4-2 2,0 0 3,-4 0-2,-3 0 3,0 0-3,-6 0 1,-2 3-7,-7 2-9,-6 2-13,-10 1-8,-13 7-4,-5 2-2,-13 3 0,-9 0-3,-6 4 1,-6 0-4,-6-2 0,0 0 4,-4 4-2,-9-2 2,-3 4 2,-10 1 2,-7-1 2,1 3-1,-5 2 1,-1-2 1,-2 1-2,-1 0-1,-3 0-1,5 0-1,2 1-4,4-4 2,9 1-3,-1-4 2,9-1 1,8-1 0,5 0 2,6 2 1,8-5-2,7 0 0,6 0-1,6-4 1,7-2 1,5-1-1,10-2-6,8-3 2,8-1 1,9-1-1,9-2 6,7-4 8,4 1 8,4-2 1,0 0 4,0-2 13,0 2-1,0 0-2,-3 0-2,-1-1 1,1-2-3,-2-3-9,-1-1-5,0-3-1,-4-4-7,-3 1-10,5-6 6,-4 0 0,0-2 0,2 0-1,2-5 1,-2-1 0,4 1-2,-3-4-1,6-3 2,-5-1 1,5-2-6,3-3 0,0-6 2,0 2-1,0-5 0,0 1 2,-1-4 5,-2 2 1,-2-7 1,1 3 0,1-1 4,1-1 0,2-1-3,2 2 0,-2-1-2,0 0 0,1-6-6,2 3 0,2-2-4,1-1 2,2-4-3,5-1 6,-1 0-2,3-1 3,6-1 0,0 4-1,2-3 4,2-1-1,-3-1-1,-2-3-1,3-3 4,-4-3-5,-2-2 3,2-1-1,0 0 0,2 1 1,0 1-3,-3-2 0,4-1-1,-2-4-1,4 0-2,-3-3 0,2 4-1,1-2-1,-5 5 0,2-4-5,-6 2-1,-3-2 0,-2 1 4,-3 2 0,-1 3-2,0 1-2,2 4 2,-2 0-2,1 3 0,-1 0 1,-3 0 0,-1 0-2,-2 3 4,0 7-3,-3 0-1,-2 7 2,-5 6-2,-2 0 4,-5 3-1,-1 3 2,-2 0 3,4 1 0,-2 0-3,1-1-2,1 1-1,0-1-2,2 0 4,3-3-2,-4 1-1,4 0 2,4 2-2,-4 2 0,5 2 1,0 1 4,-6 1 1,2 2 1,-2 0-5,-3 1 1,3-1-1,-3 1 0,2 1 0,3 2 0,-3 2-1,3-2-1,3 4-1,-2-1-1,6 5 1,1-3 3,1 8-1,1 1-3,0 3 2,0 2-2,0 2 2,0 3 0,0-4 0,0 4 0,0 3 1,0-1-5,3 0 4,-2-2 1,4 2-1,2 0 2,2-2-2,1-2-1,0 1 4,0-4 0,-2 0 0,2-3-1,0 1 2,-1 0-1,-3-1 2,2 2-1,0-2-1,1 0 2,-3-2 0,3 0-1,-3 4 0,-1-1 1,-1 1-2,-1 2 0,8 3-3,-2 1-2,9 0 0,3 0-1,8 0-1,5-4 0,1 1-3,1-2 0,-5 2-2,3-1-1,-4-1 0,1 1 0,2-1 0,5-2-1,1 3 0,5-4-1,3 2 4,1-1-1,3-1 2,-4-3 2,-3 3 1,-1-5 3,-2 0-3,-7 4 4,-3-3 0,-5 2-3,1 0 0,2 5-1,3-1 0,1 2-1,6 0 1,0-3-1,-3 0-1,-1-1 1,-4 1-1,-4-1 4,-7 1-1,-3-1 3,-6 4-1,-2-3 1,-2 2-2,1-2-1,-3 0 3,2 0-6,-2 4-6,1-4-4,1 5-8,-4-1-2,0 3-11,4 1-2,-3-2 4,1 2-4,-4 3 2,2-3 0,0 3 5,-2 0-14,1 3-21,1-3-34,2 3-19,-2 0-38,1 0-74,2 0-66,0 0-46,0-1-105,-3 1-207,-1 0 0,-1 0 0,1 0 0</inkml:trace>
  <inkml:trace contextRef="#ctx0" brushRef="#br0" timeOffset="13359.3834">25782 10717 2509,'0'0'85,"3"1"35,7-1 30,6 0 18,6-3 30,14-4 16,17-4 14,10-3 14,21-7 14,26 1-47,22-4-11,19-4-26,19 0-25,18 2-14,2-3-25,4 0-16,1 3-15,-8 3-11,-17 2-18,-16 2-36,-22 4-74,-23 4-102,-25 3-103,-26 2-179,-20-5-452,-20 10 0,-18 1 0,-13 1 0</inkml:trace>
  <inkml:trace contextRef="#ctx0" brushRef="#br0" timeOffset="13763.2837">26096 11035 1529,'0'1'125,"0"0"14,2 1 9,2-2 15,4 0 23,14-3 21,9 0 30,12-3 21,16-6 31,19-4-62,20-6-11,24-2 1,24-4-2,23-1-11,18-2-19,8 2-21,6-3-28,0 6-41,-11 2-101,-16 5-138,-18 7-178,-27-35-571,-31 36 0,-25 3 0,-33-6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5:24:40.890"/>
    </inkml:context>
    <inkml:brush xml:id="br0">
      <inkml:brushProperty name="width" value="0.05292" units="cm"/>
      <inkml:brushProperty name="height" value="0.05292" units="cm"/>
    </inkml:brush>
  </inkml:definitions>
  <inkml:trace contextRef="#ctx0" brushRef="#br0">4976 1598 1092,'-3'-5'97,"0"-4"28,-2 2 27,0-4 18,3 0 15,-1 4 12,3-1 6,-3 3 4,3 4 3,0-1-74,0 2-18,0 0-29,-3 0-27,3 0-17,-3 0-15,0 2-6,-2 6-1,2 9 3,-1 10 6,3 17 11,1 16 3,5 13 4,1 14 1,-1 2 3,1 7-1,-3-4-1,-3-6-5,0-9-6,0-10-9,0-13-12,0-10-4,0-15 18,0-9 5,-3-11-1,0-7-1,0-7 0,0-4-3,3-5-1,0-4 2,0-4-3,9 1-1,7-3-21,4-1-7,12 2-3,1 0-1,6 3-2,-3 3 2,-3 8-1,-7 5-2,-2 8 1,-6 3 0,-5 10 0,-2 8 1,-5 4 2,-1 5-1,-5 4 4,-2 2-2,-2 0 0,-6-1 2,-3-5 3,-1-5 0,-2-7 7,-4-5 0,-2-8 0,-7-6 1,-1-4-3,0-7-3,3-3-11,3-3-26,6-1-70,8-2-127,16-6-534,-4 3 0,6-4 0,11-10 0</inkml:trace>
  <inkml:trace contextRef="#ctx0" brushRef="#br0" timeOffset="335.0037">5289 1893 1546,'2'-4'124,"-2"1"-2,3 2 22,7 0 13,5 2 12,12 12 12,13 7 17,9 9 11,-1 14 8,-4 13-97,-8 5-9,-12 9 4,-16 1-18,-8 4-12,-8-4-14,-7-3-9,-6-4-18,-5-7-14,-2-6-17,-7-8-53,-1-7-85,-3-14-151,-2-15-398,-4-1 0,5-9 0,0-12 0</inkml:trace>
  <inkml:trace contextRef="#ctx0" brushRef="#br0" timeOffset="669.4625">4696 2032 1033,'-12'2'105,"-6"2"19,-8 7 15,-10 13 15,-1 9 19,-2 14 15,4 15 12,3 8 12,16 3 8,10 4-80,16-2-22,10 0-19,15-3-14,6-3-14,8-7-40,0-6-61,4-15-129,-9-24-421,1 2 0,-4-13 0,-1-7 0</inkml:trace>
  <inkml:trace contextRef="#ctx0" brushRef="#br0" timeOffset="1683.525">7102 1855 798,'-1'-2'132,"-1"-3"19,-1 0 17,2 0 5,-1 1-1,2 4-6,0-1 2,0 2 6,0 7 6,2 10-94,1 15-6,-2 16-13,1 16-10,-1 15-3,-1 4 4,-1-1 7,-2-6-1,3-14-3,-3-14 11,1-14 47,1-12 30,-1-14-2,-2-6-3,1-12-3,-2-11-3,-1-13-3,-3-17-2,2-20-5,4-14-16,0-10-72,3-1-43,3 8-3,4 11-5,-2 23-6,-1 16-2,4 17 3,-2 11 1,4 6 2,4 8 0,4 9 4,5 4 1,7 10 0,6 8-1,6 10 6,4 5 1,6 4 0,-1 3 4,-3 3-2,-11 0 4,-6-7-4,-12 0 6,-8-8 2,-7 0 4,-8-8 4,-11 2 1,-9-7 0,-9-4-3,-13-4 3,-8-11-2,-1-7 0,-1-6-9,8-6-9,8-5-14,12-1-20,11 0-75,10-1-152,5-2-514,7 6 0,9-4 0,11-6 0</inkml:trace>
  <inkml:trace contextRef="#ctx0" brushRef="#br0" timeOffset="1926.2055">7867 2124 2188,'0'11'70,"0"4"21,0 12 16,0 12 1,0 10 3,0 0-1,0 2 0,0-2-12,0-12-36,6-7-226,-6-30-414,9 8 0,1-8 0,13-10 0</inkml:trace>
  <inkml:trace contextRef="#ctx0" brushRef="#br0" timeOffset="2295.3432">8186 2155 2412,'-17'-3'100,"-2"3"10,-6 0 2,-5 8 6,6 11 0,2 5 0,8 7-3,6 3 2,6-7 2,12-5-86,7-5-10,5-5-9,5-7-1,7-2-4,-1 1 2,-2 3-7,-2 0 0,-7 5-2,-9 5-2,-7 3 1,-8 6-4,-10 6 4,-10 2-1,-9 0 5,0-2 7,-5-6 14,4-6 7,7-14-5,1-3-49,10-13-130,11-38-545,3 18 0,18-9 0,19-8 0</inkml:trace>
  <inkml:trace contextRef="#ctx0" brushRef="#br0" timeOffset="2523.5298">8630 2160 3037,'-23'7'70,"-4"5"14,-6 5 7,-4 9 0,15 8 2,9 2 1,4 3-3,6-1-6,6-1-11,12-8-61,9-2-113,11-8-209,9-8-373,3-5 0,6-8 0,-1-10 0</inkml:trace>
  <inkml:trace contextRef="#ctx0" brushRef="#br0" timeOffset="3105.1923">8848 2288 2042,'-1'3'151,"1"6"9,-2 5 9,4 6 2,5 4 0,2 7 3,6-2-2,8-1 4,1-5 2,3-5-116,-2-9-27,1-7-9,-5-8-6,-1-10-4,-8-10 2,-5-8-1,-11-7-2,-10-3-1,-10-2-2,-4 10-3,-7 14-6,-1 10-1,2 13-3,9 11-3,9 5-11,10 1 2,12-2 1,15-5 0,15-4-1,15-4 0,15-5 4,6 1 1,-4-2 1,-11 1 5,-19 1 12,-14 1 17,-15 4 11,-9 3 5,0 8 2,-3 5 3,0 6 0,1 3-2,1-3 0,-1-3 2,5-3-1,2-6-11,4-8-7,4-3-3,-1-3 1,5-11-4,0-7-3,-1-4 1,-4-9-2,-6-8-24,-1 2-22,-8 1-38,-2 5-79,2 6-191,3 11-420,-1 7 0,1 2 0</inkml:trace>
  <inkml:trace contextRef="#ctx0" brushRef="#br0" timeOffset="3523.5011">9601 2227 2610,'0'8'90,"0"5"3,-2 7 5,2 4 1,0 4 3,2 4-1,-2-2-3,0-3 1,3-4 1,0-7-75,-3-4 14,4-8 10,-4-4 3,-4-6 1,-2-11-3,2-10 4,-2-12 2,3-5-2,3-2 2,8 8-8,7 10-20,9 10-15,5 11-11,9 7-6,0 8-3,2 9-7,-4 3-2,-9 7 2,-6 4-7,-9 3-10,-6 3-5,-6 1-25,0-3-51,-3-4-63,3-10-167,0-11-305,0-3 0,9-7 0,6-12 0</inkml:trace>
  <inkml:trace contextRef="#ctx0" brushRef="#br0" timeOffset="3742.3201">10107 1852 2663,'2'0'64,"0"1"14,2 13 11,6 8 2,-4 14 3,10 16-2,-1 17 3,0 6-18,-3 5-60,1-5-135,1-14-530,-10-6 0,1-15 0,-5-17 0</inkml:trace>
  <inkml:trace contextRef="#ctx0" brushRef="#br0" timeOffset="3925.3817">9992 2249 2242,'-13'2'83,"-1"3"19,3-2 10,2 6 7,10-6 8,12 5 3,21-4-1,22-4-37,26 2-152,24-31-555,10 17 0,0-4 0,-5-4 0</inkml:trace>
  <inkml:trace contextRef="#ctx0" brushRef="#br0" timeOffset="4643.3788">11117 2262 2398,'0'7'126,"-3"5"14,0 2 16,-1 8 7,1-2 6,-4 3 0,7-1 4,0 0 2,0-5 0,7 0-98,-1-8-20,7-5-10,4-3-22,5-6-21,-2-7-18,-4-7-14,0-8-12,-11-10-12,-3-4-1,-5-1-2,-7 6-1,-6 9 0,0 15 5,-5 8 14,3 15 13,7 4 4,4 6-22,4 1-22,7-5 0,16-8 0,7-3-2,4-9 0,12-6 11,2-2 11,-15 2 25,-9-2 34,-8 5 46,-11 6 45,1 0 10,0 2 3,5 6 2,3 6-4,-1 8-3,3 7-12,-1 5-21,-1-1-25,-4 4-16,-1-7-14,-3-2 9,-1-6 58,-2-10 26,0-7 12,-3-5 1,0-11 1,0-9 0,1-10 1,2-9-2,9-9 3,10 3-20,5 5-61,6 11-34,3 12-15,0 11-26,-3 7-26,-1 10-31,-4 7-23,-4 7-13,-4 6-46,-7 4-95,-2 5-84,28-7-543,-30 7 0,-9-6 0,4-5 0</inkml:trace>
  <inkml:trace contextRef="#ctx0" brushRef="#br0" timeOffset="5002.2819">13078 1806 1434,'-3'-14'231,"-3"-2"50,2-1 19,-2-1-1,6 11 8,0 12 10,0 18 2,3 16 1,4 23-2,2 24-160,2 16-69,2 6-64,-4-1-33,-4-13-3,-2-19-19,-3-17-73,0-19-99,1-24-606,2-8 0,4-10 0,6-12 0</inkml:trace>
  <inkml:trace contextRef="#ctx0" brushRef="#br0" timeOffset="5393.4356">13460 2254 2370,'-18'-2'163,"-14"-1"19,-5 3 12,-16 7 9,7 8 6,3 8 7,10 9 10,8 2 7,16 1 2,9-4-126,6-6-31,12-5-11,5-7-6,10-8-11,3-2-5,7-11-6,-3-4-9,-6-5-7,-8-5 0,-8-5-6,-9 1 2,-6 4-21,-3 7-12,0 8 2,0 5-1,0 9-4,0 9-14,0 7-15,0 1-27,4 4-13,8 1-53,3-1-123,22-10-189,-13-6-278,1-6 0,4-6 0,4-12 0</inkml:trace>
  <inkml:trace contextRef="#ctx0" brushRef="#br0" timeOffset="5852.3771">13703 1879 2336,'0'-10'74,"0"1"16,0 4 20,4 7 15,5 12 12,3 21 5,5 18-2,-1 17 6,1 13 0,-5 8-75,-6 0-4,-2-8-18,-2-13-17,-2-14-11,0-20 9,0-13 1,0-14 4,0-9-7,3-12 1,4-11-1,11-6 3,4-5 4,8 2-3,-2 9-6,-4 9-24,-1 8-6,-6 9-7,-3 7-5,-1 6-14,-2 7-10,-8 6 3,0 2-5,-9 6-2,-12-2 4,-7-3 4,-7-3 2,-4-7 7,5-10 7,7-9-14,11-15-81,16-14-244,4-11-261,16-6 0,15-9 0,15 6 0</inkml:trace>
  <inkml:trace contextRef="#ctx0" brushRef="#br0" timeOffset="6401.9688">14163 2414 2079,'-13'13'98,"-1"6"21,-6 7 16,5 5 10,6-2 11,8-2 2,7-5 5,7-4 2,6-7 3,3-7-72,5-4-24,-3-7-17,2-10-15,-11-6-10,-7-5-9,-3-8-2,-12 0-4,-5 4 0,-11 13 0,-1 9-4,-7 13 2,5 6-5,6 8-7,6-1-8,9-3 2,15-1 2,19-7 1,10-2 2,20-6 7,8 0 3,4-2-2,-15 1 3,-17-1 9,-16 3 20,-13 1 24,-9 2 6,-2 6 1,-5 5-4,2 3-7,1 6-3,0-1 2,3-1 0,6-7 3,5-2-4,3-5-21,4-3-5,3-6 5,0-6 2,-1-7-2,-8-5 0,1-7-6,-7-7-22,-1 1-59,-4 5-73,3 5-161,-3 0-577,1 16 0,1 7 0</inkml:trace>
  <inkml:trace contextRef="#ctx0" brushRef="#br0" timeOffset="6703.3661">14750 2363 3324,'0'5'46,"0"7"1,0 3 2,1 11 1,2 1 1,-1 6-2,3-1 0,-2-3 2,0-7 1,1-3-14,-4-7 41,0-8 35,0-4 9,-4-9 6,-2-8 6,-2-10 1,-1-9 4,4-5 2,3 4 2,-1 2-26,6 10-53,2 13-55,11 6-123,11 4-156,12-10-682,16 10 0,12 0 0,5-7 0</inkml:trace>
  <inkml:trace contextRef="#ctx0" brushRef="#br0" timeOffset="7039.3899">16152 2372 2744,'0'4'73,"7"2"8,6 4 3,8 0 2,9 2-8,17-5-69,5-1-229,0-6-367,-6 2 0,-6-4 0</inkml:trace>
  <inkml:trace contextRef="#ctx0" brushRef="#br0" timeOffset="7233.2618">16192 2547 1992,'0'6'52,"1"0"4,8 2 0,9 1-60,15-6-128,14-1-272,21-2 0,7-3 0</inkml:trace>
  <inkml:trace contextRef="#ctx0" brushRef="#br0" timeOffset="7669.3084">17949 2311 1793,'0'-9'161,"0"-1"29,0 3 6,0-1-2,0 2 6,0 6 2,-3 6 7,2 7 7,-1 14 5,1 14-113,2 15-44,5 6-28,5 4-7,-5-3 2,1-5-9,1-12-3,-2-7-22,-6-16-95,26-14-660,-19-5 0,0-8 0</inkml:trace>
  <inkml:trace contextRef="#ctx0" brushRef="#br0" timeOffset="8113.8508">18395 2323 2036,'-3'2'60,"-5"2"41,-2 5 20,1 10 13,-1 1 10,2 14 22,3 1 12,4 3 14,1 2 3,7-2-14,10-1-22,6-5-33,12-6-15,8-8-9,1-8-5,3-7-15,-3-11-11,-7-4-14,-3-10-2,-9-7-9,-10-9-10,-4-5-10,-11-6-4,-11 0-9,-5 6-6,-5 8-3,-9 13 1,-7 11 2,-7 9-1,-7 4-4,0 8-1,5 4-8,7-2-24,10 5-34,12-5-64,13 0-160,1-12-515,6 7 0,1-2 0,2 0 0</inkml:trace>
  <inkml:trace contextRef="#ctx0" brushRef="#br0" timeOffset="8493.5024">17584 3234 1995,'0'-2'101,"0"0"17,0-1 17,0 0 14,4 0 6,13 1 8,13 0 15,21-1 8,27 2 3,26-3-81,22 1-20,19-1-15,2 2-17,-4-5-16,-16 1-20,-27 2-60,-33-1-110,-30 0-45,-19 1-104,-15 3-315,-7-1 0,-7 0 0</inkml:trace>
  <inkml:trace contextRef="#ctx0" brushRef="#br0" timeOffset="8825.0609">17898 3468 2823,'-2'0'75,"2"0"5,0 3 20,0 7 10,0 9 6,0 12 4,0 15 1,0 10 1,0 7 0,0 0-76,0-2-1,0-11-4,2-11-32,-1-6-65,5-12-122,4-21-561,4 0 0,5-11 0,6-15 0</inkml:trace>
  <inkml:trace contextRef="#ctx0" brushRef="#br0" timeOffset="9566.217">18200 3641 2409,'-7'0'35,"-1"2"12,-4 5 21,-3 7 13,5 9 13,7 3 10,0 6 1,6-2 7,9 2 3,4-1-18,7-3-14,3-5-12,2-6-18,-1-10-12,0-4-11,-3-10-9,0-10-2,-8-5-7,-6-6-3,-4-9-1,-12-5-2,-7 1-4,-10 0 1,-1 4-2,-3 7 3,4 11 10,5 4 0,12 7 4,3 5 5,3 0 8,2 3 12,-2 0 10,1 0 9,8 0 10,8 0-3,10 0-10,10 0-3,7 0-6,3 0-11,-6 0-13,-8 6-17,-8 4-6,-9 0-11,-6 7-8,-7 2 9,-3 0 16,0 4 11,-3 3 8,-2 0 18,4 1 9,1-1 9,-4 1 4,8-2 3,0-3 6,8-4 1,8-3-10,5-6-7,8-8-4,2 2-13,-2-9-2,-6-3-4,-4-4-2,-10-5-6,-4-7-3,-6-4-13,-10-7 2,-8 2-5,-8-4 2,-1 1 0,-6 8-3,6 3-6,1 6-18,6 13-34,1 5-83,9-1-95,30 0-738,-22 3 0,6-6 0,2-7 0</inkml:trace>
  <inkml:trace contextRef="#ctx0" brushRef="#br0" timeOffset="10519.2797">19246 2467 913,'0'0'112,"0"0"25,0 0 28,0 0 20,0 0 16,0 0 11,0 0 5,0 0 5,0 0 3,0 0-82,0 0-31,0 0-15,7 4-17,0 4-9,13 5-13,5 8-6,10 5-4,2 6-6,5 2-2,-2 3 0,-3-4 0,-4 1-17,-1-8-25,-9-4-31,-3-7-42,-10-3-82,30-8-476,-31-1 0,-3-3 0,-3-7 0</inkml:trace>
  <inkml:trace contextRef="#ctx0" brushRef="#br0" timeOffset="10868.2881">19570 2414 1478,'-3'0'108,"-3"4"36,-5 5 30,-10 16 19,-9 10 7,-14 17 2,-5 14 2,-2 6 1,0 3 4,7-6-62,13-9-44,12-11-33,4-15-31,9-13-13,5-5-2,-1-10-1,2-3-8,2-3-29,1-4-70,3-6-168,1-26-390,1 22 0,2-6 0,4-4 0</inkml:trace>
  <inkml:trace contextRef="#ctx0" brushRef="#br0" timeOffset="11571.1094">20258 2432 800,'0'0'62,"0"0"32,0 0 27,1 0 19,-1 3 14,0 3 14,0 8 14,0 3 18,0 7 14,-4 4-21,-2 4-26,-7 4-29,-3 1-21,2-3-16,3-5-5,3-5-1,5-9 12,3-8-3,1 0-12,10-6-9,5-1-4,11 0-6,11-6-9,12 1-21,1 0-67,-1-4-114,-5-3-191,-15 7-310,-12 0 0,-10 0 0,-7 3 0</inkml:trace>
  <inkml:trace contextRef="#ctx0" brushRef="#br0" timeOffset="11866.0345">20479 2479 1898,'0'-6'132,"-2"0"0,-2 1 4,1 3 16,-2 3 12,2 11 11,2 11 7,-1 13 7,4 13 3,-4 12-104,-1 6-30,-1-1 5,-4 0-2,2-10-17,2-8-11,1-9-11,1-11-15,1-6-45,1-8-136,21-12-529,-17 1 0,1-6 0,5-10 0</inkml:trace>
  <inkml:trace contextRef="#ctx0" brushRef="#br0" timeOffset="12316.1311">20885 2484 1216,'-1'0'95,"-4"0"40,-1 0 37,-6 5 26,1 4 14,2 6 7,-1 11 3,-1 6 9,5 5 2,3 3-74,2 4-17,1-1-38,4-1-38,4-1-17,4-8-9,4-8 1,7-6 2,-5-12-7,3-4-4,3-10-2,-2-6 1,3-9-3,-6-3 1,-2-13-10,-7 1-9,-3-8-6,-10-1-6,-4-1 0,-6 1-1,-2 6 0,-3 4-3,0 9-4,1 8-17,4 6-68,5 4-215,-4 6-357,3 0 0,0 1 0,2 1 0</inkml:trace>
  <inkml:trace contextRef="#ctx0" brushRef="#br0" timeOffset="13602.4631">21406 2484 1079,'-2'5'90,"-2"2"39,-2 5 22,-5 6 16,2 5 17,-1 6 4,-2 7 3,4 7 3,5 2 3,3-5-36,6 2-35,9-13-26,3-3-13,6-8-11,6-9-15,4-8-4,-1-4-2,4-6-3,-2-9-2,-5-4-5,-6-5-11,-7-6-14,-11-4-7,-12-4-6,-17 2-2,-8-3 0,-12 5-1,-8 5 0,7 8 1,13 8-1,8 5 1,13 6-1,5 1 0,5 1-10,0 0 4,9 0 2,9 0 4,14-1-2,11 0-1,15 1 0,3 0-2,-4 2 0,-5 1-1,-10 1 9,-15 4-6,-12 4-3,-6 3-2,-9 5 4,0 6-1,0 2 2,0 2 0,0 6 1,3 0 3,6 1 1,3-4 5,9-2 1,11-3 1,9-4-2,2-9-1,4-3-1,-1-9 0,-3-4 0,-10-4-1,-8-7 1,-7-7-3,-10-4-1,-5-9-3,-6-5-3,-6-1 4,-5-2-2,-7 0-3,-2 3 0,-4 8-1,-1 3-2,2 3 0,2 6 0,3 6 4,3 5 3,6-1-2,2 3 2,7 4 3,3 0 2,0-3-1,3 3-1,10-5 2,8 1 1,13-2-1,12 2-2,11 4 1,-1 1-3,-2 1-1,-4 4 0,-7 2 1,-10 2 3,-6 5 0,-7 7 1,-1 3 1,-2 2 4,0 5 4,-1 3 1,-1-2 3,1 3 4,-2-4 7,2 0 1,2-4 14,4-4 9,7-4 15,4-5 0,7-2 4,7-8 5,0 0 6,-1-8 0,-5-5 8,-6-4 0,-10-6-2,-7-8 4,-12-7-9,-9-2 0,-13-2-5,-13-3-2,-12 5-7,-6 4-8,-12 9-15,7 9-2,3 8-13,10 8-20,10 0-19,8 3-24,10 2-52,2 1-79,2 1-106,4 6-202,-8-4-421,-8 4 0,-7-2 0,-14-3 0</inkml:trace>
  <inkml:trace contextRef="#ctx0" brushRef="#br0" timeOffset="14311.7149">16800 4922 2278,'-3'6'100,"0"-1"30,-4 2 15,4 2 8,0-2 5,0 1 7,2-1 6,1-3 13,7-1 2,9 0-62,14-3-32,19 0-30,13-3-28,6-1-44,1-3-152,-9-4-182,-21 7-349,-18 1 0,-12-1 0,-9 4 0</inkml:trace>
  <inkml:trace contextRef="#ctx0" brushRef="#br0" timeOffset="14537.3597">16905 5106 2148,'-11'6'95,"-1"3"8,2 1 12,-1-3 10,8 0 5,11-6 2,8 1-3,13-4-44,16-1-220,6-2-450,9-2 0,-1-7 0,-2-1 0</inkml:trace>
  <inkml:trace contextRef="#ctx0" brushRef="#br0" timeOffset="15169.3212">17984 4836 2780,'-15'-4'112,"-8"1"12,-4-1 2,-7 3 3,7-2 0,0 7 3,7 3-1,2 2 1,9 5 3,4 5-88,2 3-22,4 2-13,4 1-2,3 1 0,2 0 0,5-3-2,5-6 2,-1 0-2,5-5-8,-3-3-18,2-1-8,-2 0-3,-3-2-6,-6 3-1,-2 2-2,-3 4 0,-6 2-3,-2 2 3,-6 4 7,-4-3 15,-1 2 8,-9-3 5,-9-5 5,-2-5 1,-3-6 1,1-6 0,-4-3-6,5-6-38,8-5-48,6-7-111,12-8-480,4 8 0,6-1 0,10 2 0</inkml:trace>
  <inkml:trace contextRef="#ctx0" brushRef="#br0" timeOffset="15659.9385">18067 4683 1265,'1'-6'151,"-1"0"25,2-2 0,-1 2 0,-2 1 17,2 12 16,6 8 13,4 11 5,1 14-1,5 12-118,0 6-33,-7 5-22,-3-2 1,-1-6 0,-6-7-15,0-9-15,0-10-9,0-8 6,0-10 7,0-9 1,0-2-2,4-7-1,-1-8 0,4-6 2,0 1 1,9-8 4,2 3-4,9 4-11,3 6-7,1 5 0,-1 6 0,-3 1-5,-7 7 0,0 4-6,-13 6-3,-2 1-4,-3 7-1,0 0-3,-4 0-10,2-1-44,2-2-126,3-10-504,-2 2 0,1-9 0,8-2 0</inkml:trace>
  <inkml:trace contextRef="#ctx0" brushRef="#br0" timeOffset="16052.122">18721 4939 1842,'-15'0'98,"-3"0"3,-6 0 5,-2 3 3,9 5 5,6 1 6,6 6 0,5 2 4,3 0 2,3 2-86,5-1-12,2 0-3,8-2-4,1-3-3,0 1-15,1 0-12,-2-2-4,-3 1-6,-3-3-5,-6 2 0,-3-2 4,-4-1 8,-2-1 5,-8 1 8,-3 1 11,-7 0 9,-6-1 4,-6-3 3,3-3-7,4-2-78,2-16-526,7 9 0,3-4 0,3-1 0</inkml:trace>
  <inkml:trace contextRef="#ctx0" brushRef="#br0" timeOffset="17117.6082">19810 4712 478,'0'-1'123,"0"-1"36,0 1 27,0 0 22,0 1 21,0 0 15,0 0 15,0 0 8,0 0 4,0 0-75,0 0-43,0 0-34,0 0-14,0 2-6,0 6-3,0 7-5,-4 6-6,-2 8-5,-1 6 5,-6 3 3,0-1 1,1-4 3,0-2-10,5-9-11,2-5-6,3-7-1,2 1 8,2-10 4,1 2-8,6-3-5,9 0-4,11-3-4,8 0-5,10 3-13,1-1-31,3-1-45,-5 4-106,-5 2-131,-3-7-546,-12 6 0,-10 2 0</inkml:trace>
  <inkml:trace contextRef="#ctx0" brushRef="#br0" timeOffset="17411.1485">20148 4761 1300,'-2'-7'181,"1"-1"2,-4 2 1,2 0 9,-3 6 17,6 7 22,-3 10 10,3 12 4,0 16 3,0 12-155,0 7-22,0 5-1,-3 1-1,0-5-7,2-8-20,-2-10-24,1-9-48,2-15-164,2-13-493,4-6 0,4-13 0</inkml:trace>
  <inkml:trace contextRef="#ctx0" brushRef="#br0" timeOffset="18663.1325">20509 4841 1866,'-7'2'87,"-3"5"20,-3 10 11,-5 10 8,1 4 12,7 11 5,4 7 5,3-4 1,6 0 1,3-3-54,4-9-26,5-5-20,6-7-10,1-8-4,2-6-14,1-5-7,1-7-8,1-2-5,-3-12-1,-3-6-8,-5-7-5,-3-7-2,-10-4 0,-6-3-1,-10 1 3,-6 4 5,1 2 7,-3 12 4,-2 7 1,8 5 2,3 7 6,6 5 0,1-2 1,4 5 5,-1-1 8,2 1 0,2 0 2,3-4 1,5 4 5,14-3 2,12-1-1,15 2 2,3 1-5,1 0-4,-12 3-10,-9 3-2,-10 3-3,-14 3 2,-5 4 2,-4 6 3,-2 4 2,-2 4 1,-3 9 4,0 1 0,1 0 2,2 1 4,-1-5 10,9-6 1,5-5 3,5-5-3,4-5 1,10-4-1,2-7-4,4-5-4,5-8-1,-2-6-6,-2-4-11,-9-5-6,-11-5-13,-9-2 0,-10-6-1,-10 2-3,-14-7 4,-7 5 3,-8 1-2,-10 8 3,1 6-4,8 7 0,12 9 3,8 1 0,12 3-3,11 0 4,0 3-3,11-4 2,12 2 1,14-3-2,14 2 2,16 0 1,4 1 4,-3 1-6,-4 2 1,-13 5-6,-11 1 0,-13 2-5,-13 7 5,-8 2 6,-6 3 8,0 4 4,-3 5 2,-1 4 7,1-2 8,1 2 5,-1-5 6,5-5 11,5-4 11,2-6 6,9-6-3,3-4 3,12-4-2,0-9-3,5-4-5,1-9-3,-4-6-4,-8-5-7,-10-4-13,-11 0-12,-12-2 7,-14 3-1,-8 1 3,-15 3 6,-15 5 4,-7 11 0,-5 5-1,2 8-3,9 3-6,14 7-2,14-3-37,14 3-27,7 1-43,7 3-86,3 1-97,3-1-218,0 1-466,1-2 0,2 1 0</inkml:trace>
  <inkml:trace contextRef="#ctx0" brushRef="#br0" timeOffset="35445.4438">7841 6863 1911,'0'-10'107,"0"-2"39,0-2 30,0-4 10,-1 4 18,1 2 13,-3-2 7,1 2 5,2 1 6,-1 3-90,1 4-14,0 1-46,0 0-29,0 3-6,0 6-9,0 9-3,0 19 3,1 18 1,-1 24-6,0 17 3,3 6 2,-1 5 6,-2-12 1,3-12-5,-2-17 15,-1-22 62,0-13 2,0-19-6,0-12 3,2-14-7,-2-17-5,0-15-6,0-18-3,3-23-8,4-9-26,4-5-75,8 10-13,0 15-5,2 23-6,-2 22 1,-5 14 4,-1 12 2,4 8 2,1 8 12,6 6 4,3 4-1,9 10 2,3 11 5,7 7 3,0 5-4,-1 10 3,-4-2 3,-8 0 0,-9-1-4,-14-4 2,-5-5 3,-14-3 3,-14-6-1,-10-4 3,-15-7 5,-16-4-3,-9-7-1,-2-5-1,3-5 3,12-4-8,19-2-7,17-2-45,15-2-66,9-2-81,15-4-179,9-9-558,6-9 0,12-11 0,15-10 0</inkml:trace>
  <inkml:trace contextRef="#ctx0" brushRef="#br0" timeOffset="35676.7845">8565 7036 2618,'0'0'54,"0"4"17,0 10 14,0 9 5,0 10 3,0 11 0,0 5 0,0-2 2,0-2-9,0-12-80,2-5-129,14-14-529,-7-5 0,7-6 0,9-11 0</inkml:trace>
  <inkml:trace contextRef="#ctx0" brushRef="#br0" timeOffset="36059.5495">9018 7015 2152,'-15'0'76,"-11"0"10,-5 4 5,-8 8 8,7 2 6,5 9 4,6 6 3,11 2 5,5-2 2,10-3-68,14-2-4,8-2-5,8-6-6,13 0-6,-1 0-13,-1-1-12,-8 3-7,-11 0-4,-14 4-2,-5 2 4,-12 1-4,-7 3-2,-10-1 0,-4 0 2,-9-4 6,-5-6 13,0-6 5,3-7-3,5-4-28,9-8-140,17-9-466,1-5 0,13-4 0,15-6 0</inkml:trace>
  <inkml:trace contextRef="#ctx0" brushRef="#br0" timeOffset="36330.4849">9655 7106 2440,'-11'0'120,"-2"0"11,-4 5 12,0 4 8,8 5 8,3 9 3,5 7 0,-1 4 2,7 2 1,2-3-104,6-2-21,6-2-32,10-5-28,4-8-70,6-4-134,3-16-490,-1-1 0,-4-7 0,-4-5 0</inkml:trace>
  <inkml:trace contextRef="#ctx0" brushRef="#br0" timeOffset="36638.9736">9885 7224 2168,'-2'0'150,"-4"5"14,3 4 13,2 9 5,-1 0 5,7 7 3,4 1 2,3-2 2,4-2 2,3-4-112,3-5-21,-3-7-10,1-3-7,-3-8-6,-1-5-4,-2-8-2,-10-6-3,-1-8-11,-7-4-15,-10-5-4,-4 2-16,-1 5-26,-5 8-34,7 9-75,11 11-198,0 12-368,5 4 0,2 0 0,12-2 0</inkml:trace>
  <inkml:trace contextRef="#ctx0" brushRef="#br0" timeOffset="36943.3107">10293 7129 1810,'0'5'106,"3"5"24,1 3 16,5 5 9,2 4 3,-1 5 5,7-2 16,0 3 7,3-2 2,4-4-65,3-2-33,0-4-20,-5-6-13,-1-7-6,-3-3-4,-5-3-9,2-6-37,1-8-41,-7-8-41,-2-9-51,-1-9-47,-5 1-51,9 1-377,-7 13 0,4 8 0,-3 11 0</inkml:trace>
  <inkml:trace contextRef="#ctx0" brushRef="#br0" timeOffset="37311.211">10645 7100 1511,'3'3'86,"1"8"19,1 4 9,-1 5 4,3 9 0,-3 3 3,2 1 1,-3 3 3,-3-2 1,0 0-45,0-7 40,0-5 41,0-10 1,0-7 1,0-7 2,0-10-1,0-9 1,0-12-6,4-9-14,7-5-9,8-2-77,8 5-65,7 13-33,-3 13-21,-2 10-12,-8 12-7,-6 8 0,-3 9 4,-6 4 13,-2 7-1,-2 4 4,-2 0-30,2-1-61,1-3-119,0-19-361,1 9 0,6-11 0,10-10 0</inkml:trace>
  <inkml:trace contextRef="#ctx0" brushRef="#br0" timeOffset="37559.9941">11211 6767 2056,'3'-1'56,"1"1"25,2 8 14,5 7 6,-2 13 3,9 16 1,0 14-4,-6 9 3,0 4-7,0 4-85,-3-6-117,3-9-175,-8-8-225,-1-8 0,-6-15 0,-5-13 0</inkml:trace>
  <inkml:trace contextRef="#ctx0" brushRef="#br0" timeOffset="37712.2029">11174 7192 1474,'-4'-10'123,"-2"3"2,3 0 8,-3 2 12,10 2 7,5 6 4,14-1-5,15 1-63,20-10-155,19 0-429,17-8 0,8-9 0</inkml:trace>
  <inkml:trace contextRef="#ctx0" brushRef="#br0" timeOffset="38136.0934">12861 7074 2268,'-8'10'139,"-2"6"19,-5 6 12,-1 5 2,0 2 2,5 0 2,5 2 0,4 1 2,7-3 1,7 0-106,9-4-30,4-7-22,5-4-14,7-9-9,-3-5-17,-4-8-19,-3-7-21,-6-10-31,-12-7-8,-5-6-3,-9-6-1,-10 1 10,-9 4 5,-5 10 5,-7 12 16,0 10 3,2 8-19,9 8-52,12-2-119,10 5-260,9 2 0,12-1 0,9-8 0</inkml:trace>
  <inkml:trace contextRef="#ctx0" brushRef="#br0" timeOffset="38480.2357">13018 7129 1194,'0'3'134,"3"2"29,0 4 17,3 5 4,4 1 3,2 9 1,-2 1 2,3 7 6,-1-2 1,-4 0-72,-3-4-25,-3-2 34,1-12 48,-3-4 8,0-6 1,0-5-1,2-11-1,-1-10-4,5-12-9,6-10-13,8-2-30,7 0-69,0 8-86,1 14-62,-1 13-51,-5 9-44,-1 11-43,-2 7-20,-4 7-9,-4 0-31,-1 11-82,0-9-246,-4 11 0,5-2 0,6-3 0</inkml:trace>
  <inkml:trace contextRef="#ctx0" brushRef="#br0" timeOffset="39082.3847">14574 7052 551,'0'-1'39,"0"0"65,0-1 74,0 2 23,0-1 28,0 2 47,0 10 25,3 9 15,2 15 3,2 16 8,0 13-42,1 6-63,0 9-75,-7-4-22,1-3-29,-2-10-46,0-9-9,0-18 29,0-12 8,0-15 2,0-16 1,0-16 0,0-14 2,0-15-1,0-18-4,0-8 2,4-9-17,0 1-44,2 7-14,5 16-6,6 12-3,2 18-3,2 13-5,3 10-4,2 9-2,-2 7-4,0 11-4,-3 3-6,-1 9 0,-8 7 4,-8 4 2,-2 0 2,-11 1 5,-8-2 2,-2-1 9,-7-6 3,-3-10-1,2-7-34,5-10-79,13-11-255,-2-11-380,8-10 0,14-9 0,14-4 0</inkml:trace>
  <inkml:trace contextRef="#ctx0" brushRef="#br0" timeOffset="39507.2405">15292 7129 2342,'-12'0'62,"-4"0"19,-4 0 28,-6 3 17,2-1 13,0 4 10,4 3 6,1 3 7,7 5 5,7 8-53,2 1-4,3 5-18,8-1-26,2-5-16,5-4-12,0-5-9,6-8-4,3-6-1,-1-7-7,0-10-5,-2-5-13,-2-3-31,-5-6-31,-4 2-14,-2 3-12,-4 9-3,-2 8 1,-2 7-2,0 10 2,1 7 3,-1 8 11,2 5 20,-1 4-83,5-2-95,8-6-30,-4-1-250,7-6 0,-2-7 0,1-7 0</inkml:trace>
  <inkml:trace contextRef="#ctx0" brushRef="#br0" timeOffset="39700.2201">15521 7146 1441,'0'3'115,"0"8"12,0 3 2,0 7 2,1 2-1,2 6-35,6 1-123,-2-11-400,0 9 0,-1-5 0</inkml:trace>
  <inkml:trace contextRef="#ctx0" brushRef="#br0" timeOffset="40136.7688">15754 7327 483,'0'11'82,"0"1"72,1 0 15,-1 0 13,3-8 23,-1-8 24,-1-10 11,2-8 16,0-6 11,6-8-29,0-2-42,3 2-72,5 4-13,4 10-17,-3 8-26,1 8-40,1 8-39,-3 6-36,1 5-18,-6 3-17,-3 5-23,1 4-70,-5 2-24,-4 2 2,5 0-8,-3-5-47,1-11-105,-1 10 0,-3-8 0,4-7 0</inkml:trace>
  <inkml:trace contextRef="#ctx0" brushRef="#br0" timeOffset="40404.9224">16159 6887 1968,'0'0'102,"0"0"17,3 5 20,2 10 9,0 11 0,4 13 0,2 17-4,-3 6-20,3 8-20,-5-1-114,0-2-50,2-11-41,-4-9-60,-2-13-79,4-17-274,-9-3 0,0-12 0,-5-5 0</inkml:trace>
  <inkml:trace contextRef="#ctx0" brushRef="#br0" timeOffset="40587.1906">16094 7249 1686,'-9'-3'174,"-1"0"13,-3 0 19,2 1 15,8 0 20,3 4 17,5 3 11,9-1 6,11 2 0,10 2-165,18-2-89,8-3-190,-1-41-581,1 27 0,-7 1 0,-4-9 0</inkml:trace>
  <inkml:trace contextRef="#ctx0" brushRef="#br0" timeOffset="42273.3716">19969 7025 1167,'0'0'82,"0"0"26,0 0 23,1 0 17,-1 0 16,0 0 21,0 0 19,0 0 13,0 0 4,-1 0-50,-10 0-14,-7 3-14,-7 0-20,-15-2-14,-8 3-4,-6-3-10,-4 1-14,1-2-10,6 0-1,7-2-11,10 1-4,13-2-7,9 1 10,6-1 6,5 0-10,1 1-12,0 1-8,1 1-4,-2 0-5,1 0-1,-2 0-1,2 0-7,0 0-13,0 0-10,0 0 1,0 0 0,0 3 4,0 3 1,-1 2 4,-2 5 1,-2 6-3,-5 4 6,-3 5 1,-1-1 3,-2 2-2,-1-1 5,3-5-6,5-2 4,3-1-1,4-4-2,1-3 2,4-5-1,4-2 4,4-3-1,8-1-1,3-2-3,8 0 6,1 0-5,7-2 1,-2 2 2,5 0-1,-2 4-4,1-2-7,-5 4-1,-7 8-1,-8 1 2,-2 2-4,-6 4 4,-6 1-1,-4 3 1,-2-3 3,0 2 8,-5-4 13,-4 1 16,-4-2 16,-10-2 5,-4-3 15,-5-1 2,-4-3 6,-3-4 3,-9-3-2,3-3-7,-5 0-10,5 0-16,7 0-13,8 0-8,6 0-11,11 0-7,3 0-3,3 0-6,4 0 0,3 0-1,0 0-2,0 0-1,0 0-2,-3 0-3,3 0-5,0 0-6,0 0-20,0 0-31,0 0-36,0 0-55,0 0-75,0 0-71,3-3-191,-3 2-312,0 1 0,0 0 0,0-1 0</inkml:trace>
  <inkml:trace contextRef="#ctx0" brushRef="#br0" timeOffset="43325.1984">18720 7843 1358,'0'3'57,"0"0"39,0 1 36,0-1 18,0 1 6,0-4 6,1 3 7,5-1 7,6-2 10,9 3-19,12-3-10,14 0-30,16 0-26,17-3-15,14-2-5,14 1-4,11-7-6,-1-3-7,-3-3-8,-4 3-16,-9-1-14,-15 0-9,-20 3-14,-22 4-15,-18 0-45,-15 4-38,-7 2-54,-5-2-61,-2 1-71,4-5-301,-11 7 0,-6-1 0,-8-1 0</inkml:trace>
  <inkml:trace contextRef="#ctx0" brushRef="#br0" timeOffset="43681.9334">19164 8102 2545,'-2'0'96,"2"-1"4,0 1 1,-1 0 5,1 6 19,1 3 12,-1 11 5,0 9 0,0 13 1,-1 8-83,-2 7-15,-3 1-3,-2 1 0,-1-4-10,2-8-18,0-9-34,4-9-45,6-9-157,4-25-491,7 3 0,9-13 0</inkml:trace>
  <inkml:trace contextRef="#ctx0" brushRef="#br0" timeOffset="44396.8927">19481 8251 2348,'-5'2'93,"-5"5"27,-1 5 16,-2 5 9,4 6 5,4 7 3,2 3 2,6 2 1,5 1 1,5 0-72,0-8-19,6-5-25,2-8-13,6-7-8,0-11-4,5-7-3,1-8-3,-1-6-1,-5-4-1,-9-5 1,-11 3 0,-4-2 1,-10 3 0,-14 0 0,-6 2 2,-6-2 1,-5 2 8,5 5 24,7 4 11,14 6 4,7 3 0,10 5 4,10 2 0,9 2 4,14 0 0,12 0-4,10 0-6,-2-2-24,0 2-12,-13 2-4,-9 1-2,-10 6-4,-13 3-6,-7 9-2,-4 4 0,-5 9 0,-1 3 3,3 3-1,1-1 3,3-5 8,9-5 6,8-5 3,4-14 13,10-5 1,2-10 0,7-12 2,-1-7-1,-6-7 0,-8-8-3,-9 0-5,-14-1-4,-15 3 0,-13 8-9,-12 3-4,-11 11-2,-6 7-9,5 5-28,3 3-56,17 0-76,15 0-83,14-4-712,8-1 0,10-3 0</inkml:trace>
  <inkml:trace contextRef="#ctx0" brushRef="#br0" timeOffset="44856.9335">20601 7331 836,'0'-3'204,"0"3"29,0 0 6,0-1 4,6 1 19,3 1 13,13 6 9,8 5 4,14 8-1,9 4-146,-1 7-57,-2-1-31,-2-1-11,-12-4-39,-1-6-84,-5-6-219,-10-2-318,-10-6 0,-3-3 0,-3-5 0</inkml:trace>
  <inkml:trace contextRef="#ctx0" brushRef="#br0" timeOffset="45090.9027">20873 7215 2197,'-4'0'37,"1"6"33,-3 9 20,-4 10 8,-6 10 3,-4 14 0,-5 6 2,1 2-4,-2-3-8,4-2-49,5-9-47,8-9-126,3-12-65,12-23-343,5 1 0,12-11 0,8-11 0</inkml:trace>
  <inkml:trace contextRef="#ctx0" brushRef="#br0" timeOffset="45666.2139">21292 7074 1936,'0'0'132,"-2"-3"30,2 3 30,-1-3 11,2-1 3,6-3 3,5 0 2,12-3-2,10 4 0,8 3-100,1-3-32,-2 6-32,-6 6-33,-10 3-10,-8 8-4,-11 5-2,-5 6 0,-12 5 2,-12 2 3,-12 2-1,-10 1 3,-4-1 4,6-9 6,12-5 6,14-8 3,16-11 3,11-1-2,2-5-2,12 0-2,3-2 0,6 1-3,2-1-3,1 1-2,-3 6-7,-3 6-5,-9 4-2,-8 2 1,-6 6 4,-10 4 1,-9-3 1,-10 3 4,-6-1 3,-14-3-1,-2-1 2,-7-2 1,-1-2-5,3-8-15,6-7-26,10 2-48,14-10-163,12-14-519,17 4 0,18-4 0,15-9 0</inkml:trace>
  <inkml:trace contextRef="#ctx0" brushRef="#br0" timeOffset="46106.5212">22068 7064 1838,'-3'0'46,"-9"0"22,-6 2 25,-12 6 18,-15 8 7,-4 8 5,4 4 2,6 2 2,9-1 3,19-2-21,7-5-9,11-2-10,10-1-21,10-5-15,5-1-6,8-1-3,1 0-1,-5 1 0,-9 0-2,-9-1-6,-10 5 0,-8 1-8,-9 1-2,-12 2-1,-8 3-1,-4 1 0,-13-3-2,-3 0 1,1-5-1,3-6-4,4-6-8,13-5-21,10-1-55,11-9-102,18-8-167,7-1-292,10-5 0,12-8 0,11-2 0</inkml:trace>
  <inkml:trace contextRef="#ctx0" brushRef="#br0" timeOffset="46516.1233">22367 7165 1388,'0'0'110,"-4"-2"26,-10 4 36,-4 2 26,-3 9 11,-6 6 9,3 4 10,12 6 7,6 0 7,4 2-95,5-4-7,8-1-17,5-7-27,4-6-21,10-5-10,7-4-7,4-7-10,3-6-8,-2-8-5,-3-6-2,-9-7-6,-9-6-8,-11-10-7,-15-1-1,-14 1 2,-12 1 0,-3 8-2,-2 11-3,1 12-6,11 5-20,9 6-26,8 6-72,7 0-153,3-6-464,3 18 0,8 5 0</inkml:trace>
  <inkml:trace contextRef="#ctx0" brushRef="#br0" timeOffset="46763.3975">22677 7379 2202,'-9'11'58,"-2"7"31,-9 5 9,-7 4 3,-4 5 1,0-2 1,-1 0 1,2-2-2,8-6-23,9-4-76,6-7-121,22-11-466,-9-2 0,9-12 0,5-9 0</inkml:trace>
  <inkml:trace contextRef="#ctx0" brushRef="#br0" timeOffset="48115.2324">23062 7090 1829,'0'0'50,"-6"3"35,-4 10 34,-5 7 21,0 7 9,-5 7 4,8 3 3,3 3 1,6-1 3,6-6-17,6-2-26,9-7-31,4-2-29,13-7-19,5-7-8,4-3-3,0-5-3,-6-8 0,-5-5-4,-7-3-2,-7-9-2,-14-7-5,-4-5-6,-7-9 1,-12-1-1,-6-1 1,1 8-2,-4 8 0,0 9 1,3 6-5,7 8 4,6 1 3,3 7 12,5-4 17,3 4 1,3-1-1,5-7 2,11 0-2,6 0 0,10-1 1,6 4-3,0 4-4,-4 2-10,-1 7-22,-8 4-1,-9 7 0,-5 5 1,-8 6 0,-5 5 2,-1 2 2,3-2 1,4-2 2,4-4 1,9-2 3,7-4-2,3-9 1,2 1 0,1-11 1,-1-1-2,-7-7-1,1-5 1,-5-7-2,-11-6-4,-4-11 0,-3 0 0,-9-4 1,-11-4 0,-2 1 2,-8 4-1,-8 2-1,2 5 1,5 6 1,7 5 1,9 6 3,5 4 3,7 3-8,0 3-1,3 0 3,11 0-2,10-1 3,16 0 0,15 1 0,11 2 1,5 1-6,-5 0-1,-3 4 5,-7 2 5,-11 6-10,-4 2 3,-5 3-5,-8 0-3,1 5 0,-6 1 1,-1 4 1,1 1 3,-1 1 3,0 2 10,3-2 16,1-3 11,1-6 9,4-2 10,2-7 1,2-4 4,1-4-1,0-3-1,-3-3 1,-4-3-15,-11-6 0,-3-6-2,-10-7 4,-10-7-2,-11-6 7,-14-4 8,-16 2 17,-9-3 14,-10 11 4,-4 3 3,4 12-9,6 8-12,13 6-8,9 1-8,13 4-8,8-2-12,8 0-17,4 0-15,2 0-8,2 3-2,0-3-3,0 0 1,-1 0-1,-1 0 1,2 2 2,-1-1-6,1 2 0,-2-3-1,2 1-3,0-1-6,0 0-9,0 2-10,0-2-12,0 1-5,0 1-6,0 3-10,0-3-22,0 2-31,0-1-46,0 4-50,0-2-115,0-4-596,-4 6 0,-7-7 0,-8 0 0</inkml:trace>
  <inkml:trace contextRef="#ctx0" brushRef="#br0" timeOffset="49061.0823">17648 10121 2846,'0'4'115,"0"-4"11,0 3 11,0-1 12,0 0 10,6-2 11,8 0 2,11-2 2,15 2 0,12-5-101,10 4-43,-2-2-59,-6 0-95,-12 3-142,5-8-515,-32 8 0,-9-3 0,-6 2 0</inkml:trace>
  <inkml:trace contextRef="#ctx0" brushRef="#br0" timeOffset="49288.9539">17698 10351 3046,'0'1'72,"1"0"0,4-1 1,5 2 1,7-2-2,12-2 0,7-2-17,9 0-62,5-3-154,-5-17-512,-6 13 0,-6-1 0,-4-1 0</inkml:trace>
  <inkml:trace contextRef="#ctx0" brushRef="#br0" timeOffset="49863.1113">17632 7620 2918,'0'0'20,"0"3"9,0 1 10,0 2 10,1 1 14,8 0 9,9 0 6,14-3 2,13-1-2,9-3-57,2 0-126,12-11-563,-34 8 0,-11 1 0,-11 0 0</inkml:trace>
  <inkml:trace contextRef="#ctx0" brushRef="#br0" timeOffset="50063.3487">17821 7708 1510,'-3'7'180,"-1"2"7,-2-1 5,1-1 14,4-1 17,1-2 9,9-1 0,4-1-1,10 1-22,10-2-221,16-1-250,-6-1-363,3 0 0,-3 1 0,-3 0 0</inkml:trace>
  <inkml:trace contextRef="#ctx0" brushRef="#br0" timeOffset="50807.1673">19064 9740 2603,'-12'0'87,"-6"0"14,-7 0 6,-10 2 5,-1 0 4,0 4 7,-3 1 3,6 5-1,7 0 3,6 3-72,9 0-12,6 5-12,3 0-3,5 2 0,9 1-2,4 0-5,7-3-1,14 1 3,8-7-2,5-2 0,1-1-6,-2-2-2,-8 0-3,-8 2-4,-15 3-1,-10 3-2,-7 0 0,-7 1-2,-10 3 2,-8-2-2,-10 1 3,-9-1-1,-7 0 2,2-9 0,1-7-7,8-3-21,7-4-49,13-10-116,16-10-197,4 1-292,14-9 0,8-5 0,19-6 0</inkml:trace>
  <inkml:trace contextRef="#ctx0" brushRef="#br0" timeOffset="51267.6021">19300 9622 2170,'0'-1'77,"0"-1"18,0 2 32,0 8 19,2 11 12,4 12 2,0 13 0,0 11 0,5 4 0,-4 0-78,-2-2 2,-4-7-18,-1-6-31,0-11-16,0-7-12,0-9 4,0-8 1,0-7-1,0-2 1,3-8 1,0-6-2,5-4 4,2-5 2,8 1-1,4 1-2,2 6-4,-1 5-2,1 6 2,-4 6-4,-3 5-3,-7 5-4,1 5-12,-8 3-4,-3 2-13,0 0-23,0 0-44,0-7-69,4-4-129,5-11-345,1 0 0,4 0 0,7-9 0</inkml:trace>
  <inkml:trace contextRef="#ctx0" brushRef="#br0" timeOffset="51622.9558">19820 9922 1904,'-18'4'88,"-4"2"2,-8 6 0,-1 7 2,7-2 4,4 4 11,13-1 31,2-1 11,7-4 1,5-1-71,16 1-1,2-1 3,10-1 2,6 1-2,-2 5 1,-5-3-13,-9 5-29,-15 1-3,-6-3 8,-13 4 0,-12-3-3,-9 0-6,-8-2-1,-11-2 1,-4-4-4,3-5-23,3-5-47,12-4-234,9-1-428,13-6 0,9-7 0,17-6 0</inkml:trace>
  <inkml:trace contextRef="#ctx0" brushRef="#br0" timeOffset="60038.5949">20655 9627 2644,'0'-1'94,"0"-1"19,3 0 14,-6 1 10,3-1 5,0 2 3,0-1-2,0 1 2,0 1 16,0 9-58,0 8-1,0 16-10,0 13-4,0 15-10,0 8-5,0 1 0,0-5 4,0-6 0,0-13-17,-1-10-16,1-11-14,-2-9-25,-1-11-62,1-6-59,2-9-121,2-15-631,-4-1 0,4-9 0,3-7 0</inkml:trace>
  <inkml:trace contextRef="#ctx0" brushRef="#br0" timeOffset="60622.1026">20891 9588 3031,'-1'-3'83,"-2"-1"5,0 1 17,-2 3 15,3 0 13,1 3 13,1-1 8,0 3 10,5-1 5,2-2-77,11-1-3,8 1-5,8-2-16,7-3-14,0 2-15,-8 1-17,-6-1-9,-11 1-7,-6 0-2,-10 3-2,3 2 3,-3 2 2,0 4 7,-3 2 10,3 2 12,-4 4 9,1 3 3,-1 6 1,-1 4 5,4 6 2,-1 2-2,1 6 0,-2 2-8,3 1-11,-1-6-6,1-4-6,-2-7 0,2-7-3,-3-7-6,1-4-3,2-4-3,-3-3-3,3-2-2,-3 0-20,3-3-17,0 0-30,0-1-54,0 1-72,3-2-142,2-12-582,0 7 0,2-4 0,3-8 0</inkml:trace>
  <inkml:trace contextRef="#ctx0" brushRef="#br0" timeOffset="61487.1824">21934 9603 1160,'1'0'156,"1"0"44,-1 0 34,1-1 14,-2-1 2,-3 0 7,-3 1 10,-1-1 12,-6 2 10,-8 0-101,-3 0-34,-3 0-30,-6 0-30,2 0-13,1 2-2,3 1-5,5-1-12,10 0-12,6 2-9,5-2-8,2 3-9,-1-1-10,2 1-1,-2 2-1,1-2-2,2 3 0,0 1 3,3 1 1,-3 0 0,-3 4-2,3 1-2,-6 4 0,-1 2-2,-5-1 1,1-1 1,1-2-2,0-5-2,7-3 1,0-3 5,0 0 2,7-5 0,2 0 2,6-1-2,4 0 0,8 0-2,-1-1 4,1 4-2,0-1-2,2 5-7,-6 0 0,-4 4-4,-3 5-4,-4 0 2,-5 2-2,-4 2-1,-2 4-1,-2 0 2,-5 0 2,-7 1 3,-5-1-1,-6-5 5,-9-1 6,-4-4 3,-6-3 2,-2-5 1,5-3 2,3-3-2,9 0-1,8 0-4,7 0-33,9 0-64,0-3-77,8-3-174,3-23-503,10 12 0,8-9 0,13-16 0</inkml:trace>
  <inkml:trace contextRef="#ctx0" brushRef="#br0" timeOffset="62446.9504">22217 9696 1957,'-3'-2'111,"0"2"7,-4 0 26,0 0 28,-2 3 23,0 6 17,-3 3 10,0 9 3,0 7 3,2 3-97,4 3-10,1-1-6,3 4-24,10-7-26,10-2-22,6-5-15,3-3-10,11-6-5,-8-5 2,-1-6 1,-5-4 2,-5-6 2,-5-3-2,-2-7-2,-6-8 2,-5-7-1,-7-2 0,-9-8 3,3 1-4,-4 3-2,-1 6-3,2 6-4,8 8 3,-3 4-1,10 5-1,0 4-4,0 0 5,0 2-2,0 0 1,4-4 0,3-3 0,11-1 0,9 1 1,12-2-1,10 3 4,6 4 3,2 2 1,-1 5 5,-5 4 1,-9 4 1,-8 4 0,-9 3 3,-7 2 0,-3 0 2,-7 4-1,-1-2 1,-2 5 1,-1-1-1,-2 1 7,-1-1 6,8-2 8,2-3 4,4-4 7,1-2-3,7-5 3,3-5 0,2-4-6,1 0-2,-1-8-8,1-5-8,-7-2-7,-5-7-7,-7-4-6,-7-5 1,-6 1-4,-10-6-1,-7-1 5,-4 3 4,-9 3 6,-3 7 2,3 7-1,0 8 0,-2 4-3,2 5-1,6 0 1,6 0-2,5 0-2,6 0-8,7 0-7,-1 0-2,4 0-3,-1 0 0,-1 0 0,-1 0-1,2 4-11,-2-1-15,1 2-70,0 2-84,-1 1-95,3-1-234,-3 0-442,-7 2 0,2-4 0,-7-2 0</inkml:trace>
  <inkml:trace contextRef="#ctx0" brushRef="#br0" timeOffset="69694.1272">10446 11572 1202,'0'0'90,"0"-3"33,0 3 30,0-3 23,0-1 16,0 2 15,0 0 14,0-1 16,0 2 13,0-1-53,0-1-24,0 3-31,0-2-31,0 2-25,0-1-12,0 2-6,0 7-3,-3 9 1,-3 12-6,-3 13-7,-8 13-3,-3 14-1,-2 1 2,3 2 1,-2-2-6,9-14 1,4-15 44,2-15 37,5-12 1,2-12 1,-2-10-1,2-12 0,1-9 1,3-10 3,5-12-3,3-7-10,10-5-60,4 0-51,-2 6-12,1 10-7,-5 11-3,-4 15-2,-5 13 0,3 8-6,0 12 6,3 9 0,3 8 3,-1 9 0,-6 8 2,2 2 3,-5 2 2,-1-1 5,-3 1-15,-1-7-28,-4-1-31,0-8-76,0-7-64,-4-8-144,2-16-171,-5-3-275,-6-11 0,-8-13 0,-1-6 0</inkml:trace>
  <inkml:trace contextRef="#ctx0" brushRef="#br0" timeOffset="70383.1334">10461 11940 1803,'-4'-5'143,"2"2"25,1 0 20,-1-3 9,7-2 2,7 2 5,12 1 4,9-5-1,14 2 2,7 1-104,3 1-39,-9 4-26,-10 0-21,-13 2-6,-11 2-2,-7 4-1,-7 6-2,2 3 0,-2 11 0,2 3 1,-2 3-1,1 2 3,2-4-1,-2-2 1,1-6 21,-2-9 55,0-5 10,0-6 4,0-8 2,0-9 0,0-6 0,-2-12-2,2-10 1,2-2-5,2-1-23,8 7-56,8 10-15,2 11-3,0 10-6,3 5-2,-2 7-1,-1 7-2,-5 5-5,-1 0 4,-7 4-1,-6 4-2,1-2 1,-4-5-3,0-1 10,0-5 13,0-6 7,0-1 4,0-8 6,0-5-2,3-6 3,7-10 0,7-6 0,8-4 5,5 3-9,2 6-16,-7 9-4,-4 10-5,-5 5 1,-3 9-2,-2 5-2,-4 5-1,-2 3 5,-2 10-6,-3 0 1,4 6 5,-3-2-6,3-2-18,-1 0-70,1-9-120,5-8-214,-6-5-391,5-6 0,2-9 0,13-11 0</inkml:trace>
  <inkml:trace contextRef="#ctx0" brushRef="#br0" timeOffset="70728.3336">11447 11851 2024,'-8'4'127,"1"4"28,-5 6 10,4 6 6,5-1 1,2 9 4,4-1 3,9-2 2,1-2 3,6-5-91,6-9-14,-1-2-24,1-7-6,-8-6-5,3-4-1,-7-8-3,-1-4-5,-7-7-7,-2-6-17,-6 2-18,-6 0-18,-6 7-4,-4 10-5,-1 5-13,0 11-32,5 8-67,2 3-83,10-1-102,1 1-285,2 3 0,8-2 0,6-6 0</inkml:trace>
  <inkml:trace contextRef="#ctx0" brushRef="#br0" timeOffset="71037.7654">11773 11867 2042,'-4'1'85,"-3"7"31,2 2 17,2 8 17,0 6 11,6 5 6,3-3 3,9 1 2,2 2 10,7-9-35,3-4-12,3-8-13,-3-5-11,0-9-13,0-6-9,-3-6-4,-4-3-2,-6-8-17,-4 0-49,-7-4-52,-3 4-57,0 5-120,0 2-99,0 2-425,0 14 0,0 2 0,3 1 0</inkml:trace>
  <inkml:trace contextRef="#ctx0" brushRef="#br0" timeOffset="71455.2539">12198 11850 1644,'0'10'93,"0"3"6,0 10 9,3 2 5,0 4 0,3 1 1,-2 5 0,1-3 1,-4 1 2,1-11-21,-2-3 20,0-12 2,-2-5-5,-4-6-2,-1-12 3,1-8-2,0-8 0,1-10 0,6 1 0,9-2-49,9 4-42,4 7-8,12 8-6,2 10-2,4 7-3,-2 6 1,0 4-1,-9 12 0,-7 2-4,-7 4 0,-10 6-1,-4 4 0,-7 4-2,-4 2-19,-3 3-35,2-4-107,0-7-106,10-10-393,3-6 0,8-8 0,12-12 0</inkml:trace>
  <inkml:trace contextRef="#ctx0" brushRef="#br0" timeOffset="71685.0067">12756 11431 1894,'0'-9'89,"0"6"9,2 6 11,2 6 8,6 18 5,0 18 0,2 12 1,0 16-1,-3 6-17,-5 6-140,-2 1-78,-2-8-97,0-14-298,-2-2 0,1-15 0,-2-13 0</inkml:trace>
  <inkml:trace contextRef="#ctx0" brushRef="#br0" timeOffset="71891.1749">12612 11901 2467,'-2'0'76,"2"0"19,0 0 10,4 0 5,9 0 4,15 4 0,14-1-15,17-2-115,30-9-616,-13 4 0,1-8 0,-3-5 0</inkml:trace>
  <inkml:trace contextRef="#ctx0" brushRef="#br0" timeOffset="72485.1467">14539 11736 1947,'-7'0'120,"-5"0"22,0-3 15,-9 0 5,2 0 4,-5 1 3,-3-1 0,-4 3 3,-4 4 1,0 6-96,7 5-22,5 5-23,5 7-12,11 1-4,4 1-1,0 2-1,3-6 2,7-1-2,7 0 5,4-8 2,11 0 1,7-4-4,-2-2 0,4-1 0,-8 1-4,-9-3-1,-4 7-2,-11 1 2,-3 3-6,-12 6-2,-9 2 1,-7-1 5,-9 1-3,-10-5 0,-2-6 2,-3-3-1,4-8-4,8-3-13,7-6-43,13-5-114,17-11-159,10-10-340,17 4 0,17-4 0,13 1 0</inkml:trace>
  <inkml:trace contextRef="#ctx0" brushRef="#br0" timeOffset="72880.0012">14753 11925 2146,'-8'-2'105,"-3"2"26,-6 0 19,-7 5 11,1 2 4,-2 9 3,3 5 7,6 8 1,7 2 1,6-4-84,7 2-18,7-7-21,5-4-18,3-7-6,5-7-2,0-6 0,-3-6-6,-1-9 0,-4-3 0,-5-7-3,-1-3-3,-6 1-6,-2 5-22,1 9-6,-2 8-2,1 8-4,3 9 0,1 8 0,2 8-3,2 6-1,3 5-2,4 1-6,5-4-12,10-5-108,2-10-121,1-13-380,3-2 0,-10-9 0</inkml:trace>
  <inkml:trace contextRef="#ctx0" brushRef="#br0" timeOffset="73445.1655">15004 11933 2085,'0'-3'97,"0"2"31,3 1 16,8 3 21,-2 5 19,9 9 8,2 5 3,0 9 2,0 5 1,-3 0-82,-6-3-15,2-1-31,-6-7-14,-4-10 8,0-5 16,0-6-9,0-7-1,0-8 0,3-9-1,3-14 3,12-6-2,5-6 1,5 3-1,-2 7-31,-5 11-36,-3 11 1,-4 7 1,-4 6-4,5 2 2,4 2-1,3-2-1,-1-1 4,-4 0-3,-4-1 6,-2-5 1,-7-2-1,-4-2-3,-1-5 0,-4-2-6,-4 2-1,-7 2-3,-2 5-2,-6 1 0,2 7-1,0 8-1,5 9 2,6 7-3,5 5 1,1 9 3,7-1-4,1 2-7,7-3-42,6-4-68,11-4-119,10-14-117,18-24-405,-8 10 0,1-11 0,3-8 0</inkml:trace>
  <inkml:trace contextRef="#ctx0" brushRef="#br0" timeOffset="73853.876">15815 11601 1341,'0'-9'179,"0"0"14,-1 3 24,1 4 19,1 11 10,1 16 4,2 17 0,3 7 2,3 13-3,-1 6-177,2 6-20,-3-2-23,-2-1-34,-6-8-22,2-9-13,-2-14 2,0-14 3,-2-11 0,-4-12 3,-7-6 7,-5-12 16,-9-11 10,-2-5 14,2-1 6,2 5 5,1 7-5,8 13-2,2 5-1,3 9 1,2 8 0,2 4-2,5 10-2,-1 7-5,3-1-6,5 3-19,8-1-150,8-23-504,5 11 0,14-7 0</inkml:trace>
  <inkml:trace contextRef="#ctx0" brushRef="#br0" timeOffset="74409.9229">17115 11822 1720,'0'0'56,"0"0"20,3 4 20,1 3 12,6 0 3,10 1 2,8-1 1,8-2-2,12 0-12,5-3-104,5-1-81,-6-4-148,-13 6-223,-12 1 0,-16 3 0,-8 0 0</inkml:trace>
  <inkml:trace contextRef="#ctx0" brushRef="#br0" timeOffset="74743.8494">17176 12141 1966,'-3'3'72,"1"3"42,0 2 44,1-1 30,10 0 15,5-2 9,14 3 3,13-4 3,16 0 3,12-1-44,4-3-25,0-3-42,-5 1-46,-9-2-41,-9-3-31,-12 3-43,-13 0-38,-10 0-30,-11 3-18,-2 1-86,-4-2-77,2-3-333,-1 9 0,-2-3 0,0 1 0</inkml:trace>
  <inkml:trace contextRef="#ctx0" brushRef="#br0" timeOffset="75765.3384">19672 11684 719,'0'-1'115,"0"-2"27,0 2 34,0-3 40,0 1 27,0 0 25,-3 1 13,3-1 6,0 0 0,0 3-81,0 0-37,0 0-23,-1 3-29,-2 3-28,1 8-13,2 7-14,0 13-7,0 7-4,2 9 2,-2 5 1,0-2 3,0 0-4,-2 2-5,-4-11-12,-3-4-10,2-6-11,-6-9-4,2-7 2,1-6-2,4-6 0,3-3-4,-1-3-18,4 0-57,0-2-72,4-2-111,26-4-475,-23 3 0,2 0 0</inkml:trace>
  <inkml:trace contextRef="#ctx0" brushRef="#br0" timeOffset="76268.9013">20005 11725 2066,'-8'0'100,"2"0"31,-4 0 25,2 0 12,7 0 1,1 0 5,0 0 22,6 0 8,9 0 8,4 0-63,18 0-29,12 0-30,13 0-23,1-3-12,-3 3 2,-7 0-4,-17 0-28,-14 0-13,-11 0 0,-8 0 0,-3 4 0,-3 3 0,-1 6-1,-4 8 2,-4 8-5,0 8 0,-6 6 8,4 6 5,2 1-8,3 1-5,0-2-2,9-3-1,-3-6-2,3-5-1,0-5 1,0-5-13,0-8-32,0-6-76,6-4-179,-3-5-483,0-5 0,12-10 0,4-6 0</inkml:trace>
  <inkml:trace contextRef="#ctx0" brushRef="#br0" timeOffset="76785.2346">21040 11683 1838,'-7'-3'129,"-7"2"11,-1-2 21,-9 3 13,-8-1 6,-4 2 4,0 6 1,-3 0 0,6 8 2,9 6-109,4 3-17,11-1-11,5 2-22,4-1-13,4-3-5,4-1-2,2-3 1,7-1 1,4-4-2,3-4-2,-1 1-1,-1-1 0,-4-1-2,0 1 2,-6 3-2,-4-2 2,-5 4-3,-2 4 0,-5 2 0,-7 3 1,-7 2 0,-6 1 2,-11 1 3,2-1-1,-3-6 1,0-7-2,9-9-1,4 0-7,2-11-39,15-5-141,22-12-517,-13 2 0,13-4 0,9-2 0</inkml:trace>
  <inkml:trace contextRef="#ctx0" brushRef="#br0" timeOffset="77478.3396">21208 11811 1821,'-3'-1'105,"-4"-1"25,0 2 36,-6 2 18,-1 6 15,-2 8 6,5 8 4,1 7 3,6 3 0,2 4-91,8-3-11,7-1-26,11-5-34,0-3-17,9-10-12,-3-7-5,1-5-3,-4-8-3,1-5 0,-8-6-1,-3-7 3,-8-5-1,-1-5-2,-16-1 1,-1-4-1,-12 2-2,1 0-1,-10 4 1,3 8 0,5 4 2,7 5-3,4 4-3,10 6 5,2-1-1,11 0 1,14-1 3,10 0 3,12-2 2,16 4 1,1 1 0,-9 2 1,-5 4 5,-13 4-4,-11 3-1,-10 3 2,-8 8 6,-6 6 3,-2 3-2,-2 5-1,-1 2 0,2 2-2,0-4 0,2-3 6,2-8 4,4-8 2,2-5-6,10-8-6,3-4 1,4-9 0,1-5-2,-1-6 5,-6-7-2,-10-2-6,-8-5-8,-14 3-25,-10 2-44,-6 4-57,-3 10-154,-5-22-583,2 30 0,8 4 0</inkml:trace>
  <inkml:trace contextRef="#ctx0" brushRef="#br0" timeOffset="77882.0899">22652 11468 2176,'1'-5'133,"-1"1"-3,0 0 7,0 3 13,-1 7 12,1 12 16,0 13 14,0 12 4,1 14 3,3 6-134,-3 4-1,1 1 4,-2-4-9,0-9-17,0-6-23,0-12-50,-2-9-126,2-12-167,-3-6-367,0-8 0,-2-12 0,-2-9 0</inkml:trace>
  <inkml:trace contextRef="#ctx0" brushRef="#br0" timeOffset="78062.0336">22505 11850 2799,'0'-2'81,"1"2"21,3 0 4,8 0 2,9-1 2,9 1-10,14-1-41,13-4-136,7-22-600,3 18 0,2-4 0,-5-1 0</inkml:trace>
  <inkml:trace contextRef="#ctx0" brushRef="#br0" timeOffset="78371.0944">23154 11751 3068,'0'0'54,"-3"4"21,-1 8 6,-5 3 4,-5 7-1,-4 7 3,2 0 0,-2-2 0,5-3 1,10-8-17,3-5-26,13-4-22,15-6-5,15 1-3,12-2 0,11-3-2,-4 0-13,-11 1-43,-9-3-101,-14 0-89,-14-4-79,-3 0-340,-9 0 0,-6-2 0,-2-3 0</inkml:trace>
  <inkml:trace contextRef="#ctx0" brushRef="#br0" timeOffset="78585.8796">23424 11702 1718,'0'-4'170,"-2"2"30,1-1 24,-2 6 15,1 5 6,-1 13 4,3 9 0,0 7 2,0 5-1,0 7-163,0 0-7,0-2-36,3-3-45,2-8-97,5-9-201,-1-11-422,6-11 0,5-5 0,7-14 0</inkml:trace>
  <inkml:trace contextRef="#ctx0" brushRef="#br0" timeOffset="79671.0426">23751 11759 2116,'-7'0'75,"1"3"36,-3 3 22,-6 9 8,3 3 5,0 10 2,6 1 0,3 6 2,2-2 2,8 1-42,7-3-30,2-4-33,11-8-23,8-9-4,-2-4-4,3-9 1,-4-8-1,-9-6 0,-4-5 0,-10-6-3,-2-2 1,-11-4-1,-8 1-1,-11-1-2,-7 4-1,-3 1-3,-1 6 0,0 8-3,12 4-1,8 4-2,11 3-11,0 3 5,6-2 5,0 1 5,9 2-1,15-2 6,10 0 3,14 0 3,9-1 2,3 0 1,-3 3 10,-6 1-6,-8 4-6,-12 4-7,-11 5 4,-11 4 7,-8 2 19,-8 3 5,-5 2 3,-2 2 1,2 2 2,0 0 1,5-1 3,2-3 3,5-3-3,8-3-6,2-5-19,11-5-5,6-5-3,7-3 1,3-8-2,-1-2-3,-3-8 0,-6-1 0,-10-10-2,-11-1-2,-7-3-3,-16-3-1,-9-2-3,-11 1 0,-8 2-2,-8 4 0,10 6 1,6 7 1,10 5-5,15 3-5,6 4 2,3 2 3,9 2 5,12-1 4,15 1 4,15-1 3,20 1-3,9 1-2,3 1 3,-5 4 4,-13 3-4,-16 2-8,-15 5 0,-19 2-4,-8 2-3,-6 3 2,-1 3 4,-1 1 2,-2 3 3,3 3 4,0-3 8,3-3 14,3-5 17,8-6 11,11-6 7,7-5 2,7-7 2,2-7 9,-1-6-1,0-5-4,-9-7-5,-7-7-9,-12 0-21,-9 0-10,-15 1-12,-9 5-3,-13 9-38,-10 8-35,-12 7-73,-6 7-105,-1 5-170,2-16-586,3 18 0,6 4 0,3-2 0</inkml:trace>
  <inkml:trace contextRef="#ctx0" brushRef="#br0" timeOffset="80296.0849">17264 13284 2086,'-4'3'123,"-3"2"25,2-1 19,-1 2 15,3 1 13,1-2 9,5 3 3,7-1 1,9-2-2,14 2-112,21-5-69,9-1-145,22-9-625,-27 5 0,-12-1 0</inkml:trace>
  <inkml:trace contextRef="#ctx0" brushRef="#br0" timeOffset="80515.8248">17287 13453 2355,'0'4'59,"0"1"11,7 2 13,12 0 4,11-1 0,13-5 2,13 1-6,6-5-39,2-3-135,-2-15-482,-6 16 0,-9-9 0,-3 0 0</inkml:trace>
  <inkml:trace contextRef="#ctx0" brushRef="#br0" timeOffset="81220.7131">19148 13101 1618,'-4'0'25,"-5"0"2,-5 0 6,-6-1 15,-3 1 30,-1 1 28,-5-1 25,0 4 16,-1 4 11,3 2-12,0 4 1,3 4 0,6 3-6,3 4-15,6 1-25,6 1-26,1-1-20,9-4-12,5 2-4,9-7-7,6-2-1,7-6-1,6-3 2,-3-1 0,-1-3-5,-4 2-2,-8 1-5,-7 3-4,-7 3-6,-4 3-2,-5 4-2,-1-3 2,-7 4 8,-2 0 6,-6-2 7,-6-2 8,-11-3 11,1-2 13,-6-3 3,0-7-2,2-3 2,2-5-4,3-4-19,6-4-30,7-2-39,11 0-91,3-4-131,6-12-507,13 15 0,11-5 0,7-3 0</inkml:trace>
  <inkml:trace contextRef="#ctx0" brushRef="#br0" timeOffset="81729.8067">19365 12971 1825,'0'-9'165,"0"-3"15,0 1 0,0 1 12,0 6 15,2 16 8,2 13 5,4 10 4,2 12 2,-2 13-126,-1 2-41,-2 1-13,-3-2-1,-4-7-11,-1-5-15,-2-9-7,2-14 17,2-6 12,-2-11 1,3-6 3,0-11 1,1-7 0,-1-8 4,0-8 0,5-5-1,3-1-6,3 5-15,5 10-14,3 6-6,2 9-4,-3 6 1,3 4-4,-2 9-6,-3 3-1,-2 4-3,-4 8-4,-1 2-6,-6 0-8,-1 4-12,-1-4-30,-1-2-80,0-3-141,0-21-474,3 10 0,0-11 0,10-4 0</inkml:trace>
  <inkml:trace contextRef="#ctx0" brushRef="#br0" timeOffset="82318.6655">19969 13229 2599,'-20'-3'124,"-2"0"12,-6 2 9,-6-1 0,11 3 2,4 1 1,6 5 0,3 2 3,6 5 0,1 2-98,3 1-23,0-1-9,0-2-7,4-1 1,5-1-1,5 0-1,7-1 2,0-2 0,5 0-3,-1 0-1,-3 1-5,-2-1-4,-2 0-1,-6 2 3,-4 1 14,-5-1 23,-2 4 24,-2 2 21,-4-1 22,-8 5 25,-3-1 15,-11 1 13,-3-1 21,-1-3 8,-4-5-11,1 0-7,-1-7-12,7-3-21,-2-4-12,7-3-16,3-1-12,5 0 0,9 3-27,3-3-17,2 5-21,2-1-42,-1 2-36,0 0-31,0-3-38,0 6-29,0-6-62,0 3-78,3 0-103,7 0-219,-5 0-324,1 0 0,3 0 0,2-2 0</inkml:trace>
  <inkml:trace contextRef="#ctx0" brushRef="#br0" timeOffset="90292.731">20783 13223 2270,'-3'0'101,"3"0"21,0-1 23,-5-1 15,5-1 13,0-3 13,0-2 13,0-1 10,0-2 12,0 0-63,8-2-17,-1-3-13,6-2-17,4 1-11,4-2-7,2 1-8,4 0-9,0 5-10,3 3-13,0 5-12,-2 2-8,-1 2-7,-3 5-6,-3 4-5,-2 7-6,-5 8-3,-2 7-2,-8 9 1,-4 2 3,-6 8 2,-10 4 2,-2-2 2,-9 4 1,-10-1 1,-1-6 4,0-5-1,2-9 5,4-9 4,3-12 4,10-7-1,2-9-3,9-9 1,3-8 3,7-3 2,6 0-3,7 0-1,6 3-2,3 6-8,4 2-7,2 5-1,3 5 2,-2 0-6,2 4-2,-1 2-5,-2 3 0,-1 1-5,-6 5-1,2 2-5,-4 0-9,-6 4-7,0-4-21,0 2-23,-4-5-45,-2-4-45,-2 3-57,2-6-92,0-5-173,-6 1-319,-1-1 0,1-3 0,-1-7 0</inkml:trace>
  <inkml:trace contextRef="#ctx0" brushRef="#br0" timeOffset="90758.9573">21604 13125 1087,'0'-6'141,"0"0"36,0-2 33,0 3 19,0-3-1,0 5-2,0 3 16,0 0 25,0 5 25,2 9-81,2 7-18,3 12-26,-3 13-29,2 5-18,-2 6 0,-4 7 2,0-1-14,0-6-25,0-6-21,0-7-24,0-10-21,0-10-8,0-9-3,0-5-13,-4-4-44,4-6-54,0-2-107,0-5-160,-3-29-377,3 26 0,0-3 0,0-1 0</inkml:trace>
  <inkml:trace contextRef="#ctx0" brushRef="#br0" timeOffset="91566.9256">22400 13082 1616,'2'-2'167,"-2"1"9,0 1 10,0-2 6,-6 2 3,-2 0 9,-3 0 7,-2 0 4,-5 0 5,-2 0-138,-2 0-25,-6 0-8,-3 0-8,4 0-9,6 2-2,6-1-10,5 2-4,8 0-5,-4 0-4,3 2 0,0 2-1,-1 0-2,-1-1 1,-1 3 3,-1 2 0,-2 3 3,-1 2-4,-1-1 0,5 4-1,-1 0 0,4 1 2,3-6 2,3 3 0,4-2-1,-1-2 0,7-2 0,2 0 3,9-3 0,2-1 3,4-1-2,0-4-1,2-2-5,-2 0 1,-2 3-3,-1 0 0,-5 5-1,-3 4-4,-5 1 0,-3 4-2,-3 4-2,-5 1 1,-3 5 0,-1 0 4,-9 4 8,-6-2 13,-7 2 9,-5-2 4,-8-2 1,-2-7 6,-3-1 0,5-7-1,-3-8 1,8-2-11,5-5-33,9-8-48,4-1-104,9-5-124,2-17-479,7 8 0,9-3 0,15-3 0</inkml:trace>
  <inkml:trace contextRef="#ctx0" brushRef="#br0" timeOffset="92525.9837">22861 13142 2423,'-1'0'96,"-6"1"27,-2 3 23,-3 8 13,0 4 5,1 7 0,4 11 2,4 2 1,3 8-1,0 2-60,6 0-35,2 0-28,2-5-21,4-6-16,9-10-1,0-10-1,1-7 1,1-7-1,-1-8 4,1-5 2,-4-7 0,-4-8 5,-5-7 0,-6-6 4,-6-5-2,-11-2 1,-8-1 0,-4-2 8,1 9 19,2 3 12,5 13 8,11 8-6,2 5-5,1 7 2,4 1 6,6 4 1,12-3 1,14 3-1,16-1-19,12-2-12,8 3-8,1 0 3,-6 3 4,-7 1-2,-19 8-4,-10 1 8,-15 8 11,-10 1-1,-4 6-2,-1 1-1,-1 3-3,1 2 2,1-1-2,-1 0 1,0-3-1,5-3-12,1-5-7,12-5-5,4-3 4,6-6-1,6-5 1,1-2 1,-2-5 1,-1-4 0,-2-4-2,-5-5 1,-7-6 1,-6-3 3,-6 0 4,-6-7 4,-9 0 4,-10-4 9,-8 0 11,-5 3 21,-9 5 12,3 3-2,0 9 2,3 9-9,7 3-8,5 2-3,9 2-6,5 1-11,4 0-13,2 0-23,-1 0-15,4 0-1,-3 1-11,2 2 5,-1 0-13,1 0-10,1-1-10,0 1-9,0-1-21,0 2-27,0 0-50,0 1-71,0 4-76,0-1-153,0-5-567,0 5 0,0-3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07:25.177"/>
    </inkml:context>
    <inkml:brush xml:id="br0">
      <inkml:brushProperty name="width" value="0.05292" units="cm"/>
      <inkml:brushProperty name="height" value="0.05292" units="cm"/>
      <inkml:brushProperty name="color" value="#FF0000"/>
    </inkml:brush>
  </inkml:definitions>
  <inkml:trace contextRef="#ctx0" brushRef="#br0">9581 12114 1335,'-2'0'70,"1"0"29,-2-2 29,0 0 28,3-1 26,-2 3 16,1-2 8,1 2 0,0 0 0,-2 0-43,2-3-25,0 3-29,0 0-25,0 5-24,0-2-16,0 1-13,0 3 0,0 2 7,2 4 6,1 2 4,6 4 2,1 8 2,3-1-2,1 4-2,3 3-9,1 0 0,1 4-3,0 2-7,5 0-4,3 1 0,0 3 4,3 3 2,2 1 6,2 4-1,1 4 4,-2-1-2,5 2 4,-4 0 0,2-1 3,2-2 4,0 1-6,0-1-1,0-2-5,0-1 1,0 0-6,2 2-2,-4-4-4,2 4-2,-3-2-1,2 3-4,-3 0 0,4 0-6,-2-1 0,1 1-1,2 0 2,3 0 4,-6 0-5,3 4 0,0-3 0,-1 1-5,-2-1 3,0 1-2,0-3 0,0-4 1,-4-2-1,-2-4-2,-9-6 2,-1-4 0,-4-4-1,-5-4 1,-2-4-3,-5-5 2,2-5-1,-4-4-1,-2-2 0,0-1-17,0-3-53,0 1-98,0-2-214,0-2-487,-2-1 0,-5-1 0,-2-3 0</inkml:trace>
  <inkml:trace contextRef="#ctx0" brushRef="#br0" timeOffset="1106.9646">10277 14415 738,'-5'-6'163,"2"0"40,0-3 32,-2 1 24,5 2 18,0 5 6,-2 1 6,2 0 2,-1-3 2,1 3-119,0-1-43,0 1-40,-3 0-30,3 0-20,0 0-15,0-3-5,0 3-5,-3 0-1,3 0-2,0 0 1,-3 0 0,3-1-1,0-3-1,0 4-3,0-2-3,0 2-2,0 0 1,0 0-2,0-1 1,0 1-2,0 0 0,0 0 0,0 0-1,0 0 0,0 0-1,-3 0 0,3 0 0,0 0 1,0 0 1,0 0-1,-4 0-1,4 0 2,-3 0 0,3 0-2,0 0 0,0 0 0,0 0-1,0-2-2,0 2 0,0 0-2,0-3 1,0 3-5,0 0 1,0 0 1,0 0-2,0 0 2,0 0-1,0 0 1,0 0-2,0 0-5,0 0-14,0 0-17,0 0-25,0 0-44,0 0-58,0-4-57,0 1-44,0-2-46,0-7-156,0 9 0,0-1 0,0 2 0</inkml:trace>
  <inkml:trace contextRef="#ctx0" brushRef="#br0" timeOffset="2480.107">10413 14476 1318,'3'0'178,"-1"0"37,-2 0 30,3 0 19,-3 0 17,0 0 5,-3 0 5,0 0 14,-8 0 14,-9 2-124,-5 0-34,-14 4-26,-8 3-28,-6 4-17,1 0-16,1 2-8,13 0-2,9-4-12,13-1-15,8-4-14,5-4-10,2 2-8,2 1 1,1 3 3,2 8 0,10 7 6,7 5 2,0 16 4,1 7-1,2 11 11,-5 7 3,-6 0-1,-2 2-3,-5-8-4,-5-6 3,1-13-2,-2-10 7,0-15 17,0-4 2,0-11 0,-3-8 0,-3-8-2,1-10-1,-1-8-1,1-5-2,4-2-2,7 1-14,8 4-20,11 1-2,5 6-5,10 2-4,2 3 4,0 5 0,-3 4-1,-3-1 1,-5 1-4,-4 0 2,-10-1-2,-3 2-4,-8-1-5,-3-3-5,-5 1-4,-4-2-1,-7 0 1,-6 1-5,-1 5 1,-6 2 0,1 3 1,1 8 6,5 10 3,4 8 6,5 6-1,5 10 4,4 4 1,7-3 2,6 1-6,7-6-28,5-5-67,6-8-71,4-5-151,18-13-624,-20-3 0,-5-8 0,-1-10 0</inkml:trace>
  <inkml:trace contextRef="#ctx0" brushRef="#br0" timeOffset="2874.017">10616 14890 2268,'5'1'122,"1"0"24,4 1 17,7-1 14,1-1 10,5-4 4,5-5 7,1-3 3,-2-3 6,-6-4-93,-8 3-26,-10 5-28,-1-3-20,-4 5-13,-7-2-9,-7 2-4,1 3-4,-8 3 0,3 3-5,1 0 5,7 7 0,0 7 5,6 5 9,3 9 1,3 9-1,3-1-3,6 2 0,6-4-15,2-3-35,7-7-40,3-2-61,9-8-181,-5-24-461,11 8 0,-6-11 0,4-12 0</inkml:trace>
  <inkml:trace contextRef="#ctx0" brushRef="#br0" timeOffset="3310.439">11062 14546 2642,'0'-2'92,"0"1"42,0 5 26,4 10 10,-1 5 4,6 14 1,2 5 1,4 7 3,-2-1-1,1 2-56,-5-6-36,-2-2-44,-2-11-24,-2-6-8,-3-7-10,0-12-22,-1 0-13,-4-8-14,-1-6-4,-6-4 2,-8 0-1,-1-2 2,0 4 3,-5 5 4,2 5 10,2 7 25,2 7 12,7 4 12,4 5 4,6 7 1,1 0 0,7 0-12,7 0-35,6-7-73,7-4-149,19-9-147,-2-1-252,2-13 0,-2-6 0,0-10 0</inkml:trace>
  <inkml:trace contextRef="#ctx0" brushRef="#br0" timeOffset="3937.0595">11262 14764 1835,'6'0'129,"1"2"15,4-2 9,4 0 7,0-6 7,-1 0 3,-1-3 1,-6-5 4,0-2 3,-4 1-96,-3 0-28,-6 1-12,-4 2-9,-9 4 7,-2 2 9,0 3 7,-2 4 8,4 7 3,11 8 1,2 8 1,4 7-1,4 4-2,4 3 0,5-4-12,5-5-13,7-7-9,1-8-4,0-9-9,0-3-1,-2-7 1,-3-7-2,-6-3-3,-4-2-10,-3-9-4,-3 4 0,0 4-11,0 7-4,2 6 6,2 6-2,6 11-6,1 7 3,6 5 4,-3 5 7,-1 3 1,-4-6 14,-4 0 40,-4-9 54,-1-6 30,-3-4 16,-3-5 9,-1-4 0,-5-7 3,-1-11 0,-4-12-4,0-11-35,11-12-56,6-6-73,14-2-88,11 0-100,14 5-234,0 4-575,5 1 0,-8-9 0,-4-6 0</inkml:trace>
  <inkml:trace contextRef="#ctx0" brushRef="#br0" timeOffset="5449.9686">11552 3301 1977,'-7'-5'105,"-4"-2"17,0-2 18,-5-2 18,4-3 17,-3-2 11,1 1 9,-1 0 17,0-3 6,-3 0-65,-3 1-20,-2 0-10,-2 3-10,-8-3-13,-11 2-10,-4-1-4,-6 2-4,-9 1-11,-5 3 0,-1 4-13,0 3-6,-7 2-4,-3 2-7,-6 5-7,-9 4-3,-11 2-4,-7 5-4,4 6-1,-3 1-4,9 0 1,5 4 0,9 0-1,5 3 0,7 4 4,8-2-6,8 6-4,3 1 0,2 4-2,7 4-2,-3 4 3,2 0 2,2 4 1,-3 3 5,-2 0-2,5 3 5,-1-2 1,4 1 2,-3 1-2,8-1-1,0 0-1,0 1-5,4 0 1,5-2-4,5-5 0,8-3-3,4-9 0,7-6 0,0-5 0,2-9 0,0-7 0,1-2 0,1-4-5,1-6-8,-2-1-30,3-2-118,-3 0-129,2-2-158,-1-6-453,-1 4 0,1-5 0,2-1 0</inkml:trace>
  <inkml:trace contextRef="#ctx0" brushRef="#br0" timeOffset="6194.0244">8570 4388 171,'-8'-5'51,"-1"-3"21,-4 4 24,2-3 20,5 4 22,1 3 30,-2 5 24,4 4 30,-2 7 32,2 6 3,0 11-13,3 6-7,3 10-18,5 5-14,5 5-21,3-1-31,8-5-17,3-6-25,0-9-22,-8-9-9,4-9-5,-2-12-7,0-4-2,-1-5-4,7-10 1,0-7 1,-2-6-5,1-7-4,-6-6-10,-4-2-12,-5-4-14,-7 2-7,-4 1-1,-6 5-2,-3 1-1,-7 12 1,-4 6 0,-3 3 0,-4 6-1,-1 4-1,-2 2 0,-2 1 1,2 0-1,3 4 1,3-4-1,5 4 0,3 2-1,1 1 6,5 0-3,-1-2 0,2 2 0,0-1 2,3 1 0,3-4 3,1-2 1,-1 2 2,0-3 2,-3 2-5,0-4 4,-1 4 0,1-2 0,0 0 0,3 0-1,3 3-2,-3-3-5,1 0-2,-1 0-1,-1 0-2,1 0-1,0 0-1,0 0-4,3 0-51,-2 0-58,-1 2-106,-1-2-123,20 0-400,-29 3 0,-7 2 0,2-1 0</inkml:trace>
  <inkml:trace contextRef="#ctx0" brushRef="#br0" timeOffset="19976.3982">23886 9372 706,'-2'-2'79,"1"2"16,-1-2 15,1 2 9,1 0 6,1 0 5,-1 0 4,0 0 5,0 0 5,-1 0-59,1 0-18,0 0-17,-2 0-16,2 0-10,-1 0-3,1 2-1,0 3 2,0 2 6,0 4 3,0 1 11,0 5 5,0 1 11,0 7 9,0 3 6,0 5 5,0 5 2,0 4-2,0 1-6,1 4-7,1 2-5,-1 5 1,2 7 4,0 1 16,0 6 10,-1 7 3,1-2-1,0 2-1,0 0-2,-1 0 1,-1-1-4,-1-1-7,0-4-12,0-5-22,0-4-15,-1-3-8,-3-7-6,3-4-2,-1 0-3,2-2 0,0-5-6,2-3 3,-4-6-2,2-1-1,-1-4-2,1-4 0,-2-1 0,2-3 0,-4-2 2,2-3-4,-2-1-1,-1-1-14,4-1-11,1-3-14,0-3-42,0-1-85,1-4-154,-1-23-370,0 21 0,-1-2 0,-4-2 0</inkml:trace>
  <inkml:trace contextRef="#ctx0" brushRef="#br0" timeOffset="20540.3967">23701 11186 1548,'-4'7'128,"4"1"51,-3 5 28,3 4 17,0 2 6,0 3 7,7 3 7,-3 2 7,5-1 5,3 0-77,6-2-43,0-2-43,2-5-23,3-8-14,-1-3-6,2-5-3,2-1-6,0-7-7,-2-2-1,-1-5-4,0-6-5,-9-1-6,-1 1-3,-7-1 0,-3 3-3,-3 0-1,-3 0-2,-9-2 1,-3 6-1,-7-1-1,-5 4 1,-5 3 0,3 4 0,-4 2-4,6 1 2,4 1-1,2 0 1,2 0-2,5 0-10,4 0-30,-1 0-43,5 0-72,6 0-114,-1-4-125,1 4-318,0-1 0,1-2 0,-1-2 0</inkml:trace>
  <inkml:trace contextRef="#ctx0" brushRef="#br0" timeOffset="48420.4374">29614 8726 911,'0'0'17,"0"0"14,0 0 13,0 0 16,0 0 17,0 0 12,0 0 8,0 0-1,0 0-5,0 0-17,0 0-7,2 0-8,0 5-3,1-1 2,0 5-1,1 4 1,5 5 4,2 1 9,-2 4 15,0 0 11,3-2 15,-3-4 11,0-2 7,1-4-5,-4-2-8,2-2-5,1-3-4,3-3 3,2 2 1,5-3 0,-1-3-4,2-2-9,4-5-9,-3-4-5,0-4 5,3-5 0,2-3-8,2-4-12,5-4-8,8-7-4,6-4-8,5-1-5,1 1-8,1 2-8,-4 5-11,-8 4-10,-9 7 3,-7 5-1,-10 8-6,-10 2-1,0 6-1,-6 2-9,0 2-14,0 1-5,0-1-8,0 2-11,0 0-15,-3 0-23,3 2-33,0 1-53,-3 1-88,3-3-76,0 1-60,-1-5-192,-1 6 0,-1 0 0,-1 2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13:08.293"/>
    </inkml:context>
    <inkml:brush xml:id="br0">
      <inkml:brushProperty name="width" value="0.05292" units="cm"/>
      <inkml:brushProperty name="height" value="0.05292" units="cm"/>
      <inkml:brushProperty name="color" value="#FF0000"/>
    </inkml:brush>
  </inkml:definitions>
  <inkml:trace contextRef="#ctx0" brushRef="#br0">7367 10203 382,'0'0'6,"0"-3"0,0 3 5,0-1 6,0 1 17,0 0 15,0 0 5,0 0 4,0 0 3,0 0-3,0 0 8,0 0 11,0 0 30,0 0 35,0 1 21,0-1 10,0 0 7,0 0 7,0 0 10,0-1 8,0-5 8,0-1-2,0-3-17,0-2-28,0-5-27,0 0-12,2-7 4,-2-1 13,3-6 8,1 0 8,2-2 11,2-2 9,1-1-5,0 2-5,-2-3-4,5 4-9,-1-1-16,4 0-23,-2 1-20,0-4-17,3 3-23,-2-3-20,-2-1-11,-2 0-9,-1 1-4,-1 1-6,-4-3 4,1 4 4,-2 3-2,0-2 2,0 2-2,2 0 1,2-2 1,2 3-3,0-4 1,6 2 1,-1-5-2,2 1-4,-1-1-5,6-1-1,0 0 1,2-2-2,-4 0 2,-2 1-3,-5 0 3,-3 1-1,-4 0 0,-4 3 1,2-3 3,-3 3 1,0 2 3,0 1-5,0 3 0,1-4 2,-1 2 0,3-1 0,2-1-2,0 1-2,1 2 0,1-1 0,2 3-5,-1 0 5,-1 0-3,4-1-1,-2 1-1,0-1-1,3-2 0,-3-2 1,0 5 1,-4-3-2,-1 1 4,0 2 0,-2 4-1,-2 1 6,0 2-2,0 4 1,0 3 0,0 1 1,0 3-2,0 2 0,0 6-3,0-2-1,0 2-1,0 3-8,0 0-3,0 0-9,0 0-11,0 0-4,0 0-8,0 0-5,0 0-3,0 0 2,0 0 2,0 0 1,0 0 9,0 0 8,0 0 12,0 0 7,0 0 9,0 0 5,0 0 3,0 0 0,0 0 0,0 0-3,0 0-2,0 0-1,0 0-4,0 0 2,0 0 0,0 0-1,0 0 0,0-3 1,1 2-1,1-2 5,2-1 0,1-3 1,0-5 1,5-1-1,-3-1-3,1 0 1,1-1 1,-3 0-1,2 0 0,-1-2 1,-2 1-2,1 3 0,1-3 0,-2-1 2,-2 1 1,1-1-4,-2 1 1,-1-2 1,-1 1-1,0 2 2,0 2-1,0 1 0,0 3 1,0 1-3,0 1 0,0 2 3,2-1-2,-2-2 1,1 5-1,-1-2-2,2-1 1,-2 2 1,0-2-1,0 1 0,0 2 2,1-3-3,1 1 0,0-1 1,-1-1-1,3-1 1,-2 1-1,-1-1 0,-1-1 0,2 2 0,-2 3-1,0 1 2,0 1-2,0-1-5,0 3-17,0 0-66,3 0-76,-3-2-101,6 4-174,3-6-441,-6 4 0,1-2 0</inkml:trace>
  <inkml:trace contextRef="#ctx0" brushRef="#br0" timeOffset="1466.8733">8070 7310 783,'0'0'80,"1"0"15,-1 0 12,0 1 10,-1-2 7,1 1 7,0 0 2,0 0-7,0 0-30,0 0-90,0-3-40,0-1-29,0-3-13,0 3-8,0-2-4,0 2 1,0 3 7,0-1 17,0 2 43,0 0 44,0-1 31,0 0 22,0 1 8,0 0 1,0-2 0,0 2-5,0-3-10,1 3-8,1-2-12,-1 2-9,3 0-8,0 0-4,1-3-4,2 3 3,-1 0 4,2 0 7,-2 3 19,5 5 12,0 3 14,3 7 4,2 3 0,4 8-2,1 2-1,2 1-8,0 1-4,0-3-9,0-1-20,1-1-12,1-1-13,-2-4-9,4 2-3,-4 0-2,1-3-3,0 4 0,1-3 1,-1 2 2,1-3-2,0 4 1,1-3-1,1-1 3,0 2-2,-2-2 2,-2 2 3,0-3 3,-1 2 0,-1 0 1,-1 1 0,2-1-1,1 1 2,-3 0-1,4-1 0,0 0-1,-2-1-3,-1 0 1,2 0 5,-4 2 4,0 1 2,-3 1-1,-1 0-1,-1-2-1,1 1 1,0 1 0,-2-6 0,4 1-3,-2 1-7,0-2-5,-1-1-1,-1 3-1,-2 1 1,5-1 0,-4 0-1,3 0 2,-1 1 0,-1-4 0,4-1-1,-3 2 1,5-1-2,-1 2 4,0 2-1,5-2 0,-4-1 0,-4 1-1,0-2 0,-1 4 2,1-1 5,-3 2 3,0 0 1,3 3-2,-4-1-2,3 3 2,-3-4 0,4 2 0,-1 1 0,-2 2-2,1 1-5,1 5-1,1 0-1,2 5-1,0 5 2,3 3 3,0 3 1,2 4 4,1 0 4,-2-1 1,1 1 3,-2 2 2,-3 0-2,2-2 0,-1-2 2,-6-3-6,4-5-4,-3-3-3,0-7-7,-2-4-29,1-4-21,0-6-26,-3-5-152,8-8-486,-9-1 0,-3-2 0</inkml:trace>
  <inkml:trace contextRef="#ctx0" brushRef="#br0" timeOffset="3075.8809">7340 9777 981,'-3'4'65,"0"-4"16,-1 0 16,1 0 33,-2 1 34,2-1 32,3 3 19,-1-3 15,1 0 8,1 0-39,-1 0-6,0 0-6,0 0-8,0 0-19,0 0-19,0 0-18,2 0 1,4 0 2,4-3 2,1 2-4,6-4-6,0 0-7,6-4-2,1 2-6,3-3-7,6 0-2,6-4-13,8 0-8,6-6-1,13 0 6,12-3 8,8 1 10,10-3 7,4 2-3,8 0-3,3 1-7,5-1-4,5 3-3,6-2-5,0-3-8,-3-3-4,3-1 11,-4-9-2,-2 4 10,-4-3-3,-10 2 5,-9 3-2,-15 6-3,-14 1-3,-16 7 2,-13 2-12,-8 2-19,-13 6-11,-5 1-14,-8 4 0,-3 1-9,-3 0 3,0 2-1,0 0-3,0 0-13,0 0 3,0 0 0,0 0-3,0-3-5,0 3-3,0 0-1,0 0-20,0 0-22,0 0-16,0 0-8,0 0-18,0 0-29,0 0-35,0 0-72,0 0-101,0 0-93,0 0-663,0 0 0,-3 0 0,-9 0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08:52.094"/>
    </inkml:context>
    <inkml:brush xml:id="br0">
      <inkml:brushProperty name="width" value="0.05292" units="cm"/>
      <inkml:brushProperty name="height" value="0.05292" units="cm"/>
      <inkml:brushProperty name="color" value="#FF0000"/>
    </inkml:brush>
  </inkml:definitions>
  <inkml:trace contextRef="#ctx0" brushRef="#br0">7291 5041 598,'0'0'102,"0"0"22,0-4 14,0 4 8,0 0 10,0 0 5,0 0 3,0 0 2,0 0 2,0 0-71,0 0-30,0 0-23,0 0-14,0 0-9,0 0-8,0 0-4,0 0 0,0 0 8,3 0 8,-3 0 9,3 4 10,-3-3 15,3 3 6,1 0 8,-1 3 10,0-1 1,3 2 1,-1 0-5,1 2-6,-3 0-5,4 0-6,-2 2-12,2-1-5,-2 0-7,1-1-8,1 1-2,-4-3-2,2 1-5,-1 1 3,1-3 3,-2-1 2,3 3 5,-3-1 3,0-1 3,0 2 0,0-3 0,0-2 0,-3 1 2,0-3-3,0 1-7,3-3-3,-3 0-1,0 2 1,1-2 4,1 0 12,3 2 7,-1-2 3,2 0 5,0 0 8,2 0 0,-1 0-2,3 0 0,-2 1-3,0-2 1,-2 1-6,4 0-7,1 0 6,2-2-8,2-3-6,6-2 1,8-5-2,7-7-5,6-5-3,17-2-8,6-9-7,10-7 0,9-5-9,8-7 0,4-4 0,7-1-2,6-1 1,5 2-1,0-2 1,1 1-1,-3 4 1,-8 0-2,-9 4-2,-11 2-2,-8 5-2,-9 3 2,-4 8-3,-11 1 0,-8 8 2,-8 5-2,-9 4-1,-7 3 0,-13 4 6,-3 4 0,-3 1 0,-1 3 0,0-1 2,0-2-16,0 3-42,2 0-63,-2 0-94,0 0-150,4-3-136,-2 1-287,0 2 0,0-2 0,1 1 0</inkml:trace>
  <inkml:trace contextRef="#ctx0" brushRef="#br0" timeOffset="8920.0413">13107 4282 736,'0'0'103,"-4"0"27,1 0 24,-2 0 31,2 0 16,-3 0 17,1 0 15,0 0 10,2 0 11,0 0-61,-1-2-29,3 1-18,1-1-20,0 0-28,0 1-9,0 1-5,0 0-5,0 0-3,0 0-4,0-3-4,0 0-5,1 2-4,2-3-3,0-1-1,4 2-4,3 0-9,3 1-11,2-5-5,2 3-3,-2 0-3,0 2-1,-2 0-2,2 2-3,-7 0-4,0 0-1,-2 0-1,1 2 1,-3 0-2,2 5-2,1 3-1,0 1 1,3 3-2,-2 1 6,0 2-1,-4-1 0,1 1-2,1 1-1,-2 0 0,-2 2 1,-2-1 0,1 1 1,-1 1 3,0-1 1,0 1 0,0 1 1,0 1 4,0 0 2,-1-2 4,-1 2-1,2-4 1,-1 1-2,-1-2-1,2 0-4,0-4 4,0 1-5,0-1-1,0-2-2,0 1-1,0-4-1,0 0-4,2 1-1,-1 0 0,2-1 2,0 1-7,0-2 4,0 1-1,0-4-1,1 3 1,-4-5-3,4 0 5,-4 0-2,4 2 1,-1-2-4,2 3 5,-1 0-4,3-1 0,0 2 4,-1 3-2,-3-3 4,4 1 0,-2 1 2,4 3 0,-3-1 2,3-1 1,2-3 2,0 2 1,-1-3-2,-3-3 7,4 1-4,-2-3-1,-3 1 0,3-1 0,-2 1-1,1-1-4,-1 0 1,-2-1 2,2 0 1,-1 0-6,0 0-1,1 0 2,-1-2 0,1 0-1,-3-2 0,-1 0 1,-1 0 2,0 1-2,-1-3 0,-1 1 0,0 1-2,0-3-1,0 0 0,0-1-1,0 3-1,0 0-3,0 3-5,-3 0 1,1 2-2,-2 0-4,-2 0 3,-1 0-2,0 0-1,3 0 1,-4 5 3,0 4 1,1-3-1,3 5 1,-2 3-2,0-1 7,0 4-1,3 3 3,1 3 1,2-1-1,0 4 0,2-2 2,-2 2 2,0 0 1,3 0 2,1-1-4,1-1 1,1 0-3,1-2 0,1 1 0,4-3 1,-1 3-2,2-2-1,-2 1 0,1-1-2,-1 3 1,0-3-1,-2 2 3,5-1-2,-4 0 0,2-1-2,-1 1 3,-2 0-1,3-2-2,-2 0 1,1 3 0,4-1 0,-4 2 5,0-3 0,0 4 2,-3-5-1,-1 1 1,4-1 3,-4 0 1,2 0-1,2 2 2,-2-3-2,0 1-4,1-1-1,-2 0 2,-1 1 0,3 1-1,0 0-2,-2 0 0,-2-2 0,0 1 0,4-2 0,-5-3-1,4 2 2,-3-2-1,3 2 0,-2-1-1,-1-3-1,0 1 2,3-2-2,-3 1-1,0-1 3,0 0-4,5 2 4,-5 1-2,1-2 0,1 1-1,-3 0 5,-1-1-2,-1 1 2,0-2 0,1 2 0,-2-2 3,3 7-2,-1-4-1,1 4 5,-1-1 0,3 0-1,0 0-1,-4 1-1,1-5 1,-1-1-2,3-2-2,-3 0 1,2 1 2,-2-1-3,0 1 0,0-2-1,-3 2 2,0-2 2,0-3-1,3 0 3,-3 1 9,0-5 2,0 1 4,0 1 7,0-3 3,0 2 1,-3 2 3,0-1 3,-3 1 17,1 2 15,-4-2 5,0 0 5,-2-1-6,4-2 3,-2 0-5,4 0 12,2-3-3,0 0-7,2 0-23,-2 0-27,-4 0-27,1-2-24,-1 2-29,3 0-41,1 0-42,0 0-85,-4 0-84,7 0-235,-10 0-435,6 0 0,-4 0 0</inkml:trace>
  <inkml:trace contextRef="#ctx0" brushRef="#br0" timeOffset="11173.075">9786 6457 306,'-3'-7'74,"0"-2"31,-1 0 39,4 0 21,-1 4 16,-2 1 31,3 0 23,-3 0 27,1-1 25,1 3-42,-1-1-8,1 3-28,1-1-33,0 2-18,0-2-12,-2 1-28,2 0-21,-1 0-19,-2 0-16,2 0-10,-3 2-1,3 4 3,-2 1 1,0 6 2,3-1-3,-2 3 0,2 2 4,0 2-5,2-1-4,-2 0 1,0 2 2,3 1 2,0-2 4,9 3 0,1-4 4,5 1 0,4 0-2,-1 0-2,3-4-1,0-1-1,-3-5-3,1-1-1,4-5-6,-2-1-6,-1-2 6,2-5-1,2 0-2,-1-4-2,1-3-2,-2-5-8,2 2-4,-2-3-8,4 3-2,-2 0 0,1 0-12,1 1-3,4 2-1,2 2 1,3 0-1,6 2 1,3 3-2,-2 2 1,6 2-1,-1 1 0,-2 0 1,1 1 1,-3 3-1,-8 1-1,-1 5 0,-7 2 3,-9 3-2,-1 1-1,-7 7 1,1 0 1,-5 2 0,0 2 2,3-1 0,2-5 2,5 0-2,8-5 0,6-6 2,8-3 2,5-4 0,8-4 1,2-5 2,9-4 0,1-5-1,8-2 2,6-5-3,4-2 1,3-3 2,4 2-4,-3 2-4,1 0 0,-6 6-2,-4 9 0,-2 3 1,1 4-2,1 4 5,2 4-5,2 1 0,-3-4 1,-2 3 3,-3-2 2,-4-1 3,-8-2 0,-4 5 0,-1 0 3,-9 3-1,-1 0 3,-8 1 1,-2-3 2,-9 2-3,-5-1 0,-9-4-1,-5-2-2,-4-3-8,-6 0-19,3 0-38,-3-2-89,0 2-146,-3-11-720,3 6 0,-4 0 0,-7-7 0</inkml:trace>
  <inkml:trace contextRef="#ctx0" brushRef="#br0" timeOffset="13991.0446">11107 6251 772,'0'0'74,"0"0"41,-3 3 43,3-1 31,0 1 19,-3-2 18,3 0 18,0-1 18,0 0 18,0 0-26,0 0-20,0 0-26,0 0-22,0 0-12,0 0-11,0 0-12,0 0-9,0-2-14,3-1-14,0-2-12,3 3-10,0-5-15,4 2-18,-2 2-18,2-2-10,-2 1-2,5-1-8,-3 2-4,1 0-2,-2 2-3,1-1-4,0 2 2,-4 0-1,0 0 1,-1 0 1,-2 2-1,0 1 0,0-2 0,-3 2-2,4 2 4,-4-1 0,0-1-1,0-1-1,0 1-2,0 2 1,1-2-2,-1 1 1,0 1 0,0-2 0,0 0-4,0 0 3,0-3-1,0 3 0,0 1-2,0-3-1,0 2 3,0-2-3,0-1 1,0 0-1,0 0 0,0 0-3,0 0 0,0 0 1,0 0 0,0 0-4,0 0-10,0 0-29,0 0-47,0 0-42,0 2-63,0-1-66,0-1-98,0 0-73,10-1-266,-9 1 0,-1 0 0,-1-2 0</inkml:trace>
  <inkml:trace contextRef="#ctx0" brushRef="#br0" timeOffset="15066.9322">11097 6279 746,'0'0'100,"-1"0"30,1 0 36,0 0 53,0 0 39,0 0 11,0 0 4,0-1 10,0-2 7,1 1-64,3-1-22,2-4-21,3 3-32,3-1-49,0 0-37,0-2-9,4 2-3,1 2-10,0 0-6,-1 0-5,-2 2-6,-2 1-6,-2 0-3,-1 0 2,0 4 1,-1-1 0,-2 5 4,-2 1 1,-1 3 4,-3 3 5,2 0 5,-2 1 4,0-1 5,0 2-2,0 2 2,-2-2 0,1-3 0,-2-2 1,0-2 0,-3-2-4,1-2-4,2-3-3,0 0-7,3 1-2,-1-3-4,-2-1-2,0 0-1,0 3-6,0-3-2,0 1-6,1 0-2,-1 3-1,-1-1-2,-1 1 5,1 1-1,-4-3 0,0 3-1,0-4 0,2 1-1,-2-1 4,2-1 1,-1 1-4,1-1 2,2 0-4,-2 0 0,2 0-2,1 0 2,-3 0 2,2 0-4,0 0 2,3-2-1,-2 0 2,3 1 5,-3-4 8,3 1 5,0 1 5,0-1-1,0 1 3,0 2 1,0-2-1,3 1 2,0-1-3,6-2-5,3 1-6,2 0-3,3 2-5,4 0 0,-1 1-3,1 2 4,-1 1 0,-1 2-2,-2 1 1,0 4 4,-1 0-2,-5 2-1,0-1 0,-1 0-1,-4-1-1,-3-1-11,3-3-26,-6-1-70,1-1-91,14-3-340,-12 2-381,2-6 0,-2-4 0,0-8 0</inkml:trace>
  <inkml:trace contextRef="#ctx0" brushRef="#br0" timeOffset="15580.8257">11593 6157 1948,'-5'0'95,"-4"0"50,-1 2 39,-6 0 21,-3 1 9,1 3 2,3-2 1,2 4 2,3 3 0,4-1-55,5 4-38,1 0-47,0 1-38,1 2-17,1-2-5,1 0 8,3-1 5,3-1 3,1-5 4,4 2-1,-1-2 2,0-2 2,1 0-6,-1 3-3,-6-4 0,1 5-7,-5 2-7,-2-2-2,-2 4 0,-4 1 2,-5 2-4,1-5-2,-5 1 4,1-5 0,0-5-9,0-1-60,4-4-108,3-8-208,-1-16-443,7 13 0,4-8 0,9-3 0</inkml:trace>
  <inkml:trace contextRef="#ctx0" brushRef="#br0" timeOffset="15867.9836">11775 6225 2088,'-5'0'130,"-5"2"12,-2 2 14,-5 2 10,5-1 7,-2 6 6,6 4 2,0 0 5,4 5 2,2 1-110,2 1-15,5 0-11,2 1-14,3-5-8,6-2-2,5-1-7,-1-8-20,4-4-84,6-3-148,10-12-486,-16 3 0,2-6 0,-8-3 0</inkml:trace>
  <inkml:trace contextRef="#ctx0" brushRef="#br0" timeOffset="16457.0944">11901 6254 1445,'0'0'78,"2"0"49,-2 2 25,1 3 22,-1 0 10,6 8 4,2 3 5,1 0 4,-2 1 5,3 0-57,-5-2 1,0-3-33,-2-2-13,-3-6-5,0 1 12,0-5-1,0 0 1,0-5 1,0-6-6,0-4-8,-3-7-12,3-4-12,0 3-3,0 0-6,6 6-22,3 4-3,3 6-5,2 5-4,5 2 1,-2 5 0,1 5 1,-3 2-4,0 5-9,-4 0-9,2-2 1,-7-2 4,-5-5 20,1-1 11,-2-4 10,0-2 1,0-1 2,0-7-2,0-5-1,0-4-1,3-6 0,5-5-11,2 7-20,-1 3-17,3 6-11,2 7-1,-4 4-5,3 4 1,0 7 2,-4 3-4,3 3-22,-3 4-14,-2 4-74,-5 0-102,8-5-255,-10 6-371,-5-2 0,-6-6 0,-7 1 0</inkml:trace>
  <inkml:trace contextRef="#ctx0" brushRef="#br0" timeOffset="41787.7671">22071 6246 650,'-2'-1'114,"2"-2"16,-1-2 12,1 2 9,0 1 10,0-1 11,0 1 16,0-1 12,0 1 16,0 0-72,0-1-10,0 2-3,0-2 0,0 0 1,0 1-1,0 1-7,0-1-13,0 0-9,0 2-22,0 0-16,0 0-14,0 0-8,0 7-4,0 3 1,0 7 0,0 12 2,0 11 2,0 2 4,0 2 10,-2 4 8,1-9 7,-1-1 2,1-6-7,-1-6-8,2-8-4,0-2 2,0-8 13,0-5 3,0-2-4,0-3-8,0-7-8,0-5-6,0-7-1,-3-10-5,-1-9-4,3-3-5,-2-4-18,-4 3-12,4-1 0,2 8 0,-1 0 1,1 6 0,2 4-1,1 5 2,-2 5-2,0 3-2,0 4-1,0 2 1,0 4-5,0 2 0,0 2-4,0 0 1,1 0 1,-1 0 0,2 0 1,2 0 0,4 0 2,8 0 1,5 0 2,13 0 0,3 0 4,11 0 1,8 0 1,7 0 0,0-3-3,4 3 2,-3-2-2,-2 1 0,4-1 2,-2 1 0,3-3-4,8-3 1,5 0-2,0 0 2,0-1 1,2 1-1,-6 1-1,-7 0 1,-6 1-1,-9-1 3,-6 0-2,-13 4 1,-8-5-2,-7 2-1,-4-1 0,2 0 0,-3-2 0,5 4 0,-2-1 1,2 2-3,-3-2 1,-4 3-4,-4 0 1,-5 2-2,1 0 0,-5 0-2,0 0-1,0 0-2,1 0 2,-1 0-1,0 0 3,0 0 2,0 0 2,0 0-3,-1 0 0,-2 0 8,0 0-2,0 0 0,-2 2 2,4 3 0,-1 4 0,2 6 0,-1 7-1,1 9 5,-3 6-2,0 6-3,-1 1 2,1 6-3,3-8 0,-4 0-2,1-2 2,-1-6 0,1-4 3,0-5-1,1-5 1,-1-4-1,0-2 1,-2-3 2,-2-5 0,1 2 4,0-5-4,-2 1 0,-2-2-2,-1-1 0,-1 1 1,-3-2 0,-4 3-1,-1-1 0,-2 2 2,-5-3-4,-5 2 2,-1-1-1,-5 0 0,2-2-1,-6 1 2,-5 1 2,-7-2-4,-2 0 2,-7 3 1,2 1 0,0 1-1,3-1 2,5 1 1,6-2-2,2 2-1,5-3 1,3 2 0,4-4-1,5 0 0,2 0 1,-1 0 2,5 0-1,-2 0-1,2 0 3,1 0 3,3 0-2,0 0 2,0 0 2,3 0-3,0 0 2,1 0-1,1 0 1,2 0 0,1 0-4,-4 0-2,2 0 1,1 0 2,-3 0-2,0 0 0,-2 0 1,-1 0-2,2 0 1,0 0 3,0 0 0,-1 0 5,5 0-2,-1 0-4,1 0 3,2 0 0,3 0-1,3 0 3,-3 0-3,0 0-3,-3 0 0,0 0-2,-6 0 2,1 0 1,-3 0-4,3 0 0,2 0 0,0 0-4,4 0 3,4 0 0,0 0 0,4 0-2,-4 0-4,4 0-5,0 0-7,-3 0-28,3 0-59,0 0-54,0 3-88,0-2-115,12-2-466,-9 2 0,0-2 0,0-2 0</inkml:trace>
  <inkml:trace contextRef="#ctx0" brushRef="#br0" timeOffset="67131.903">10309 15451 1064,'0'0'76,"1"-2"16,-1 1 36,4-2 23,-1 2 20,0-2 18,0 3 11,-3 0 9,3-4 12,-3 4-43,0 0-12,0 0-9,0 0-34,0 0-20,0 0-19,0 0-18,0 0-10,0 0-8,0 0-11,0 0-10,0 0-9,3 0-8,-2 0 0,2 0-2,1 0 1,1 0 1,-2 0 1,2 4 1,-2-4-1,3 3 2,0 1 1,0 2 0,0-1 0,0 2 0,-2 0-1,3 0 3,-2 0 0,3 3 2,1-2-1,-1 3 0,2 1-1,1 0 0,-1-2 1,-1 2-2,0-2 2,0-3 2,2 1 11,-2-1 15,0-3 28,9-2 11,3-4 9,5-5 4,14-12 11,12-8 15,18-14 1,16-18-2,18-6-8,7-11-14,1-3-25,-4-3-8,-12 2-8,-13 8-2,-16 11-13,-12 12-12,-19 11-6,-11 12-4,-12 6-9,-7 9-5,-4 8-3,-2-2-6,0 4-1,2-1-3,-2 1 1,0 1-12,0 0-14,0 0-30,0 0-28,1 0-50,-1 0-61,0 0-107,3 0-77,3-2-80,-1-4-284,0 6 0,-2 2 0,0 1 0</inkml:trace>
  <inkml:trace contextRef="#ctx0" brushRef="#br0" timeOffset="84235.7056">1960 13376 1112,'0'0'41,"0"0"6,0 0 9,0 0 12,0 0 16,0 0 14,0 0 27,0 2 22,0-2 22,0 0-19,0 0-1,0 2-2,0-2-6,0 0-11,0 2-18,0-2-17,0 0-27,0 0-21,0 0-17,3 0-12,0 0-4,5 0-5,4-2 1,6 2-1,3-2 3,2-4 3,2-1 3,7 0-1,5-3-3,1 1 0,1-2-1,6-1 1,-1-2-3,0 4 1,-1-2 1,3-2 0,1 2-1,3 1-1,0-2 1,4 3-1,8-3-3,3-1 2,6 0 2,8 2 0,2 0 2,3 0 1,1-1-1,1-1 0,1-1 0,2-2 1,4 0 0,6-2 0,2 1-1,1-1-4,1 1-2,-4-4 0,-6 5-2,-3-1 0,-2 0 0,5 3-3,-1-1-1,-2 2 0,2 0-2,-3-1 2,-6 4-3,-1-1 3,-1 0 0,-2 3 0,1 0 0,-5 1 2,9 0 0,-1 3-2,1-2 2,-4-1 0,3 2 1,-5 0-2,2 0 1,2 0-2,6-2 1,5 2-1,2 1 0,6-2 2,1-1-3,0 1 2,2-3-1,0 1-1,9 0 2,4 2-1,6-3 2,1 2-1,1-1-1,-3 0 0,4 0 2,4 1-1,5-3 1,1 0 3,3 0-3,-1-3 2,-2-2 1,7 4 2,-1-2 3,1 0 2,-2 0 1,-4 1 3,3 1 0,-1-2 0,2 0 0,2 2 0,-3-2-1,3-2-1,0 1 0,-3-3-3,3 0-1,-6-1 1,-4 0 1,-6-3-1,3 3 2,-7-1 0,0 2-2,-2 0 2,-9 5-1,-2-5 1,-4 3-1,3 0-4,0 0 0,1-3-1,-4 2-1,0 2 0,-8-3 0,-3 1-3,-5 6 1,2-4-2,-5 1 0,-1 4 0,-4 1-1,-3 1 0,-7 0 0,-3 0 0,-4 0-1,-3 1 1,1-2-2,-1 1 3,-2 0-1,1 2 1,1-2 1,0 1-1,-2 1 0,2-1 0,-4 2 0,1 0 2,-2 0-1,-3-3 0,0 4-3,-5 2 4,2-2-2,0 0 2,-1 0 1,2 2-3,-2-2 3,-3 2-2,-2-1 2,-8 1-1,0 0 4,-4-1-5,-3-1 1,-2 1 1,1 0-3,-1-1 2,3 2-2,-6 0 0,-1-1-2,-6 2 0,2 0-1,-3 0 1,-4 0 0,1 0-1,-1 0 1,-2-1-1,-2-1 0,-4 2 0,2 0 5,-7-1 3,3 1 4,-3 0 2,0 0 0,0 0-1,0 0-3,0 0 4,0 0-1,0 0-1,0-1-4,0 1-6,0 0-5,0 0-2,0 0-1,0 0 0,0 0 3,0 0-2,0 0 0,0 0 2,0 0 0,0 0-4,0 0-10,0 0-18,0 0-23,0 0-52,0-3-53,0 3-41,0-2-61,0-5-146,-3 6-205,-1-2 0,-3 3 0,4-1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2:10:55.665"/>
    </inkml:context>
    <inkml:brush xml:id="br0">
      <inkml:brushProperty name="width" value="0.05292" units="cm"/>
      <inkml:brushProperty name="height" value="0.05292" units="cm"/>
      <inkml:brushProperty name="color" value="#FF0000"/>
    </inkml:brush>
  </inkml:definitions>
  <inkml:trace contextRef="#ctx0" brushRef="#br0">19708 5322 1973,'0'-7'27,"0"-5"27,0 0 16,0-6 22,0-1 23,0 5 26,0-3 26,0-5 11,0 2 11,0-1-1,-6-3-6,-3-3-19,-4-3-7,-2 0-8,-9-5-7,-5-1-12,-6-3-14,-9 0 0,-8-1 4,-7-1-4,-5 2-7,-11 0-9,-1 3-6,-5 2-14,-5 5-15,-1 3-16,-3 2-9,-4 4-14,-2 4-12,-3 4-4,-6 6-4,-3-1 2,0 6-1,4 1 5,1 4-1,2 3 3,4 2-1,6 4 1,0 8 1,6 1-1,5 3 1,6 7-2,6 5-2,8 2-5,8 4 1,3 3-5,6 4 3,3 0 0,3 7-1,-1 3 2,2 1-3,-2 5 0,1 5 2,0 3 0,-3-1 1,7-3 1,1 1-5,2-2 5,5-3-1,-1-3 0,3-4 0,3-2 1,0-5 1,2-5-3,1-4 2,1-2 0,-1-8 1,5-4-6,2-8 0,4-4-1,0-3 5,3-7-4,1-4-39,0-2-78,1-1-58,-2-4-109,0-6-177,3-13-408,0 6 0,-1-4 0</inkml:trace>
  <inkml:trace contextRef="#ctx0" brushRef="#br0" timeOffset="492.1697">16480 5838 908,'0'33'71,"3"10"11,1 11 14,3 10 23,3-10 35,6-10 28,3-7 39,4-9 36,-1-12 29,-1-10-20,0-3-6,-1-7-2,0-9-6,-3-2-16,2-6-34,-1-7-27,-5-8-37,-1-2-33,-6-3-29,-3 2-23,-3 3 4,-3 7 2,-1 6-2,-8 9-5,-3 7-1,-9 5 0,-8 2-3,-4 3 0,1 6-3,-2-1-8,7 3-27,8 4-35,6-6-54,4 2-43,9-5-79,1-3-156,2-6-468,2 6 0,-8-6 0,3 3 0</inkml:trace>
  <inkml:trace contextRef="#ctx0" brushRef="#br0" timeOffset="1272.1715">15180 5946 1026,'-1'0'7,"-2"0"0,-2 0 2,-4 0 1,0 7 6,0 1 8,-6 6 11,5 6 12,-3 4 8,3 0 1,7 0 8,2 1 20,2-6 18,9-2 28,6-3 20,1-6 17,6-5 7,8-4-3,-3-9-3,-1-2-4,-4-2-7,-3-3-15,-7 0-25,-10 2-32,-3 3-28,-6 4-35,-12 4-38,-7-1-43,-5 10-67,-12 1-71,8 5-106,-1 5-206,13 11 0,3 2 0</inkml:trace>
  <inkml:trace contextRef="#ctx0" brushRef="#br0" timeOffset="1658.0078">15760 6170 934,'-8'8'24,"-3"2"2,-3 9 1,0 6-1,4 2-3,2 2-7,6-1 11,2-6 21,5-3 23,3-6 21,3-8 46,8-2 14,-1-6 5,3-6 1,1-7-1,-4 0-11,-1-7-65,-11-1-88,-2-4-120,-8 5-306,-17 7 0,-9 9 0,-8 2 0</inkml:trace>
  <inkml:trace contextRef="#ctx0" brushRef="#br0" timeOffset="2074.8517">14991 6120 455,'-7'13'7,"0"8"2,6 4 2,2 9-6,13-5 21,10-5 22,7-3 31,8-9 33,4-7 20,-1-6 12,-3-7-1,-4-5 0,-8-6 1,-6 1-2,-9-7-53,-9 3-85,-6-2-68,-6 3-54,-12 4-54,-5 8-95,-7 3 0,-3 10 0,1 4 0</inkml:trace>
  <inkml:trace contextRef="#ctx0" brushRef="#br0" timeOffset="7994.2499">6037 5828 961,'0'-3'35,"0"3"13,0 0 30,0 0 14,0-2 18,0 2 24,0 0 14,0 0 6,0 0 3,0 0-24,0 0-3,0 0-8,0 0-18,0 0-6,0 0-13,0 0-24,0 0-13,0 0-6,1 0 2,-1 2 9,5 5 5,0 3 3,5 5-2,0 2-5,3 3 3,-3 1 3,1 1 3,-2-1 1,1 1-2,2 1-9,5-2-9,-2-2-8,6 2-7,0-3 0,2-4-3,1-2-2,0-2-2,-2-3 4,-4-2 2,2-3 6,1-2 5,-3 0 3,3-5 1,-1-4-1,4-2-4,3-7 4,4-7-2,7-7 1,9-5-5,7-9-5,7-10 0,13-7 2,12-6 2,7-5 2,7-3 3,8 2-4,-4 0 0,-2 3-2,-4 1 0,-3 4-3,0 4-9,-5 2-5,-4 5-5,-8 3-2,-10 7-4,-10 5 0,-11 7-2,-8 5-2,-13 5 0,-4 6 2,-8 7 1,-5 2 2,-6 4 1,-2 1 5,-1 3 4,0-2 0,0 3 1,0 0 4,0 0-2,0 0 1,0 0-1,0 0-2,0 0-4,0 0-3,0 0-4,0 0-3,0 0 1,0 0-5,0 0 0,0 0 0,0 0 0,0 0 0,2-2 0,-2 2-1,0 0 0,0 0 1,0 0 0,0 0 2,0 0-1,0 0 1,0 0 0,0 0-1,0 0 1,0 0-1,0 0 1,0 0 0,0 0-2,0 0 0,0 0 0,0 0 0,0 0 0,0 0 0,0 0 0,0 0 0,0 0 0,0 0 0,0 0 0,0 0 0,0 0 0,0 0-3,0 0-1,0 0-2,0 0-5,0 0-7,0 0-8,0 0-8,0 0-11,0 0-9,0 0-9,0 0-2,0 0-1,0 0 1,1 0 5,-1 0 4,2 0 7,-1 0 7,1 0 5,0 0 9,-1 0 5,1 0 4,-1 0-5,5 0-36,0 0-63,2 2-73,5-2-102,1 0-45,-2 0-37,0 3-138,6-1 0,-8 8 0,-2 1 0</inkml:trace>
  <inkml:trace contextRef="#ctx0" brushRef="#br0" timeOffset="9888.2677">3802 16641 930,'0'0'21,"0"0"15,0 0 16,0 0 8,0 0 1,0 0 3,0 0 6,2 0 28,-1 6 19,1 0 1,5 0 3,-4 3 5,2 2-5,1 0-4,3 3 13,3 1 6,-2 3 4,4 5-19,1 0-14,0 8-11,0 1-9,1 0-18,0 2-9,0-2-2,1-6-10,-1-4-2,0-6-5,0-3-2,-2-3-3,2-5 4,1-5-2,2 2 3,5-7 1,6-9 5,5-6 4,9-11 2,10-13 7,17-11 5,13-6 13,14-13 3,13-6 6,8-9 0,7-4-1,11-6-2,6 0-8,16-2-7,6-3-15,9-4-10,10-3-13,4-2-9,2 1-7,0-1-4,5 3-6,-7 6-2,-9-2-1,-12 4-2,-14 5 0,-14 5-1,-16 9-3,-11 7-3,-10 10-8,-13 8-7,-17 8-17,-10 7-19,-11 7-12,-11 4-17,-10 9-14,-8 4-33,-9 5-56,-7 4-44,-3 5-70,-3-2-362,-4 3 0,-4 4 0,-5-3 0</inkml:trace>
  <inkml:trace contextRef="#ctx0" brushRef="#br0" timeOffset="14317.8429">24349 9869 718,'0'-1'69,"0"1"2,0 0-4,0-2 5,0 2 6,0 0 6,0 0 6,0 3 7,2 1 17,-2 2-27,1 5 12,-1 4 24,2-1 24,-1 10 12,3 7 9,1 2 11,1 6 5,6 4 3,3-2-14,7-1-17,5-3-27,11-5-21,9-6-14,12-11-5,14-7-1,9-9 4,15-15 19,15-13 4,19-20 12,23-19 6,19-14 1,16-18-4,18-8-2,14-4-9,-2-4-8,1 2-20,-8 3-27,-9 16-11,-22 9-15,-20 13-9,-18 13-8,-25 11 1,-21 6-6,-20 5-1,-15 7-3,-17 5-3,-17 6 13,-14 5 13,-5 4 4,-9 4 3,0 0-1,0 3 2,0 1 1,0 2-1,0-1-3,0 2 2,0 0-15,0 0-15,0 0-4,0 0-2,0 0 0,0 0-2,0 0 1,0 0-2,0 0 0,0 0-1,0 0-1,0 0-1,0 0 2,0 0-2,0-2 1,0 2-1,0 0 1,0-2 0,0 2 1,0 0-1,0 0 1,0 0 0,0 0-2,0 0-2,0 0 0,0 0-1,0-1 0,0 1 0,0-2-3,0 1 0,0-1 0,0-2-2,0 1-1,0 1-1,0 0-1,0-1-1,0 2-1,-3 1 0,0-3-2,3 3-1,0 0 1,0 0 2,0-1 1,0 1 2,-3-2 1,1 2 3,1-2 1,-4 1 1,4-1 5,1 2 1,0-2-1,0 2 1,0 0-3,-3-1-5,3 1-5,-2 0-5,1 0-8,1 0-2,1 0-6,-1 0-2,-1 0 0,1 0-1,0 0 4,0 0 4,0 0 4,0 0 7,0 0 7,0 0 3,0 0 3,0 0 3,0 0 1,0 0 1,0 0-2,0-1 0,0 1-3,0 0-7,0 0-35,0 0-44,0 0-35,0 0-41,0 0-53,0 0-84,1-3-147,-1-4-298,2 6 0,-2-3 0,1-3 0</inkml:trace>
  <inkml:trace contextRef="#ctx0" brushRef="#br0" timeOffset="2.30194E6">5313 4577 818,'0'0'18,"0"0"1,0 0 0,0 0 5,0 0 5,-3 0 8,3 2 7,0-1 5,0 3 17,3-1-8,-3 2 5,0-1 5,0 2 17,0 0 6,5 2 4,-1 1 11,3 3 14,0 1 15,0 3-3,2 4 0,-1 5 2,-2 4-2,0 0-16,3 5-7,-3-1-8,6-4-13,0-2 2,3-8 4,2-5 8,10-6 3,6-6 8,12-12 16,12-11 6,11-7 4,9-12 6,13-9-6,12-9-21,14-8-25,12-9-20,4-8-15,8-8-11,0 2-18,0-5-6,-4 5-6,-7 6-6,-9 11-1,-14 5 2,-14 7 0,-11 9-2,-10 5 3,-8 5-5,-8 8-2,-5 5-1,-12 5-2,-4 3-1,-10 7-1,-8 4-3,-6 2 4,-7 7 4,-3-2 4,3 1 9,-6 1 4,3 0 0,3 0 6,-3-2-1,0 2 4,0-1 2,0 1-4,0 0-2,0 0-4,0 0-6,-3-1-4,0-1-2,0-1-1,0 1 0,-1-1-4,4 0 0,0 2-1,0-1-1,0 2-2,0 0-1,-3 0-1,3 0 2,-3 0-3,3 0 0,0 0 0,0 0 0,0 0 0,0 0 2,0 0-1,0 0 2,0 0-1,0 0 0,0 0-1,0 0 0,0 0 0,0-3 2,-2 3 0,-1-3-3,1 3 2,1 0-2,1 0 2,-2-2-1,4 1 1,-2 1-3,0 0 0,0-3-2,0 3 0,0 0 1,0 0-4,0 0 2,0 0-2,0 0 0,0 0-2,0 0 4,0 0 0,0 0-1,0 0-1,0 0-4,0 0-3,-2 0-10,2 0-11,0 0-13,0 0-4,0 0-9,0 0-7,0 0-8,0 0-11,0 0-5,0 0-7,0 0-6,0 0 1,0 0 5,0 0-6,0 0-7,0 0-18,0 0-73,0 0-93,5-4-104,-4 6-157,3-2 0,2 0 0,4 2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531.16821" units="1/cm"/>
          <inkml:channelProperty channel="Y" name="resolution" value="2391.75171" units="1/cm"/>
          <inkml:channelProperty channel="F" name="resolution" value="0" units="1/dev"/>
        </inkml:channelProperties>
      </inkml:inkSource>
      <inkml:timestamp xml:id="ts0" timeString="2024-09-02T03:52:36.692"/>
    </inkml:context>
    <inkml:brush xml:id="br0">
      <inkml:brushProperty name="width" value="0.05292" units="cm"/>
      <inkml:brushProperty name="height" value="0.05292" units="cm"/>
      <inkml:brushProperty name="color" value="#FF0000"/>
    </inkml:brush>
  </inkml:definitions>
  <inkml:trace contextRef="#ctx0" brushRef="#br0">6630 11569 871,'15'-31'5,"6"-10"-1,2-5 2,8-9-3,-7 6-2,-1 15-3,-8 0 4,-3 4 5,-6 1 12,-3 3 11,-6 3 9,-3-1 10,-6 3 9,1 0 8,-2-4 16,-7 1 11,2 0 11,-3-1 2,-5-1-7,1-2-7,-5 0-5,-3-1-8,-8-3-5,-4 0 3,-9 2-5,-5-4 1,-2-2-7,-7 5 1,-5 1 1,-3 1 0,-3 1 3,-3 7 6,-4 0-1,-4 4-4,-4 4-2,-5-2-7,-5 3-1,-1 4-7,-6 1-5,-1 4-8,-2 1-6,-2 5-8,-6 4-1,-3 7-7,-7 6-4,1 9-3,-5 10-8,-8 7 1,-2 2 0,-2 12 1,3 3 0,0 5 2,7 1 2,3 6 0,-1 0 2,6 7 4,7 6 7,1 4 2,6 6 3,8 3 3,1 3 3,10 0 1,9 5 1,8 7 1,14 0-1,15-1-2,11 0-5,12 0-4,7 0-3,7 1-3,10 3-3,2 2-2,5 1-4,8 3-4,5 5 3,10 1-1,7 4 2,11 6 3,10-2-1,3 5 5,3 3 1,0-1 1,0 0 1,2 3 0,-2-4 1,5 2 0,3-6 0,7-3-2,7-3-2,12-7 1,8-6 0,7-1 4,8-6-3,4-4 4,1-8-4,7-9 0,11-2 4,6-7 2,9-10 7,11-13-2,16-15 2,13-16-8,13-20 2,13-24 11,11-21 0,-3-20 11,1-24 5,2-16 1,-13-19 0,-15-15 8,-12-17 2,-17-8 13,-16-14 0,-16-7-10,-6-5 0,-14 0-18,-13-8-10,-15-6-9,-6 0-10,-14-6-14,-16-7-5,-14-2-7,-22 0-2,-20-2 4,-19-3 9,-17 8 12,-19 6 9,-16 3 18,-19 9 11,-14 12 4,-11 13-1,-11 15-5,-8 10 7,-4 13-8,-10 12-11,-7 11-11,-7 9-10,-7 12-18,-13 13-9,-16 9 0,-7 9-2,-6 16 3,-13 9-5,-14 13-1,-3 11 3,-2 17 4,-10 11 1,-6 15 4,9 15-1,-3 19-4,-1 13 2,12 8 0,13 14-2,3 4 4,14 5-4,15 15 1,9 3 2,9 5-2,16 6 0,10 9 7,10 3-3,14 7 1,11 12-2,16 9 0,13 5 3,18 2-3,13 9 1,23-4 2,17-5 1,26-4-4,19-1 3,25-9 1,19-7 2,27-3-1,21-2 0,25-10 2,17-7 2,18-5-1,19-11-2,17-11 1,17-12-5,19-12-1,12-11-1,11-13-1,10-20 1,13-16 0,4-18-3,4-17 1,-1-26 2,-4-23 4,-2-21-2,-12-26-1,-9-28 0,-8-20 3,-22-21 3,-11-24-5,-19-16 0,-17-18 0,-21-10-2,-18-6-2,-16-14 4,-19-3-8,-13-5-2,-18-7-8,-12-1-12,-26-7 8,-24 1-1,-18-2 1,-31 6 0,-30 8 3,-29 15 1,-30 19 15,-32 20 4,-30 25 5,-27 23 6,-20 27-8,-21 20 4,-28 26-5,-14 27 2,-16 23-3,-19 18-2,-12 27-9,-8 19 3,-8 22-2,-6 18-3,13 25 2,3 10-2,19 18-1,18 11-3,27 8-2,17 11-7,25 9-114,31 7-184,22 11-708,16 6 0,19-4 0</inkml:trace>
  <inkml:trace contextRef="#ctx0" brushRef="#br0" timeOffset="18717.9035">20871 10310 1412,'0'-2'64,"-4"-4"20,-3-2 16,-6-1 20,-6 0 12,-10 1 20,-10-3 11,-13 3 14,-7 0 15,-10 6-38,-8-1-3,-1 6-10,-7 0-8,-2 8-16,-3 4-8,-6 5-18,-2 9-11,-9 6-12,-5 8-15,-3 5-10,-6 6-9,1 8-10,4 2 0,3 2 7,9 9 7,11-3 8,10 6 7,12 2 8,7 8 4,11 6 2,4 5 5,3 5 5,12 2-3,3 3-11,9-1-5,11 4-11,6 3-8,9-4-4,13 0-2,16-2-4,12-8-5,18-7-6,17-6-3,16-6-1,14-7-5,16-10 5,14-12-1,12-14-6,12-17-1,6-17-1,3-16 1,-4-21 2,-1-15-1,-11-16-2,-10-17 4,-14-11-3,-13-8-4,-23-8 9,-18-5 2,-23-4 1,-15-5-4,-16 5-3,-10-1 0,-9 4 5,-13 0-2,-7-1 0,-13 3 1,-9-1-6,-14 3-3,-16-1 3,-9 2 3,-18 1 5,-10 9 0,-9 8-2,-9 13-3,-4 14 1,0 15-1,-1 11-1,5 15-2,7 13-38,16 8-67,10 11-24,14 10-92,19 6-219,6 8-398,7 7 0,4-5 0</inkml:trace>
  <inkml:trace contextRef="#ctx0" brushRef="#br0" timeOffset="19531.9782">22127 10199 1244,'-31'-6'102,"-12"-1"17,-13 3 16,-14 0 6,2 7 8,-12 12 4,-12 8 5,-15 7 8,-7 12 3,-8 12-77,3 4-16,2 8-12,10 8-5,11 1 10,7 4 3,12 5 8,19 4 7,6 7-1,10 8 1,9 10 3,5 11-4,5 6 0,9 8-12,4 6-16,4 2-5,6 2-7,10 2-9,10-5-2,22-7 4,17-5 5,24-12 7,22-12 7,21-17 6,16-19 9,28-22-1,14-23 3,19-23 0,12-22-2,10-25 0,-3-25-6,-4-22-4,-1-21-10,-13-19-8,-20-22-2,-26-8-2,-28-11-7,-33-1-6,-38-3 3,-37 10-6,-29 8-5,-39 9-10,-39 7 2,-42 10 2,-32 6-4,-32 12-4,-20 10 2,-12 15-2,5 20-4,0 15-6,13 21-21,19 14-70,17 19-85,26 13-210,17 16-488,22 17 0,14 6 0,15 9 0</inkml:trace>
  <inkml:trace contextRef="#ctx0" brushRef="#br0" timeOffset="20381.3004">21063 12153 1362,'-3'-27'13,"-9"-9"24,-7-4 24,-11-7 24,-11 8 31,-9 7 15,-14 4 16,-11 4 19,-10 4 8,-12 11 0,-13 4 0,-14 9-20,-14 11-22,-17 9-21,-8 17-24,-9 13-10,-4 13-4,0 12-7,7 12 6,4 8 5,11 12 2,16 11 9,12 10 15,17 12 2,17 10 0,13 11 0,21 8-4,21 3-6,21 4-6,21 2-2,27-8-1,25-3-7,24-10-10,29-12-7,30-12-6,29-13 2,22-19-8,28-26-6,25-19-3,20-28-11,10-24-7,14-26-3,5-28-3,-6-26 4,-10-22 3,-19-24-7,-29-20 1,-29-13 4,-36-9-4,-40-9 3,-39-1 5,-34 0-3,-37 7 1,-35 3-6,-27 3-2,-32 5 4,-24 2-1,-29 4 1,-29 6 11,-14 8 20,-15 13-1,-10 11 2,-4 15 2,12 15 3,11 19-1,20 17-6,16 18-9,24 16-13,11 11-39,14 11-77,17 11-113,13 8-169,15-2-667,14 13 0,12 0 0,5 2 0</inkml:trace>
  <inkml:trace contextRef="#ctx0" brushRef="#br0" timeOffset="32277.2914">9453 12322 525,'0'-4'29,"0"0"2,0-2 2,0-1 1,0 3 12,0 1 9,0 0 14,0 0 17,0-2 15,0 1-13,0-3-3,0 2 4,0-2 5,0-5 7,0 0-1,-3-2-1,-3-4-2,-3-1-4,0-5-4,-5-1 2,2-1 4,-1-2 2,1 1-3,-3 2-9,1 2-7,-4-3-7,0 6-12,-3-3-11,-6 3-10,1-1-10,-2 3-7,-5-1-7,3 2-1,-5 0 0,-1 3-2,-4-2 1,-1-1 4,-2 2 4,0 2 1,-1 1 0,2-1 2,-5 5-1,2 0 1,-3 2-3,-5 0 0,5 4-2,-5 2-4,1 0-6,2-3-2,-3 6-2,2 1-6,-1 1 3,-1 5-1,0 2 1,-2 3-1,1 1 0,-4 1 1,4 4 0,-3 1 1,0 0-2,1 5 5,3 0-3,0 0 0,4 3-3,3-1 0,0 3 0,1 2 0,3 2 3,0 0 0,-2 4 3,2-2 1,-1 2 0,-1 0 2,-1 4 4,-4-3 3,0 0 5,0 0 1,0-2-1,4 0 0,1-5 0,3 0 1,0-3-1,3 0-2,0-4-1,2 4-4,1-2-3,1-2-3,1 0 0,3-1-1,3-3-3,1 0-1,3-3-2,5-1-2,3-6-5,2 1-4,4-3-1,4-1-2,-1-3-1,-1-3 0,4 0 0,-3 1 3,1-3-2,-1 1 1,1 0 6,-2-2 4,1 2 0,3-2 2,0 3-1,0 2-1,0-2 0,1 3-1,-2 0-1,0 2-6,-1-4-19,2 7-32,0-4-39,3-3-53,-2-2-123,4 1-231,-2-3 0,-2-2 0,-2-3 0</inkml:trace>
  <inkml:trace contextRef="#ctx0" brushRef="#br0" timeOffset="32597.8458">6302 12905 1120,'1'0'-18,"1"0"3,2 2-1,2 0 0,5 5-3,1 2-1,-5 3-1,4 2-12,-1 1-11,-2 1 8,0 0-11,3-2-10,-3-4-19,0 1 3,1-6-7,1-5-5,1 0-7,-2-12 0,1 5 0,-2-4 0</inkml:trace>
  <inkml:trace contextRef="#ctx0" brushRef="#br0" timeOffset="33842.977">4987 11989 1138,'4'-13'9,"2"2"-13,0-4-44,-1 0-11,-5 12 0,1 1-1,-1 2 1,0 7 1,0 3 3,0 2-2,2 4 3,-2 0 22,3 1 48,0-3 23,3 1 24,-2-9 21,2 1 14,2-7 6,1 0-1,1-11-2,4-1-3,-2-7-9,0-6-6,-1-3-11,-3-1-25,-3 3-20,-2 1-21,-3 5-4,0 5-6,0 4-7,0 3-4,-3 1-1,0 7 0,-4-2 2,-1 2 2,2 0 2,-3 0 4,6 0-2,-1 0 2,2 0 0,2 0 4,2 2-2,-2-2-7,0 4-20,1-4-42,2 1-56,0-1-123,3 3 0,0 1 0</inkml:trace>
  <inkml:trace contextRef="#ctx0" brushRef="#br0" timeOffset="41160.2069">8702 10971 659,'0'-3'78,"0"-1"14,0-2 16,-3 0 10,-1-3 7,-4 1 13,2-2 12,-6 0 11,0 2 8,-3-2-39,-5 2-32,-1-1-8,-3 2-10,-2 2-6,-4 1-6,-3 1-6,-4 2-5,-1 1 0,-4-2-4,-3 4-3,-2-1-2,-4 2-4,-8 4-7,-5 2-2,-1 1-2,-3 2-3,-6 3-8,1 3-12,-5 2-1,4 2-1,-6 4 0,-1 4-3,-2 5 0,-9 7-2,-4 4-5,-2 5-20,2 10-29,-1 3-74,12 0-104,9-4-268,6 7 0,10-4 0</inkml:trace>
  <inkml:trace contextRef="#ctx0" brushRef="#br0" timeOffset="43618.9719">20438 9485 512,'0'0'40,"2"-2"18,-2 2 18,0-1 18,1 1 18,-1 0 15,0 0 12,0 0 13,0 0 14,0 0-6,0 0-2,0 0-7,0 0-14,0 0-11,-1 0-17,-1 0-9,1 1-9,-2 1-11,1-2-15,-1 1-18,2-1-11,-2 0-8,3 3-2,-3-3-4,3 4 2,-4-3 2,4 2 7,-3-1 13,3 0 13,0-2 9,0 0 8,0 0-1,0 0 0,0 0-4,0 0-5,0 0-7,0 2-9,0-2-12,0 5-14,0-3-8,0 2-8,0 0-3,0-2-1,-4 1 7,1-1 9,-3 4 8,0 0 5,1 8 12,-8 7 8,4 13 6,-7 9 2,-3 10 1,-5 12-2,-4 3-5,-4 5-5,-1-1-8,-2 3-3,-2-5-13,-1 0-6,7-8-5,6-5 2,4-9 0,14-7 3,3-9 1,2-6-1,4-4-8,0-10 0,-2-3-1,0-6-7,0-6-12,2-11-14,2-6-3,-1-10-6,3-5-2,2-4 0,-1 3 9,-1 0-10,0 5-12,1 2-2,0-2 4,3 4 11,1-5-2,1-8 6,0-7 2,-3-9 1,0-9-10,0-9-4,5 2 2,1 3 4,0 8 6,1 13 2,-2 10 5,-4 8-4,-4 4 1,-3 9 0,1-2 10,-4 1 14,0 2 10,0 3 4,0 0-2,0 5-2,0 2-20,0 2-28,0 1-106,3-1-87,13-6-421,-13 5 0,2-5 0,-5-6 0</inkml:trace>
  <inkml:trace contextRef="#ctx0" brushRef="#br0" timeOffset="44075.8688">20155 9114 1236,'6'-7'10,"5"-1"1,4-2 4,7-1 11,5 1 14,-1 2 11,1 4 18,0 1 22,-4 6 18,-9 4 3,-1 8 11,-7 1 11,-4 7 11,-2 3 2,-8 0-3,-8 2-5,-7-5-14,-9 6-18,-8-6-13,5-2-4,6-4 2,10-3 11,10-6-2,6-4-11,11-4-11,8-6-4,6-2-1,11-7-4,7 3-7,5 1-7,-2 8-17,-2 0-43,1 12-57,-3 5-95,1 4-167,-6 7-340,7 7 0,-4-1 0,4-5 0</inkml:trace>
  <inkml:trace contextRef="#ctx0" brushRef="#br0" timeOffset="44674.8322">23015 9408 1241,'-5'-1'24,"2"1"9,-2 1 10,-1 5 25,-1 13 13,-1 12 19,-4 15 6,-6 16 5,-4 12 1,-3 6-23,1 11-1,-4 0-8,4-2-4,1-2-18,5-10 0,0-8-2,4-12 0,-2-6-1,5-9 0,3-9 1,2-5-10,3-8-26,3-9-50,1-7-120,4-14-356,2-1 0,0-12 0,3-10 0</inkml:trace>
  <inkml:trace contextRef="#ctx0" brushRef="#br0" timeOffset="45425.7913">22988 9439 860,'1'-13'26,"2"-2"14,1 3 7,-1-2 1,-3 5 1,3 8 4,0-1 9,0 2 8,5-1 21,5 2 9,4 6 14,3 6-2,-1 5-1,1 8 2,-4 5 0,-2 0-5,-2 1-7,-5-2-13,-4-6-18,3-5 8,-6-5 23,0-6-2,0-5-1,0-3-1,0-5 6,0-7 0,4-7-3,-3-6-2,7-8-3,3 4-33,0 2-44,5 5-10,1 5-5,-2 12-3,0 3-5,3 0-4,-2 4-1,-3 2 4,-6 2 4,-2 6-2,-5 4 3,-9 2 1,-6 1 1,-6 2 2,-6-1 0,-5 0 5,7-1 5,1-4 3,8-4-1,9-1 0,4-3 4,3-2 3,7-2 0,2 1 0,2-1 3,10 0-1,6-2-1,3 2 0,2-3 1,-2 3-1,-2 2-6,-2 1-10,-12 4-2,-4-2 3,-4 6 1,-8 2-2,-6 4-1,-6 1 1,-11 0-4,-7 5-4,-9 2-23,-1-2-49,6 0-91,7-1-156,10-18-318,10 24 0,6 6 0</inkml:trace>
  <inkml:trace contextRef="#ctx0" brushRef="#br0" timeOffset="46259.3455">22127 14979 630,'-5'-9'37,"-5"1"45,-2 2 37,-9 0 36,-5 9 44,-9 9 37,-4 8 22,-3 6 9,-6 10 10,2 7-11,3 4-8,4 2-40,4 5-36,11 0-36,6-1-41,11-3-36,13-6-19,13-5-3,11-11 0,10-10-1,9-11 0,8-7 1,0-11 3,-1-3 3,-2-7-2,-9-1 0,-10 1-2,-13 3-12,-11 5-7,-8 8-12,0 6-4,-6 12-7,3 11-4,0 14-4,0 11-6,0 12-12,-3 0-12,3-1-10,6-5-29,0-9-37,9-11-51,4-9-133,5-17-394,-5-7 0,3-13 0</inkml:trace>
  <inkml:trace contextRef="#ctx0" brushRef="#br0" timeOffset="46501.2986">22313 15384 2960,'-7'-9'94,"2"-1"9,-1-4 2,15 1 1,18 2 1,14 4-4,13-2-15,15 1-34,5-1-87,3-2-225,-6-11-427,-4 8 0,-14 4 0,-16-2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A8D77D-5209-472B-950E-0386D3EE1D5B}"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9749B-AF3E-44D4-80B9-834BB33098A1}" type="slidenum">
              <a:rPr lang="en-US" smtClean="0"/>
              <a:t>‹#›</a:t>
            </a:fld>
            <a:endParaRPr lang="en-US"/>
          </a:p>
        </p:txBody>
      </p:sp>
    </p:spTree>
    <p:extLst>
      <p:ext uri="{BB962C8B-B14F-4D97-AF65-F5344CB8AC3E}">
        <p14:creationId xmlns:p14="http://schemas.microsoft.com/office/powerpoint/2010/main" val="3930515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A8D77D-5209-472B-950E-0386D3EE1D5B}"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9749B-AF3E-44D4-80B9-834BB33098A1}" type="slidenum">
              <a:rPr lang="en-US" smtClean="0"/>
              <a:t>‹#›</a:t>
            </a:fld>
            <a:endParaRPr lang="en-US"/>
          </a:p>
        </p:txBody>
      </p:sp>
    </p:spTree>
    <p:extLst>
      <p:ext uri="{BB962C8B-B14F-4D97-AF65-F5344CB8AC3E}">
        <p14:creationId xmlns:p14="http://schemas.microsoft.com/office/powerpoint/2010/main" val="978098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A8D77D-5209-472B-950E-0386D3EE1D5B}"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9749B-AF3E-44D4-80B9-834BB33098A1}" type="slidenum">
              <a:rPr lang="en-US" smtClean="0"/>
              <a:t>‹#›</a:t>
            </a:fld>
            <a:endParaRPr lang="en-US"/>
          </a:p>
        </p:txBody>
      </p:sp>
    </p:spTree>
    <p:extLst>
      <p:ext uri="{BB962C8B-B14F-4D97-AF65-F5344CB8AC3E}">
        <p14:creationId xmlns:p14="http://schemas.microsoft.com/office/powerpoint/2010/main" val="82082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A8D77D-5209-472B-950E-0386D3EE1D5B}"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9749B-AF3E-44D4-80B9-834BB33098A1}" type="slidenum">
              <a:rPr lang="en-US" smtClean="0"/>
              <a:t>‹#›</a:t>
            </a:fld>
            <a:endParaRPr lang="en-US"/>
          </a:p>
        </p:txBody>
      </p:sp>
    </p:spTree>
    <p:extLst>
      <p:ext uri="{BB962C8B-B14F-4D97-AF65-F5344CB8AC3E}">
        <p14:creationId xmlns:p14="http://schemas.microsoft.com/office/powerpoint/2010/main" val="1596229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A8D77D-5209-472B-950E-0386D3EE1D5B}"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9749B-AF3E-44D4-80B9-834BB33098A1}" type="slidenum">
              <a:rPr lang="en-US" smtClean="0"/>
              <a:t>‹#›</a:t>
            </a:fld>
            <a:endParaRPr lang="en-US"/>
          </a:p>
        </p:txBody>
      </p:sp>
    </p:spTree>
    <p:extLst>
      <p:ext uri="{BB962C8B-B14F-4D97-AF65-F5344CB8AC3E}">
        <p14:creationId xmlns:p14="http://schemas.microsoft.com/office/powerpoint/2010/main" val="22113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A8D77D-5209-472B-950E-0386D3EE1D5B}" type="datetimeFigureOut">
              <a:rPr lang="en-US" smtClean="0"/>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9749B-AF3E-44D4-80B9-834BB33098A1}" type="slidenum">
              <a:rPr lang="en-US" smtClean="0"/>
              <a:t>‹#›</a:t>
            </a:fld>
            <a:endParaRPr lang="en-US"/>
          </a:p>
        </p:txBody>
      </p:sp>
    </p:spTree>
    <p:extLst>
      <p:ext uri="{BB962C8B-B14F-4D97-AF65-F5344CB8AC3E}">
        <p14:creationId xmlns:p14="http://schemas.microsoft.com/office/powerpoint/2010/main" val="292752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A8D77D-5209-472B-950E-0386D3EE1D5B}" type="datetimeFigureOut">
              <a:rPr lang="en-US" smtClean="0"/>
              <a:t>9/2/2024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39749B-AF3E-44D4-80B9-834BB33098A1}" type="slidenum">
              <a:rPr lang="en-US" smtClean="0"/>
              <a:t>‹#›</a:t>
            </a:fld>
            <a:endParaRPr lang="en-US"/>
          </a:p>
        </p:txBody>
      </p:sp>
    </p:spTree>
    <p:extLst>
      <p:ext uri="{BB962C8B-B14F-4D97-AF65-F5344CB8AC3E}">
        <p14:creationId xmlns:p14="http://schemas.microsoft.com/office/powerpoint/2010/main" val="2155829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A8D77D-5209-472B-950E-0386D3EE1D5B}" type="datetimeFigureOut">
              <a:rPr lang="en-US" smtClean="0"/>
              <a:t>9/2/2024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39749B-AF3E-44D4-80B9-834BB33098A1}" type="slidenum">
              <a:rPr lang="en-US" smtClean="0"/>
              <a:t>‹#›</a:t>
            </a:fld>
            <a:endParaRPr lang="en-US"/>
          </a:p>
        </p:txBody>
      </p:sp>
    </p:spTree>
    <p:extLst>
      <p:ext uri="{BB962C8B-B14F-4D97-AF65-F5344CB8AC3E}">
        <p14:creationId xmlns:p14="http://schemas.microsoft.com/office/powerpoint/2010/main" val="2629109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8D77D-5209-472B-950E-0386D3EE1D5B}" type="datetimeFigureOut">
              <a:rPr lang="en-US" smtClean="0"/>
              <a:t>9/2/2024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39749B-AF3E-44D4-80B9-834BB33098A1}" type="slidenum">
              <a:rPr lang="en-US" smtClean="0"/>
              <a:t>‹#›</a:t>
            </a:fld>
            <a:endParaRPr lang="en-US"/>
          </a:p>
        </p:txBody>
      </p:sp>
    </p:spTree>
    <p:extLst>
      <p:ext uri="{BB962C8B-B14F-4D97-AF65-F5344CB8AC3E}">
        <p14:creationId xmlns:p14="http://schemas.microsoft.com/office/powerpoint/2010/main" val="3177615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A8D77D-5209-472B-950E-0386D3EE1D5B}" type="datetimeFigureOut">
              <a:rPr lang="en-US" smtClean="0"/>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9749B-AF3E-44D4-80B9-834BB33098A1}" type="slidenum">
              <a:rPr lang="en-US" smtClean="0"/>
              <a:t>‹#›</a:t>
            </a:fld>
            <a:endParaRPr lang="en-US"/>
          </a:p>
        </p:txBody>
      </p:sp>
    </p:spTree>
    <p:extLst>
      <p:ext uri="{BB962C8B-B14F-4D97-AF65-F5344CB8AC3E}">
        <p14:creationId xmlns:p14="http://schemas.microsoft.com/office/powerpoint/2010/main" val="79917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A8D77D-5209-472B-950E-0386D3EE1D5B}" type="datetimeFigureOut">
              <a:rPr lang="en-US" smtClean="0"/>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9749B-AF3E-44D4-80B9-834BB33098A1}" type="slidenum">
              <a:rPr lang="en-US" smtClean="0"/>
              <a:t>‹#›</a:t>
            </a:fld>
            <a:endParaRPr lang="en-US"/>
          </a:p>
        </p:txBody>
      </p:sp>
    </p:spTree>
    <p:extLst>
      <p:ext uri="{BB962C8B-B14F-4D97-AF65-F5344CB8AC3E}">
        <p14:creationId xmlns:p14="http://schemas.microsoft.com/office/powerpoint/2010/main" val="2617103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A8D77D-5209-472B-950E-0386D3EE1D5B}" type="datetimeFigureOut">
              <a:rPr lang="en-US" smtClean="0"/>
              <a:t>9/2/2024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9749B-AF3E-44D4-80B9-834BB33098A1}" type="slidenum">
              <a:rPr lang="en-US" smtClean="0"/>
              <a:t>‹#›</a:t>
            </a:fld>
            <a:endParaRPr lang="en-US"/>
          </a:p>
        </p:txBody>
      </p:sp>
    </p:spTree>
    <p:extLst>
      <p:ext uri="{BB962C8B-B14F-4D97-AF65-F5344CB8AC3E}">
        <p14:creationId xmlns:p14="http://schemas.microsoft.com/office/powerpoint/2010/main" val="763308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21.jpeg"/><Relationship Id="rId7" Type="http://schemas.openxmlformats.org/officeDocument/2006/relationships/image" Target="../media/image24.emf"/><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customXml" Target="../ink/ink10.xml"/><Relationship Id="rId4" Type="http://schemas.openxmlformats.org/officeDocument/2006/relationships/image" Target="../media/image28.tmp"/></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tmp"/><Relationship Id="rId7" Type="http://schemas.openxmlformats.org/officeDocument/2006/relationships/image" Target="../media/image37.emf"/><Relationship Id="rId2" Type="http://schemas.openxmlformats.org/officeDocument/2006/relationships/image" Target="../media/image33.tmp"/><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36.tmp"/><Relationship Id="rId4" Type="http://schemas.openxmlformats.org/officeDocument/2006/relationships/image" Target="../media/image35.tmp"/></Relationships>
</file>

<file path=ppt/slides/_rels/slide16.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customXml" Target="../ink/ink15.xml"/></Relationships>
</file>

<file path=ppt/slides/_rels/slide1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3.tmp"/><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customXml" Target="../ink/ink18.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23.xml"/><Relationship Id="rId1" Type="http://schemas.openxmlformats.org/officeDocument/2006/relationships/slideLayout" Target="../slideLayouts/slideLayout5.xml"/><Relationship Id="rId5" Type="http://schemas.openxmlformats.org/officeDocument/2006/relationships/image" Target="../media/image54.emf"/><Relationship Id="rId4" Type="http://schemas.openxmlformats.org/officeDocument/2006/relationships/customXml" Target="../ink/ink24.xml"/></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6.tmp"/><Relationship Id="rId1" Type="http://schemas.openxmlformats.org/officeDocument/2006/relationships/slideLayout" Target="../slideLayouts/slideLayout4.xml"/><Relationship Id="rId6" Type="http://schemas.openxmlformats.org/officeDocument/2006/relationships/image" Target="../media/image58.emf"/><Relationship Id="rId5" Type="http://schemas.openxmlformats.org/officeDocument/2006/relationships/customXml" Target="../ink/ink27.xml"/><Relationship Id="rId4" Type="http://schemas.openxmlformats.org/officeDocument/2006/relationships/image" Target="../media/image57.emf"/></Relationships>
</file>

<file path=ppt/slides/_rels/slide28.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6.tmp"/><Relationship Id="rId1" Type="http://schemas.openxmlformats.org/officeDocument/2006/relationships/slideLayout" Target="../slideLayouts/slideLayout4.xml"/><Relationship Id="rId4" Type="http://schemas.openxmlformats.org/officeDocument/2006/relationships/image" Target="../media/image59.emf"/></Relationships>
</file>

<file path=ppt/slides/_rels/slide2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hyperlink" Target="https://byjus.com/maths/geometric-shapes/" TargetMode="Externa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customXml" Target="../ink/ink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3.tmp"/><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customXml" Target="../ink/ink3.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7.tmp"/><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customXml" Target="../ink/ink5.xml"/></Relationships>
</file>

<file path=ppt/slides/_rels/slide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9.emf"/><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Geometry and Measures</a:t>
            </a:r>
          </a:p>
        </p:txBody>
      </p:sp>
      <p:sp>
        <p:nvSpPr>
          <p:cNvPr id="3" name="Subtitle 2"/>
          <p:cNvSpPr>
            <a:spLocks noGrp="1"/>
          </p:cNvSpPr>
          <p:nvPr>
            <p:ph type="subTitle" idx="1"/>
          </p:nvPr>
        </p:nvSpPr>
        <p:spPr/>
        <p:txBody>
          <a:bodyPr/>
          <a:lstStyle/>
          <a:p>
            <a:r>
              <a:rPr lang="en-US" dirty="0" smtClean="0"/>
              <a:t>KAZIBA   STEPHEN</a:t>
            </a:r>
          </a:p>
          <a:p>
            <a:r>
              <a:rPr lang="en-US" dirty="0" smtClean="0"/>
              <a:t>02</a:t>
            </a:r>
            <a:r>
              <a:rPr lang="en-US" baseline="30000" dirty="0" smtClean="0"/>
              <a:t>nd</a:t>
            </a:r>
            <a:r>
              <a:rPr lang="en-US" dirty="0" smtClean="0"/>
              <a:t> September  2024 </a:t>
            </a:r>
          </a:p>
          <a:p>
            <a:endParaRPr lang="en-US" dirty="0"/>
          </a:p>
        </p:txBody>
      </p:sp>
    </p:spTree>
    <p:extLst>
      <p:ext uri="{BB962C8B-B14F-4D97-AF65-F5344CB8AC3E}">
        <p14:creationId xmlns:p14="http://schemas.microsoft.com/office/powerpoint/2010/main" val="3651470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414" y="0"/>
            <a:ext cx="5137150" cy="68580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2916" t="26257" r="27793" b="18769"/>
          <a:stretch/>
        </p:blipFill>
        <p:spPr>
          <a:xfrm>
            <a:off x="8637564" y="0"/>
            <a:ext cx="3546230" cy="527994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6" y="3321764"/>
            <a:ext cx="3500414" cy="357833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6" y="0"/>
            <a:ext cx="3546230" cy="3321764"/>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1368720" y="1278000"/>
              <a:ext cx="8646120" cy="4856040"/>
            </p14:xfrm>
          </p:contentPart>
        </mc:Choice>
        <mc:Fallback>
          <p:pic>
            <p:nvPicPr>
              <p:cNvPr id="2" name="Ink 1"/>
              <p:cNvPicPr/>
              <p:nvPr/>
            </p:nvPicPr>
            <p:blipFill>
              <a:blip r:embed="rId7"/>
              <a:stretch>
                <a:fillRect/>
              </a:stretch>
            </p:blipFill>
            <p:spPr>
              <a:xfrm>
                <a:off x="1364040" y="1268280"/>
                <a:ext cx="8663400" cy="4874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289080" y="3259080"/>
              <a:ext cx="8195760" cy="2694240"/>
            </p14:xfrm>
          </p:contentPart>
        </mc:Choice>
        <mc:Fallback>
          <p:pic>
            <p:nvPicPr>
              <p:cNvPr id="3" name="Ink 2"/>
              <p:cNvPicPr/>
              <p:nvPr/>
            </p:nvPicPr>
            <p:blipFill>
              <a:blip r:embed="rId9"/>
              <a:stretch>
                <a:fillRect/>
              </a:stretch>
            </p:blipFill>
            <p:spPr>
              <a:xfrm>
                <a:off x="276840" y="3254040"/>
                <a:ext cx="8219160" cy="2711880"/>
              </a:xfrm>
              <a:prstGeom prst="rect">
                <a:avLst/>
              </a:prstGeom>
            </p:spPr>
          </p:pic>
        </mc:Fallback>
      </mc:AlternateContent>
    </p:spTree>
    <p:extLst>
      <p:ext uri="{BB962C8B-B14F-4D97-AF65-F5344CB8AC3E}">
        <p14:creationId xmlns:p14="http://schemas.microsoft.com/office/powerpoint/2010/main" val="1971445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58734" y="1905110"/>
            <a:ext cx="1267002" cy="1771897"/>
          </a:xfr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96" y="1905110"/>
            <a:ext cx="3429479" cy="2886478"/>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313" y="2285342"/>
            <a:ext cx="3753374" cy="3229426"/>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p14:cNvContentPartPr/>
              <p14:nvPr/>
            </p14:nvContentPartPr>
            <p14:xfrm>
              <a:off x="2676600" y="1533600"/>
              <a:ext cx="5356440" cy="1148760"/>
            </p14:xfrm>
          </p:contentPart>
        </mc:Choice>
        <mc:Fallback>
          <p:pic>
            <p:nvPicPr>
              <p:cNvPr id="6" name="Ink 5"/>
              <p:cNvPicPr/>
              <p:nvPr/>
            </p:nvPicPr>
            <p:blipFill>
              <a:blip r:embed="rId6"/>
              <a:stretch>
                <a:fillRect/>
              </a:stretch>
            </p:blipFill>
            <p:spPr>
              <a:xfrm>
                <a:off x="2670840" y="1524600"/>
                <a:ext cx="5370480" cy="1166040"/>
              </a:xfrm>
              <a:prstGeom prst="rect">
                <a:avLst/>
              </a:prstGeom>
            </p:spPr>
          </p:pic>
        </mc:Fallback>
      </mc:AlternateContent>
    </p:spTree>
    <p:extLst>
      <p:ext uri="{BB962C8B-B14F-4D97-AF65-F5344CB8AC3E}">
        <p14:creationId xmlns:p14="http://schemas.microsoft.com/office/powerpoint/2010/main" val="191342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MUST KNOW SHAPES</a:t>
            </a:r>
            <a:endParaRPr lang="en-US" dirty="0"/>
          </a:p>
        </p:txBody>
      </p:sp>
      <p:sp>
        <p:nvSpPr>
          <p:cNvPr id="5" name="Text Placeholder 4"/>
          <p:cNvSpPr>
            <a:spLocks noGrp="1"/>
          </p:cNvSpPr>
          <p:nvPr>
            <p:ph type="body" idx="1"/>
          </p:nvPr>
        </p:nvSpPr>
        <p:spPr/>
        <p:txBody>
          <a:bodyPr/>
          <a:lstStyle/>
          <a:p>
            <a:r>
              <a:rPr lang="en-US" dirty="0" smtClean="0"/>
              <a:t>2- D shapes</a:t>
            </a:r>
            <a:endParaRPr lang="en-US" dirty="0"/>
          </a:p>
        </p:txBody>
      </p:sp>
      <p:sp>
        <p:nvSpPr>
          <p:cNvPr id="6" name="Content Placeholder 5"/>
          <p:cNvSpPr>
            <a:spLocks noGrp="1"/>
          </p:cNvSpPr>
          <p:nvPr>
            <p:ph sz="half" idx="2"/>
          </p:nvPr>
        </p:nvSpPr>
        <p:spPr/>
        <p:txBody>
          <a:bodyPr/>
          <a:lstStyle/>
          <a:p>
            <a:r>
              <a:rPr lang="en-US" dirty="0" smtClean="0"/>
              <a:t>Square</a:t>
            </a:r>
          </a:p>
          <a:p>
            <a:r>
              <a:rPr lang="en-US" dirty="0" smtClean="0"/>
              <a:t>Rectangle</a:t>
            </a:r>
          </a:p>
          <a:p>
            <a:r>
              <a:rPr lang="en-US" dirty="0" smtClean="0"/>
              <a:t>Circle </a:t>
            </a:r>
          </a:p>
          <a:p>
            <a:r>
              <a:rPr lang="en-US" dirty="0" smtClean="0"/>
              <a:t>Triangle</a:t>
            </a:r>
          </a:p>
          <a:p>
            <a:r>
              <a:rPr lang="en-US" dirty="0" err="1" smtClean="0"/>
              <a:t>etc</a:t>
            </a:r>
            <a:endParaRPr lang="en-US" dirty="0"/>
          </a:p>
        </p:txBody>
      </p:sp>
      <p:sp>
        <p:nvSpPr>
          <p:cNvPr id="7" name="Text Placeholder 6"/>
          <p:cNvSpPr>
            <a:spLocks noGrp="1"/>
          </p:cNvSpPr>
          <p:nvPr>
            <p:ph type="body" sz="quarter" idx="3"/>
          </p:nvPr>
        </p:nvSpPr>
        <p:spPr/>
        <p:txBody>
          <a:bodyPr/>
          <a:lstStyle/>
          <a:p>
            <a:r>
              <a:rPr lang="en-US" dirty="0" smtClean="0"/>
              <a:t>3- D shapes</a:t>
            </a:r>
            <a:endParaRPr lang="en-US" dirty="0"/>
          </a:p>
        </p:txBody>
      </p:sp>
      <p:sp>
        <p:nvSpPr>
          <p:cNvPr id="8" name="Content Placeholder 7"/>
          <p:cNvSpPr>
            <a:spLocks noGrp="1"/>
          </p:cNvSpPr>
          <p:nvPr>
            <p:ph sz="quarter" idx="4"/>
          </p:nvPr>
        </p:nvSpPr>
        <p:spPr/>
        <p:txBody>
          <a:bodyPr/>
          <a:lstStyle/>
          <a:p>
            <a:r>
              <a:rPr lang="en-US" dirty="0" smtClean="0"/>
              <a:t>Cuboid</a:t>
            </a:r>
          </a:p>
          <a:p>
            <a:r>
              <a:rPr lang="en-US" dirty="0" smtClean="0"/>
              <a:t>Cube</a:t>
            </a:r>
          </a:p>
          <a:p>
            <a:r>
              <a:rPr lang="en-US" dirty="0" smtClean="0"/>
              <a:t>Cylinder</a:t>
            </a:r>
          </a:p>
          <a:p>
            <a:r>
              <a:rPr lang="en-US" dirty="0" smtClean="0"/>
              <a:t>Cone</a:t>
            </a:r>
          </a:p>
          <a:p>
            <a:r>
              <a:rPr lang="en-US" dirty="0" err="1" smtClean="0"/>
              <a:t>etc</a:t>
            </a:r>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265760" y="942120"/>
              <a:ext cx="10701000" cy="5840640"/>
            </p14:xfrm>
          </p:contentPart>
        </mc:Choice>
        <mc:Fallback>
          <p:pic>
            <p:nvPicPr>
              <p:cNvPr id="2" name="Ink 1"/>
              <p:cNvPicPr/>
              <p:nvPr/>
            </p:nvPicPr>
            <p:blipFill>
              <a:blip r:embed="rId3"/>
              <a:stretch>
                <a:fillRect/>
              </a:stretch>
            </p:blipFill>
            <p:spPr>
              <a:xfrm>
                <a:off x="1256040" y="935640"/>
                <a:ext cx="10726200" cy="5859720"/>
              </a:xfrm>
              <a:prstGeom prst="rect">
                <a:avLst/>
              </a:prstGeom>
            </p:spPr>
          </p:pic>
        </mc:Fallback>
      </mc:AlternateContent>
    </p:spTree>
    <p:extLst>
      <p:ext uri="{BB962C8B-B14F-4D97-AF65-F5344CB8AC3E}">
        <p14:creationId xmlns:p14="http://schemas.microsoft.com/office/powerpoint/2010/main" val="1406273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4" name="Text Placeholder 3"/>
          <p:cNvSpPr>
            <a:spLocks noGrp="1"/>
          </p:cNvSpPr>
          <p:nvPr>
            <p:ph type="body" idx="1"/>
          </p:nvPr>
        </p:nvSpPr>
        <p:spPr/>
        <p:txBody>
          <a:bodyPr/>
          <a:lstStyle/>
          <a:p>
            <a:r>
              <a:rPr lang="en-US" dirty="0" smtClean="0"/>
              <a:t>Dos</a:t>
            </a:r>
            <a:endParaRPr lang="en-US" dirty="0"/>
          </a:p>
        </p:txBody>
      </p:sp>
      <p:sp>
        <p:nvSpPr>
          <p:cNvPr id="3" name="Content Placeholder 2"/>
          <p:cNvSpPr>
            <a:spLocks noGrp="1"/>
          </p:cNvSpPr>
          <p:nvPr>
            <p:ph sz="half" idx="2"/>
          </p:nvPr>
        </p:nvSpPr>
        <p:spPr/>
        <p:txBody>
          <a:bodyPr>
            <a:normAutofit fontScale="92500" lnSpcReduction="10000"/>
          </a:bodyPr>
          <a:lstStyle/>
          <a:p>
            <a:r>
              <a:rPr lang="en-US" dirty="0" smtClean="0"/>
              <a:t>Define and be coherent</a:t>
            </a:r>
          </a:p>
          <a:p>
            <a:r>
              <a:rPr lang="en-US" dirty="0" smtClean="0"/>
              <a:t>Units</a:t>
            </a:r>
          </a:p>
          <a:p>
            <a:r>
              <a:rPr lang="en-US" dirty="0" smtClean="0"/>
              <a:t>Write a formula Where necessary</a:t>
            </a:r>
          </a:p>
          <a:p>
            <a:r>
              <a:rPr lang="en-US" dirty="0" smtClean="0"/>
              <a:t>Conclude with words and evidence</a:t>
            </a:r>
          </a:p>
          <a:p>
            <a:r>
              <a:rPr lang="en-US" dirty="0"/>
              <a:t>Pythagoras theorem </a:t>
            </a:r>
            <a:r>
              <a:rPr lang="en-US" dirty="0" smtClean="0"/>
              <a:t>at your figure tips</a:t>
            </a:r>
          </a:p>
          <a:p>
            <a:r>
              <a:rPr lang="en-US" dirty="0" smtClean="0"/>
              <a:t>Volume and Area formulas</a:t>
            </a:r>
          </a:p>
          <a:p>
            <a:r>
              <a:rPr lang="en-US" dirty="0" smtClean="0"/>
              <a:t>Trigonometry basics.</a:t>
            </a:r>
            <a:endParaRPr lang="en-US" dirty="0"/>
          </a:p>
        </p:txBody>
      </p:sp>
      <p:sp>
        <p:nvSpPr>
          <p:cNvPr id="5" name="Text Placeholder 4"/>
          <p:cNvSpPr>
            <a:spLocks noGrp="1"/>
          </p:cNvSpPr>
          <p:nvPr>
            <p:ph type="body" sz="quarter" idx="3"/>
          </p:nvPr>
        </p:nvSpPr>
        <p:spPr/>
        <p:txBody>
          <a:bodyPr/>
          <a:lstStyle/>
          <a:p>
            <a:r>
              <a:rPr lang="en-US" dirty="0" smtClean="0"/>
              <a:t>Don’ts</a:t>
            </a:r>
            <a:endParaRPr lang="en-US" dirty="0"/>
          </a:p>
        </p:txBody>
      </p:sp>
      <p:sp>
        <p:nvSpPr>
          <p:cNvPr id="6" name="Content Placeholder 5"/>
          <p:cNvSpPr>
            <a:spLocks noGrp="1"/>
          </p:cNvSpPr>
          <p:nvPr>
            <p:ph sz="quarter" idx="4"/>
          </p:nvPr>
        </p:nvSpPr>
        <p:spPr/>
        <p:txBody>
          <a:bodyPr/>
          <a:lstStyle/>
          <a:p>
            <a:r>
              <a:rPr lang="en-US" dirty="0" smtClean="0"/>
              <a:t>Avoid pre mature approximations</a:t>
            </a:r>
          </a:p>
          <a:p>
            <a:r>
              <a:rPr lang="en-US" dirty="0" smtClean="0"/>
              <a:t>Don’t mix units </a:t>
            </a:r>
          </a:p>
          <a:p>
            <a:r>
              <a:rPr lang="en-US" dirty="0" smtClean="0"/>
              <a:t>Don’t cram a formula</a:t>
            </a:r>
          </a:p>
          <a:p>
            <a:endParaRPr lang="en-US"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1009080" y="1131120"/>
              <a:ext cx="10745640" cy="5159520"/>
            </p14:xfrm>
          </p:contentPart>
        </mc:Choice>
        <mc:Fallback>
          <p:pic>
            <p:nvPicPr>
              <p:cNvPr id="7" name="Ink 6"/>
              <p:cNvPicPr/>
              <p:nvPr/>
            </p:nvPicPr>
            <p:blipFill>
              <a:blip r:embed="rId3"/>
              <a:stretch>
                <a:fillRect/>
              </a:stretch>
            </p:blipFill>
            <p:spPr>
              <a:xfrm>
                <a:off x="996840" y="1125000"/>
                <a:ext cx="10762200" cy="5180400"/>
              </a:xfrm>
              <a:prstGeom prst="rect">
                <a:avLst/>
              </a:prstGeom>
            </p:spPr>
          </p:pic>
        </mc:Fallback>
      </mc:AlternateContent>
    </p:spTree>
    <p:extLst>
      <p:ext uri="{BB962C8B-B14F-4D97-AF65-F5344CB8AC3E}">
        <p14:creationId xmlns:p14="http://schemas.microsoft.com/office/powerpoint/2010/main" val="24111803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t>
            </a:r>
            <a:r>
              <a:rPr lang="en-US" dirty="0" smtClean="0"/>
              <a:t>Concepts about Frustum</a:t>
            </a:r>
            <a:endParaRPr lang="en-US" dirty="0"/>
          </a:p>
        </p:txBody>
      </p:sp>
      <p:sp>
        <p:nvSpPr>
          <p:cNvPr id="3" name="Content Placeholder 2"/>
          <p:cNvSpPr>
            <a:spLocks noGrp="1"/>
          </p:cNvSpPr>
          <p:nvPr>
            <p:ph idx="1"/>
          </p:nvPr>
        </p:nvSpPr>
        <p:spPr/>
        <p:txBody>
          <a:bodyPr/>
          <a:lstStyle/>
          <a:p>
            <a:r>
              <a:rPr lang="en-US" dirty="0" smtClean="0"/>
              <a:t>Frustum</a:t>
            </a:r>
            <a:r>
              <a:rPr lang="en-US" dirty="0"/>
              <a:t>: solid figure formed by slicing the tip of a pyramid or a cone with a plane parallel to the base </a:t>
            </a:r>
            <a:endParaRPr lang="en-US" dirty="0" smtClean="0"/>
          </a:p>
          <a:p>
            <a:endParaRPr lang="en-US" dirty="0"/>
          </a:p>
          <a:p>
            <a:pPr marL="0" indent="0">
              <a:buNone/>
            </a:pPr>
            <a:r>
              <a:rPr lang="en-US" b="1" dirty="0" smtClean="0"/>
              <a:t>NOTE</a:t>
            </a:r>
          </a:p>
          <a:p>
            <a:r>
              <a:rPr lang="en-IN" dirty="0"/>
              <a:t>1 litre = 1000 cm</a:t>
            </a:r>
            <a:r>
              <a:rPr lang="en-IN" baseline="30000" dirty="0"/>
              <a:t>3</a:t>
            </a:r>
            <a:endParaRPr lang="en-IN" dirty="0"/>
          </a:p>
          <a:p>
            <a:endParaRPr lang="en-US" dirty="0" smtClean="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266720" y="2265480"/>
              <a:ext cx="6589440" cy="3255840"/>
            </p14:xfrm>
          </p:contentPart>
        </mc:Choice>
        <mc:Fallback>
          <p:pic>
            <p:nvPicPr>
              <p:cNvPr id="4" name="Ink 3"/>
              <p:cNvPicPr/>
              <p:nvPr/>
            </p:nvPicPr>
            <p:blipFill>
              <a:blip r:embed="rId3"/>
              <a:stretch>
                <a:fillRect/>
              </a:stretch>
            </p:blipFill>
            <p:spPr>
              <a:xfrm>
                <a:off x="4258800" y="2253240"/>
                <a:ext cx="6608520" cy="3281040"/>
              </a:xfrm>
              <a:prstGeom prst="rect">
                <a:avLst/>
              </a:prstGeom>
            </p:spPr>
          </p:pic>
        </mc:Fallback>
      </mc:AlternateContent>
    </p:spTree>
    <p:extLst>
      <p:ext uri="{BB962C8B-B14F-4D97-AF65-F5344CB8AC3E}">
        <p14:creationId xmlns:p14="http://schemas.microsoft.com/office/powerpoint/2010/main" val="34852633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55" y="186491"/>
            <a:ext cx="5662087" cy="3656090"/>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0706" y="186491"/>
            <a:ext cx="3130071" cy="3983727"/>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335" y="2438400"/>
            <a:ext cx="4714160" cy="4170218"/>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354" y="3606124"/>
            <a:ext cx="3124636" cy="3238952"/>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2835000" y="1236960"/>
              <a:ext cx="8631720" cy="5180040"/>
            </p14:xfrm>
          </p:contentPart>
        </mc:Choice>
        <mc:Fallback>
          <p:pic>
            <p:nvPicPr>
              <p:cNvPr id="3" name="Ink 2"/>
              <p:cNvPicPr/>
              <p:nvPr/>
            </p:nvPicPr>
            <p:blipFill>
              <a:blip r:embed="rId7"/>
              <a:stretch>
                <a:fillRect/>
              </a:stretch>
            </p:blipFill>
            <p:spPr>
              <a:xfrm>
                <a:off x="2830680" y="1233000"/>
                <a:ext cx="8641800" cy="5195160"/>
              </a:xfrm>
              <a:prstGeom prst="rect">
                <a:avLst/>
              </a:prstGeom>
            </p:spPr>
          </p:pic>
        </mc:Fallback>
      </mc:AlternateContent>
    </p:spTree>
    <p:extLst>
      <p:ext uri="{BB962C8B-B14F-4D97-AF65-F5344CB8AC3E}">
        <p14:creationId xmlns:p14="http://schemas.microsoft.com/office/powerpoint/2010/main" val="32291544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903" y="302130"/>
            <a:ext cx="3459042" cy="3269133"/>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324" y="221674"/>
            <a:ext cx="7201226" cy="555291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204360" y="339480"/>
              <a:ext cx="8056440" cy="5686560"/>
            </p14:xfrm>
          </p:contentPart>
        </mc:Choice>
        <mc:Fallback>
          <p:pic>
            <p:nvPicPr>
              <p:cNvPr id="2" name="Ink 1"/>
              <p:cNvPicPr/>
              <p:nvPr/>
            </p:nvPicPr>
            <p:blipFill>
              <a:blip r:embed="rId5"/>
              <a:stretch>
                <a:fillRect/>
              </a:stretch>
            </p:blipFill>
            <p:spPr>
              <a:xfrm>
                <a:off x="3191400" y="326880"/>
                <a:ext cx="8083440" cy="5702400"/>
              </a:xfrm>
              <a:prstGeom prst="rect">
                <a:avLst/>
              </a:prstGeom>
            </p:spPr>
          </p:pic>
        </mc:Fallback>
      </mc:AlternateContent>
    </p:spTree>
    <p:extLst>
      <p:ext uri="{BB962C8B-B14F-4D97-AF65-F5344CB8AC3E}">
        <p14:creationId xmlns:p14="http://schemas.microsoft.com/office/powerpoint/2010/main" val="3951885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IN" dirty="0" smtClean="0"/>
              <a:t>1 litre </a:t>
            </a:r>
            <a:r>
              <a:rPr lang="en-IN" dirty="0"/>
              <a:t>= 1000 </a:t>
            </a:r>
            <a:r>
              <a:rPr lang="en-IN" dirty="0" smtClean="0"/>
              <a:t>cm</a:t>
            </a:r>
            <a:r>
              <a:rPr lang="en-IN" baseline="30000" dirty="0" smtClean="0"/>
              <a:t>3</a:t>
            </a:r>
            <a:endParaRPr lang="en-IN"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5710" y="1543381"/>
            <a:ext cx="2208632" cy="3887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3156480" y="2134440"/>
              <a:ext cx="942120" cy="530640"/>
            </p14:xfrm>
          </p:contentPart>
        </mc:Choice>
        <mc:Fallback>
          <p:pic>
            <p:nvPicPr>
              <p:cNvPr id="5" name="Ink 4"/>
              <p:cNvPicPr/>
              <p:nvPr/>
            </p:nvPicPr>
            <p:blipFill>
              <a:blip r:embed="rId4"/>
              <a:stretch>
                <a:fillRect/>
              </a:stretch>
            </p:blipFill>
            <p:spPr>
              <a:xfrm>
                <a:off x="3148560" y="2127600"/>
                <a:ext cx="966600" cy="547920"/>
              </a:xfrm>
              <a:prstGeom prst="rect">
                <a:avLst/>
              </a:prstGeom>
            </p:spPr>
          </p:pic>
        </mc:Fallback>
      </mc:AlternateContent>
    </p:spTree>
    <p:extLst>
      <p:ext uri="{BB962C8B-B14F-4D97-AF65-F5344CB8AC3E}">
        <p14:creationId xmlns:p14="http://schemas.microsoft.com/office/powerpoint/2010/main" val="714143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011" y="423010"/>
            <a:ext cx="10331062" cy="5908518"/>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689200" y="2746440"/>
              <a:ext cx="5989680" cy="1078200"/>
            </p14:xfrm>
          </p:contentPart>
        </mc:Choice>
        <mc:Fallback>
          <p:pic>
            <p:nvPicPr>
              <p:cNvPr id="2" name="Ink 1"/>
              <p:cNvPicPr/>
              <p:nvPr/>
            </p:nvPicPr>
            <p:blipFill>
              <a:blip r:embed="rId4"/>
              <a:stretch>
                <a:fillRect/>
              </a:stretch>
            </p:blipFill>
            <p:spPr>
              <a:xfrm>
                <a:off x="2679840" y="2735280"/>
                <a:ext cx="6003360" cy="1094400"/>
              </a:xfrm>
              <a:prstGeom prst="rect">
                <a:avLst/>
              </a:prstGeom>
            </p:spPr>
          </p:pic>
        </mc:Fallback>
      </mc:AlternateContent>
    </p:spTree>
    <p:extLst>
      <p:ext uri="{BB962C8B-B14F-4D97-AF65-F5344CB8AC3E}">
        <p14:creationId xmlns:p14="http://schemas.microsoft.com/office/powerpoint/2010/main" val="33389563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nes - MathBitsNotebook(Geo - CCSS M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897" y="0"/>
            <a:ext cx="4617523" cy="4753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71" y="180110"/>
            <a:ext cx="2605097" cy="3131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120680" y="1371240"/>
              <a:ext cx="10067040" cy="4392720"/>
            </p14:xfrm>
          </p:contentPart>
        </mc:Choice>
        <mc:Fallback>
          <p:pic>
            <p:nvPicPr>
              <p:cNvPr id="2" name="Ink 1"/>
              <p:cNvPicPr/>
              <p:nvPr/>
            </p:nvPicPr>
            <p:blipFill>
              <a:blip r:embed="rId5"/>
              <a:stretch>
                <a:fillRect/>
              </a:stretch>
            </p:blipFill>
            <p:spPr>
              <a:xfrm>
                <a:off x="1106280" y="1362240"/>
                <a:ext cx="10085760" cy="4417200"/>
              </a:xfrm>
              <a:prstGeom prst="rect">
                <a:avLst/>
              </a:prstGeom>
            </p:spPr>
          </p:pic>
        </mc:Fallback>
      </mc:AlternateContent>
    </p:spTree>
    <p:extLst>
      <p:ext uri="{BB962C8B-B14F-4D97-AF65-F5344CB8AC3E}">
        <p14:creationId xmlns:p14="http://schemas.microsoft.com/office/powerpoint/2010/main" val="788657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Topics</a:t>
            </a:r>
            <a:endParaRPr lang="en-US" dirty="0"/>
          </a:p>
        </p:txBody>
      </p:sp>
      <p:sp>
        <p:nvSpPr>
          <p:cNvPr id="5" name="Content Placeholder 4"/>
          <p:cNvSpPr>
            <a:spLocks noGrp="1"/>
          </p:cNvSpPr>
          <p:nvPr>
            <p:ph idx="1"/>
          </p:nvPr>
        </p:nvSpPr>
        <p:spPr/>
        <p:txBody>
          <a:bodyPr>
            <a:normAutofit fontScale="47500" lnSpcReduction="20000"/>
          </a:bodyPr>
          <a:lstStyle/>
          <a:p>
            <a:pPr lvl="0"/>
            <a:r>
              <a:rPr lang="en-US" dirty="0"/>
              <a:t>Geometric Constructions Skills</a:t>
            </a:r>
          </a:p>
          <a:p>
            <a:pPr lvl="0"/>
            <a:r>
              <a:rPr lang="en-US" b="1" dirty="0"/>
              <a:t>Bearings</a:t>
            </a:r>
          </a:p>
          <a:p>
            <a:pPr lvl="0"/>
            <a:r>
              <a:rPr lang="en-US" dirty="0">
                <a:solidFill>
                  <a:srgbClr val="FF0000"/>
                </a:solidFill>
              </a:rPr>
              <a:t>General and angle properties of </a:t>
            </a:r>
            <a:r>
              <a:rPr lang="en-US" dirty="0" smtClean="0">
                <a:solidFill>
                  <a:srgbClr val="FF0000"/>
                </a:solidFill>
              </a:rPr>
              <a:t>geometric  figures</a:t>
            </a:r>
            <a:endParaRPr lang="en-US" dirty="0">
              <a:solidFill>
                <a:srgbClr val="FF0000"/>
              </a:solidFill>
            </a:endParaRPr>
          </a:p>
          <a:p>
            <a:pPr lvl="0"/>
            <a:r>
              <a:rPr lang="en-US" dirty="0" smtClean="0"/>
              <a:t>Reflection</a:t>
            </a:r>
            <a:endParaRPr lang="en-US" dirty="0"/>
          </a:p>
          <a:p>
            <a:pPr lvl="0"/>
            <a:r>
              <a:rPr lang="en-US" dirty="0">
                <a:solidFill>
                  <a:srgbClr val="FF0000"/>
                </a:solidFill>
              </a:rPr>
              <a:t>Business mathematics</a:t>
            </a:r>
          </a:p>
          <a:p>
            <a:pPr lvl="0"/>
            <a:r>
              <a:rPr lang="en-US" b="1" dirty="0"/>
              <a:t>Time and time tables</a:t>
            </a:r>
          </a:p>
          <a:p>
            <a:pPr lvl="0"/>
            <a:r>
              <a:rPr lang="en-US" dirty="0">
                <a:solidFill>
                  <a:srgbClr val="FF0000"/>
                </a:solidFill>
              </a:rPr>
              <a:t>Similarities and enlargement</a:t>
            </a:r>
          </a:p>
          <a:p>
            <a:pPr lvl="0"/>
            <a:r>
              <a:rPr lang="en-US" dirty="0"/>
              <a:t>Circles</a:t>
            </a:r>
          </a:p>
          <a:p>
            <a:pPr lvl="0"/>
            <a:r>
              <a:rPr lang="en-US" dirty="0"/>
              <a:t>Rotation</a:t>
            </a:r>
          </a:p>
          <a:p>
            <a:pPr lvl="0"/>
            <a:r>
              <a:rPr lang="en-US" dirty="0" smtClean="0">
                <a:solidFill>
                  <a:srgbClr val="FF0000"/>
                </a:solidFill>
              </a:rPr>
              <a:t>Length and area  properties of  two- </a:t>
            </a:r>
            <a:r>
              <a:rPr lang="en-US" dirty="0">
                <a:solidFill>
                  <a:srgbClr val="FF0000"/>
                </a:solidFill>
              </a:rPr>
              <a:t>dimensional geometrical </a:t>
            </a:r>
            <a:r>
              <a:rPr lang="en-US" dirty="0" smtClean="0">
                <a:solidFill>
                  <a:srgbClr val="FF0000"/>
                </a:solidFill>
              </a:rPr>
              <a:t>figures</a:t>
            </a:r>
            <a:r>
              <a:rPr lang="en-US" dirty="0">
                <a:solidFill>
                  <a:srgbClr val="FF0000"/>
                </a:solidFill>
              </a:rPr>
              <a:t>.</a:t>
            </a:r>
          </a:p>
          <a:p>
            <a:pPr lvl="0"/>
            <a:r>
              <a:rPr lang="en-US" dirty="0">
                <a:solidFill>
                  <a:srgbClr val="FF0000"/>
                </a:solidFill>
              </a:rPr>
              <a:t>Nets, areas and volumes of solids</a:t>
            </a:r>
          </a:p>
          <a:p>
            <a:pPr lvl="0"/>
            <a:r>
              <a:rPr lang="en-US" dirty="0"/>
              <a:t>Trigonometry</a:t>
            </a:r>
          </a:p>
          <a:p>
            <a:pPr lvl="0"/>
            <a:r>
              <a:rPr lang="en-US" dirty="0"/>
              <a:t>Vectors</a:t>
            </a:r>
          </a:p>
          <a:p>
            <a:pPr lvl="0"/>
            <a:r>
              <a:rPr lang="en-US" dirty="0"/>
              <a:t>Matrix transformations</a:t>
            </a:r>
          </a:p>
          <a:p>
            <a:pPr lvl="0"/>
            <a:r>
              <a:rPr lang="en-US" dirty="0"/>
              <a:t>Circle properties</a:t>
            </a:r>
          </a:p>
          <a:p>
            <a:r>
              <a:rPr lang="en-US" dirty="0">
                <a:solidFill>
                  <a:srgbClr val="FF0000"/>
                </a:solidFill>
              </a:rPr>
              <a:t>Lines and planes in three dimensions</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03440" y="2271240"/>
              <a:ext cx="4817520" cy="3707640"/>
            </p14:xfrm>
          </p:contentPart>
        </mc:Choice>
        <mc:Fallback>
          <p:pic>
            <p:nvPicPr>
              <p:cNvPr id="2" name="Ink 1"/>
              <p:cNvPicPr/>
              <p:nvPr/>
            </p:nvPicPr>
            <p:blipFill>
              <a:blip r:embed="rId3"/>
              <a:stretch>
                <a:fillRect/>
              </a:stretch>
            </p:blipFill>
            <p:spPr>
              <a:xfrm>
                <a:off x="1598400" y="2258640"/>
                <a:ext cx="4830840" cy="3730320"/>
              </a:xfrm>
              <a:prstGeom prst="rect">
                <a:avLst/>
              </a:prstGeom>
            </p:spPr>
          </p:pic>
        </mc:Fallback>
      </mc:AlternateContent>
    </p:spTree>
    <p:extLst>
      <p:ext uri="{BB962C8B-B14F-4D97-AF65-F5344CB8AC3E}">
        <p14:creationId xmlns:p14="http://schemas.microsoft.com/office/powerpoint/2010/main" val="36602353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p:cNvSpPr>
            <a:spLocks noGrp="1"/>
          </p:cNvSpPr>
          <p:nvPr>
            <p:ph type="body" sz="quarter" idx="3"/>
          </p:nvPr>
        </p:nvSpPr>
        <p:spPr>
          <a:xfrm>
            <a:off x="6172200" y="254145"/>
            <a:ext cx="5183188" cy="823912"/>
          </a:xfrm>
        </p:spPr>
        <p:txBody>
          <a:bodyPr/>
          <a:lstStyle/>
          <a:p>
            <a:r>
              <a:rPr lang="en-US" dirty="0" smtClean="0"/>
              <a:t>Item</a:t>
            </a:r>
            <a:endParaRPr lang="en-US" dirty="0"/>
          </a:p>
        </p:txBody>
      </p:sp>
      <p:sp>
        <p:nvSpPr>
          <p:cNvPr id="38" name="Content Placeholder 37"/>
          <p:cNvSpPr>
            <a:spLocks noGrp="1"/>
          </p:cNvSpPr>
          <p:nvPr>
            <p:ph sz="quarter" idx="4"/>
          </p:nvPr>
        </p:nvSpPr>
        <p:spPr>
          <a:xfrm>
            <a:off x="6040583" y="1078056"/>
            <a:ext cx="5555672" cy="5281179"/>
          </a:xfrm>
        </p:spPr>
        <p:txBody>
          <a:bodyPr>
            <a:normAutofit/>
          </a:bodyPr>
          <a:lstStyle/>
          <a:p>
            <a:r>
              <a:rPr lang="en-US" dirty="0" smtClean="0"/>
              <a:t>Christopher is a man in the village who fetches water using a bicycle to earn a living .He uses his bucket of height 63cm ,bottom diameter of 30cm and top diameter of 48cm.Your family is organizing a party and Christopher has been contacted to fetch water. He has to fill the </a:t>
            </a:r>
            <a:r>
              <a:rPr lang="en-US" dirty="0"/>
              <a:t>5</a:t>
            </a:r>
            <a:r>
              <a:rPr lang="en-US" dirty="0" smtClean="0"/>
              <a:t>00 </a:t>
            </a:r>
            <a:r>
              <a:rPr lang="en-US" dirty="0" smtClean="0"/>
              <a:t>litre tank. If he is paid UGX 2000 per bucket. What should  the family budget for to cater for Christopher's task.</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247" y="2091721"/>
            <a:ext cx="3837709" cy="3837709"/>
          </a:xfrm>
          <a:prstGeom prst="rect">
            <a:avLst/>
          </a:prstGeom>
        </p:spPr>
      </p:pic>
      <p:grpSp>
        <p:nvGrpSpPr>
          <p:cNvPr id="39" name="Group 38"/>
          <p:cNvGrpSpPr/>
          <p:nvPr/>
        </p:nvGrpSpPr>
        <p:grpSpPr>
          <a:xfrm>
            <a:off x="209720" y="1814945"/>
            <a:ext cx="3544862" cy="4257703"/>
            <a:chOff x="209720" y="1886536"/>
            <a:chExt cx="3485989" cy="4186112"/>
          </a:xfrm>
        </p:grpSpPr>
        <p:cxnSp>
          <p:nvCxnSpPr>
            <p:cNvPr id="12" name="Straight Arrow Connector 11"/>
            <p:cNvCxnSpPr/>
            <p:nvPr/>
          </p:nvCxnSpPr>
          <p:spPr>
            <a:xfrm flipH="1">
              <a:off x="581891" y="2204207"/>
              <a:ext cx="13854" cy="14395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68037" y="4035496"/>
              <a:ext cx="13854" cy="18846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5745" y="2082439"/>
              <a:ext cx="12746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58470" y="2056246"/>
              <a:ext cx="133723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596339" y="5931838"/>
              <a:ext cx="8615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233054" y="5931838"/>
              <a:ext cx="8610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824290" y="1886536"/>
              <a:ext cx="772049" cy="338554"/>
            </a:xfrm>
            <a:prstGeom prst="rect">
              <a:avLst/>
            </a:prstGeom>
            <a:noFill/>
          </p:spPr>
          <p:txBody>
            <a:bodyPr wrap="square" rtlCol="0">
              <a:spAutoFit/>
            </a:bodyPr>
            <a:lstStyle/>
            <a:p>
              <a:r>
                <a:rPr lang="en-US" sz="1600" dirty="0" smtClean="0"/>
                <a:t>48cm</a:t>
              </a:r>
              <a:endParaRPr lang="en-US" sz="1600" dirty="0"/>
            </a:p>
          </p:txBody>
        </p:sp>
        <p:sp>
          <p:nvSpPr>
            <p:cNvPr id="31" name="TextBox 30"/>
            <p:cNvSpPr txBox="1"/>
            <p:nvPr/>
          </p:nvSpPr>
          <p:spPr>
            <a:xfrm>
              <a:off x="1979676" y="5734094"/>
              <a:ext cx="772049" cy="338554"/>
            </a:xfrm>
            <a:prstGeom prst="rect">
              <a:avLst/>
            </a:prstGeom>
            <a:noFill/>
          </p:spPr>
          <p:txBody>
            <a:bodyPr wrap="square" rtlCol="0">
              <a:spAutoFit/>
            </a:bodyPr>
            <a:lstStyle/>
            <a:p>
              <a:r>
                <a:rPr lang="en-US" sz="1600" dirty="0" smtClean="0"/>
                <a:t>30cm</a:t>
              </a:r>
              <a:endParaRPr lang="en-US" sz="1600" dirty="0"/>
            </a:p>
          </p:txBody>
        </p:sp>
        <p:sp>
          <p:nvSpPr>
            <p:cNvPr id="32" name="TextBox 31"/>
            <p:cNvSpPr txBox="1"/>
            <p:nvPr/>
          </p:nvSpPr>
          <p:spPr>
            <a:xfrm>
              <a:off x="209720" y="3670343"/>
              <a:ext cx="772049" cy="338554"/>
            </a:xfrm>
            <a:prstGeom prst="rect">
              <a:avLst/>
            </a:prstGeom>
            <a:noFill/>
          </p:spPr>
          <p:txBody>
            <a:bodyPr wrap="square" rtlCol="0">
              <a:spAutoFit/>
            </a:bodyPr>
            <a:lstStyle/>
            <a:p>
              <a:r>
                <a:rPr lang="en-US" sz="1600" dirty="0" smtClean="0"/>
                <a:t>63cm</a:t>
              </a:r>
              <a:endParaRPr lang="en-US" sz="1600" dirty="0"/>
            </a:p>
          </p:txBody>
        </p:sp>
      </p:grpSp>
    </p:spTree>
    <p:extLst>
      <p:ext uri="{BB962C8B-B14F-4D97-AF65-F5344CB8AC3E}">
        <p14:creationId xmlns:p14="http://schemas.microsoft.com/office/powerpoint/2010/main" val="32155797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496080" y="931680"/>
              <a:ext cx="10903320" cy="5645880"/>
            </p14:xfrm>
          </p:contentPart>
        </mc:Choice>
        <mc:Fallback>
          <p:pic>
            <p:nvPicPr>
              <p:cNvPr id="7" name="Ink 6"/>
              <p:cNvPicPr/>
              <p:nvPr/>
            </p:nvPicPr>
            <p:blipFill>
              <a:blip r:embed="rId3"/>
              <a:stretch>
                <a:fillRect/>
              </a:stretch>
            </p:blipFill>
            <p:spPr>
              <a:xfrm>
                <a:off x="480600" y="917280"/>
                <a:ext cx="10928160" cy="5670720"/>
              </a:xfrm>
              <a:prstGeom prst="rect">
                <a:avLst/>
              </a:prstGeom>
            </p:spPr>
          </p:pic>
        </mc:Fallback>
      </mc:AlternateContent>
    </p:spTree>
    <p:extLst>
      <p:ext uri="{BB962C8B-B14F-4D97-AF65-F5344CB8AC3E}">
        <p14:creationId xmlns:p14="http://schemas.microsoft.com/office/powerpoint/2010/main" val="2604889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389160" y="678960"/>
              <a:ext cx="10881360" cy="6110280"/>
            </p14:xfrm>
          </p:contentPart>
        </mc:Choice>
        <mc:Fallback>
          <p:pic>
            <p:nvPicPr>
              <p:cNvPr id="7" name="Ink 6"/>
              <p:cNvPicPr/>
              <p:nvPr/>
            </p:nvPicPr>
            <p:blipFill>
              <a:blip r:embed="rId3"/>
              <a:stretch>
                <a:fillRect/>
              </a:stretch>
            </p:blipFill>
            <p:spPr>
              <a:xfrm>
                <a:off x="376920" y="670680"/>
                <a:ext cx="10906200" cy="6125040"/>
              </a:xfrm>
              <a:prstGeom prst="rect">
                <a:avLst/>
              </a:prstGeom>
            </p:spPr>
          </p:pic>
        </mc:Fallback>
      </mc:AlternateContent>
    </p:spTree>
    <p:extLst>
      <p:ext uri="{BB962C8B-B14F-4D97-AF65-F5344CB8AC3E}">
        <p14:creationId xmlns:p14="http://schemas.microsoft.com/office/powerpoint/2010/main" val="15753383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505800" y="118080"/>
              <a:ext cx="11212200" cy="6740280"/>
            </p14:xfrm>
          </p:contentPart>
        </mc:Choice>
        <mc:Fallback>
          <p:pic>
            <p:nvPicPr>
              <p:cNvPr id="7" name="Ink 6"/>
              <p:cNvPicPr/>
              <p:nvPr/>
            </p:nvPicPr>
            <p:blipFill>
              <a:blip r:embed="rId3"/>
              <a:stretch>
                <a:fillRect/>
              </a:stretch>
            </p:blipFill>
            <p:spPr>
              <a:xfrm>
                <a:off x="501120" y="113040"/>
                <a:ext cx="11229480" cy="6761880"/>
              </a:xfrm>
              <a:prstGeom prst="rect">
                <a:avLst/>
              </a:prstGeom>
            </p:spPr>
          </p:pic>
        </mc:Fallback>
      </mc:AlternateContent>
    </p:spTree>
    <p:extLst>
      <p:ext uri="{BB962C8B-B14F-4D97-AF65-F5344CB8AC3E}">
        <p14:creationId xmlns:p14="http://schemas.microsoft.com/office/powerpoint/2010/main" val="3285694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757800" y="851400"/>
              <a:ext cx="10645560" cy="4574160"/>
            </p14:xfrm>
          </p:contentPart>
        </mc:Choice>
        <mc:Fallback>
          <p:pic>
            <p:nvPicPr>
              <p:cNvPr id="7" name="Ink 6"/>
              <p:cNvPicPr/>
              <p:nvPr/>
            </p:nvPicPr>
            <p:blipFill>
              <a:blip r:embed="rId3"/>
              <a:stretch>
                <a:fillRect/>
              </a:stretch>
            </p:blipFill>
            <p:spPr>
              <a:xfrm>
                <a:off x="751680" y="843480"/>
                <a:ext cx="10663200" cy="4587840"/>
              </a:xfrm>
              <a:prstGeom prst="rect">
                <a:avLst/>
              </a:prstGeom>
            </p:spPr>
          </p:pic>
        </mc:Fallback>
      </mc:AlternateContent>
    </p:spTree>
    <p:extLst>
      <p:ext uri="{BB962C8B-B14F-4D97-AF65-F5344CB8AC3E}">
        <p14:creationId xmlns:p14="http://schemas.microsoft.com/office/powerpoint/2010/main" val="38998746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386640" y="297360"/>
              <a:ext cx="11810880" cy="6561000"/>
            </p14:xfrm>
          </p:contentPart>
        </mc:Choice>
        <mc:Fallback>
          <p:pic>
            <p:nvPicPr>
              <p:cNvPr id="7" name="Ink 6"/>
              <p:cNvPicPr/>
              <p:nvPr/>
            </p:nvPicPr>
            <p:blipFill>
              <a:blip r:embed="rId3"/>
              <a:stretch>
                <a:fillRect/>
              </a:stretch>
            </p:blipFill>
            <p:spPr>
              <a:xfrm>
                <a:off x="378360" y="291960"/>
                <a:ext cx="11829240" cy="6580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444960" y="291240"/>
              <a:ext cx="1065240" cy="594000"/>
            </p14:xfrm>
          </p:contentPart>
        </mc:Choice>
        <mc:Fallback>
          <p:pic>
            <p:nvPicPr>
              <p:cNvPr id="8" name="Ink 7"/>
              <p:cNvPicPr/>
              <p:nvPr/>
            </p:nvPicPr>
            <p:blipFill>
              <a:blip r:embed="rId5"/>
              <a:stretch>
                <a:fillRect/>
              </a:stretch>
            </p:blipFill>
            <p:spPr>
              <a:xfrm>
                <a:off x="432000" y="284760"/>
                <a:ext cx="1081800" cy="611280"/>
              </a:xfrm>
              <a:prstGeom prst="rect">
                <a:avLst/>
              </a:prstGeom>
            </p:spPr>
          </p:pic>
        </mc:Fallback>
      </mc:AlternateContent>
    </p:spTree>
    <p:extLst>
      <p:ext uri="{BB962C8B-B14F-4D97-AF65-F5344CB8AC3E}">
        <p14:creationId xmlns:p14="http://schemas.microsoft.com/office/powerpoint/2010/main" val="25657040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946800" y="1302480"/>
              <a:ext cx="11216520" cy="5525640"/>
            </p14:xfrm>
          </p:contentPart>
        </mc:Choice>
        <mc:Fallback>
          <p:pic>
            <p:nvPicPr>
              <p:cNvPr id="7" name="Ink 6"/>
              <p:cNvPicPr/>
              <p:nvPr/>
            </p:nvPicPr>
            <p:blipFill>
              <a:blip r:embed="rId3"/>
              <a:stretch>
                <a:fillRect/>
              </a:stretch>
            </p:blipFill>
            <p:spPr>
              <a:xfrm>
                <a:off x="937800" y="1294920"/>
                <a:ext cx="11232720" cy="5544720"/>
              </a:xfrm>
              <a:prstGeom prst="rect">
                <a:avLst/>
              </a:prstGeom>
            </p:spPr>
          </p:pic>
        </mc:Fallback>
      </mc:AlternateContent>
    </p:spTree>
    <p:extLst>
      <p:ext uri="{BB962C8B-B14F-4D97-AF65-F5344CB8AC3E}">
        <p14:creationId xmlns:p14="http://schemas.microsoft.com/office/powerpoint/2010/main" val="39461977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Activity</a:t>
            </a:r>
            <a:endParaRPr lang="en-US" dirty="0"/>
          </a:p>
        </p:txBody>
      </p:sp>
      <p:pic>
        <p:nvPicPr>
          <p:cNvPr id="7" name="Content Placeholder 6" descr="Screen Clipping"/>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61808" y="1825625"/>
            <a:ext cx="3105583" cy="3772426"/>
          </a:xfrm>
        </p:spPr>
      </p:pic>
      <p:sp>
        <p:nvSpPr>
          <p:cNvPr id="9" name="Content Placeholder 8"/>
          <p:cNvSpPr>
            <a:spLocks noGrp="1"/>
          </p:cNvSpPr>
          <p:nvPr>
            <p:ph sz="half" idx="2"/>
          </p:nvPr>
        </p:nvSpPr>
        <p:spPr>
          <a:xfrm>
            <a:off x="5126183" y="365124"/>
            <a:ext cx="6414654" cy="6285057"/>
          </a:xfrm>
        </p:spPr>
        <p:txBody>
          <a:bodyPr>
            <a:normAutofit fontScale="85000" lnSpcReduction="20000"/>
          </a:bodyPr>
          <a:lstStyle/>
          <a:p>
            <a:r>
              <a:rPr lang="en-US" dirty="0"/>
              <a:t>A bucket is in shape of a frustum with an open end of diameter 30cm and a bottom diameter of 20cm. The bucket which is 42cm deep is used to fill an empty cylindrical tank of diameter 2.0m and Height 1.0m</a:t>
            </a:r>
          </a:p>
          <a:p>
            <a:r>
              <a:rPr lang="en-US" dirty="0"/>
              <a:t>Three hundred and sixty </a:t>
            </a:r>
            <a:r>
              <a:rPr lang="en-US" dirty="0" err="1"/>
              <a:t>litres</a:t>
            </a:r>
            <a:r>
              <a:rPr lang="en-US" dirty="0"/>
              <a:t> of a homogeneous paint is made by mixing three paints A, B and C. The ratio by amount of </a:t>
            </a:r>
            <a:r>
              <a:rPr lang="en-US" dirty="0" smtClean="0"/>
              <a:t>paint </a:t>
            </a:r>
            <a:r>
              <a:rPr lang="en-US" dirty="0"/>
              <a:t>A to </a:t>
            </a:r>
            <a:r>
              <a:rPr lang="en-US" dirty="0" smtClean="0"/>
              <a:t>paint </a:t>
            </a:r>
            <a:r>
              <a:rPr lang="en-US" dirty="0"/>
              <a:t>B is 3:2 and that of B to C is 1:2. Paint A costs sh18,000 per litre paint B costs sh24,000 per litre and paint C sh12,750 per litre</a:t>
            </a:r>
          </a:p>
          <a:p>
            <a:pPr marL="0" indent="0">
              <a:buNone/>
            </a:pPr>
            <a:r>
              <a:rPr lang="en-US" b="1" dirty="0"/>
              <a:t>Task:</a:t>
            </a:r>
          </a:p>
          <a:p>
            <a:r>
              <a:rPr lang="en-US" dirty="0"/>
              <a:t>(a)(</a:t>
            </a:r>
            <a:r>
              <a:rPr lang="en-US" dirty="0" err="1"/>
              <a:t>i</a:t>
            </a:r>
            <a:r>
              <a:rPr lang="en-US" dirty="0"/>
              <a:t>) Determine the capacity of the bucket in </a:t>
            </a:r>
            <a:r>
              <a:rPr lang="en-US" dirty="0" err="1" smtClean="0"/>
              <a:t>litres</a:t>
            </a:r>
            <a:r>
              <a:rPr lang="en-US" dirty="0" smtClean="0"/>
              <a:t>.</a:t>
            </a:r>
            <a:endParaRPr lang="en-US" dirty="0"/>
          </a:p>
          <a:p>
            <a:r>
              <a:rPr lang="en-US" dirty="0" smtClean="0"/>
              <a:t>(ii) </a:t>
            </a:r>
            <a:r>
              <a:rPr lang="en-US" dirty="0"/>
              <a:t>The number of buckets that must be drawn to fill the tank.</a:t>
            </a:r>
          </a:p>
          <a:p>
            <a:r>
              <a:rPr lang="en-US" dirty="0"/>
              <a:t>(b) (</a:t>
            </a:r>
            <a:r>
              <a:rPr lang="en-US" dirty="0" err="1"/>
              <a:t>i</a:t>
            </a:r>
            <a:r>
              <a:rPr lang="en-US" dirty="0"/>
              <a:t>). The amount of money </a:t>
            </a:r>
            <a:r>
              <a:rPr lang="en-US" dirty="0" smtClean="0"/>
              <a:t>needed </a:t>
            </a:r>
            <a:r>
              <a:rPr lang="en-US" dirty="0"/>
              <a:t>to make 1 litre of the mixture</a:t>
            </a:r>
          </a:p>
          <a:p>
            <a:r>
              <a:rPr lang="en-US" dirty="0"/>
              <a:t>(ii).The percentage profit made by selling the mixture at sh2,210 per litre.</a:t>
            </a:r>
          </a:p>
          <a:p>
            <a:endParaRPr lang="en-US"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408040" y="587520"/>
              <a:ext cx="8528760" cy="2512800"/>
            </p14:xfrm>
          </p:contentPart>
        </mc:Choice>
        <mc:Fallback>
          <p:pic>
            <p:nvPicPr>
              <p:cNvPr id="2" name="Ink 1"/>
              <p:cNvPicPr/>
              <p:nvPr/>
            </p:nvPicPr>
            <p:blipFill>
              <a:blip r:embed="rId4"/>
              <a:stretch>
                <a:fillRect/>
              </a:stretch>
            </p:blipFill>
            <p:spPr>
              <a:xfrm>
                <a:off x="2397240" y="577440"/>
                <a:ext cx="8546400" cy="2531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7946640" y="3282120"/>
              <a:ext cx="477000" cy="418320"/>
            </p14:xfrm>
          </p:contentPart>
        </mc:Choice>
        <mc:Fallback>
          <p:pic>
            <p:nvPicPr>
              <p:cNvPr id="3" name="Ink 2"/>
              <p:cNvPicPr/>
              <p:nvPr/>
            </p:nvPicPr>
            <p:blipFill>
              <a:blip r:embed="rId6"/>
              <a:stretch>
                <a:fillRect/>
              </a:stretch>
            </p:blipFill>
            <p:spPr>
              <a:xfrm>
                <a:off x="7941600" y="3273840"/>
                <a:ext cx="485640" cy="431280"/>
              </a:xfrm>
              <a:prstGeom prst="rect">
                <a:avLst/>
              </a:prstGeom>
            </p:spPr>
          </p:pic>
        </mc:Fallback>
      </mc:AlternateContent>
    </p:spTree>
    <p:extLst>
      <p:ext uri="{BB962C8B-B14F-4D97-AF65-F5344CB8AC3E}">
        <p14:creationId xmlns:p14="http://schemas.microsoft.com/office/powerpoint/2010/main" val="33907086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Activity</a:t>
            </a:r>
            <a:endParaRPr lang="en-US" dirty="0"/>
          </a:p>
        </p:txBody>
      </p:sp>
      <p:pic>
        <p:nvPicPr>
          <p:cNvPr id="7" name="Content Placeholder 6" descr="Screen Clipping"/>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61808" y="1825625"/>
            <a:ext cx="3105583" cy="3772426"/>
          </a:xfr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397520" y="789480"/>
              <a:ext cx="10078920" cy="6035760"/>
            </p14:xfrm>
          </p:contentPart>
        </mc:Choice>
        <mc:Fallback>
          <p:pic>
            <p:nvPicPr>
              <p:cNvPr id="3" name="Ink 2"/>
              <p:cNvPicPr/>
              <p:nvPr/>
            </p:nvPicPr>
            <p:blipFill>
              <a:blip r:embed="rId4"/>
              <a:stretch>
                <a:fillRect/>
              </a:stretch>
            </p:blipFill>
            <p:spPr>
              <a:xfrm>
                <a:off x="1392120" y="783000"/>
                <a:ext cx="10095840" cy="6051960"/>
              </a:xfrm>
              <a:prstGeom prst="rect">
                <a:avLst/>
              </a:prstGeom>
            </p:spPr>
          </p:pic>
        </mc:Fallback>
      </mc:AlternateContent>
    </p:spTree>
    <p:extLst>
      <p:ext uri="{BB962C8B-B14F-4D97-AF65-F5344CB8AC3E}">
        <p14:creationId xmlns:p14="http://schemas.microsoft.com/office/powerpoint/2010/main" val="32152932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382320" y="235080"/>
              <a:ext cx="11750040" cy="6594120"/>
            </p14:xfrm>
          </p:contentPart>
        </mc:Choice>
        <mc:Fallback>
          <p:pic>
            <p:nvPicPr>
              <p:cNvPr id="5" name="Ink 4"/>
              <p:cNvPicPr/>
              <p:nvPr/>
            </p:nvPicPr>
            <p:blipFill>
              <a:blip r:embed="rId3"/>
              <a:stretch>
                <a:fillRect/>
              </a:stretch>
            </p:blipFill>
            <p:spPr>
              <a:xfrm>
                <a:off x="376560" y="227520"/>
                <a:ext cx="11768400" cy="6609240"/>
              </a:xfrm>
              <a:prstGeom prst="rect">
                <a:avLst/>
              </a:prstGeom>
            </p:spPr>
          </p:pic>
        </mc:Fallback>
      </mc:AlternateContent>
    </p:spTree>
    <p:extLst>
      <p:ext uri="{BB962C8B-B14F-4D97-AF65-F5344CB8AC3E}">
        <p14:creationId xmlns:p14="http://schemas.microsoft.com/office/powerpoint/2010/main" val="2606509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Mensuration</a:t>
            </a:r>
            <a:endParaRPr lang="en-US" dirty="0"/>
          </a:p>
        </p:txBody>
      </p:sp>
      <p:sp>
        <p:nvSpPr>
          <p:cNvPr id="3" name="Content Placeholder 2"/>
          <p:cNvSpPr>
            <a:spLocks noGrp="1"/>
          </p:cNvSpPr>
          <p:nvPr>
            <p:ph idx="1"/>
          </p:nvPr>
        </p:nvSpPr>
        <p:spPr/>
        <p:txBody>
          <a:bodyPr/>
          <a:lstStyle/>
          <a:p>
            <a:r>
              <a:rPr lang="en-US" dirty="0"/>
              <a:t>A branch of mathematics that talks about the length, volume, or area of different </a:t>
            </a:r>
            <a:r>
              <a:rPr lang="en-US" dirty="0">
                <a:hlinkClick r:id="rId2"/>
              </a:rPr>
              <a:t>geometric shapes</a:t>
            </a:r>
            <a:r>
              <a:rPr lang="en-US" dirty="0"/>
              <a:t> is called </a:t>
            </a:r>
            <a:r>
              <a:rPr lang="en-US" b="1" dirty="0"/>
              <a:t>Mensuration</a:t>
            </a:r>
            <a:r>
              <a:rPr lang="en-US" dirty="0"/>
              <a:t>. These shapes exist either in 2-dimensions or 3-dimensions. </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56560" y="2187000"/>
              <a:ext cx="10402560" cy="4179600"/>
            </p14:xfrm>
          </p:contentPart>
        </mc:Choice>
        <mc:Fallback>
          <p:pic>
            <p:nvPicPr>
              <p:cNvPr id="4" name="Ink 3"/>
              <p:cNvPicPr/>
              <p:nvPr/>
            </p:nvPicPr>
            <p:blipFill>
              <a:blip r:embed="rId4"/>
              <a:stretch>
                <a:fillRect/>
              </a:stretch>
            </p:blipFill>
            <p:spPr>
              <a:xfrm>
                <a:off x="542160" y="2181600"/>
                <a:ext cx="10427400" cy="4201920"/>
              </a:xfrm>
              <a:prstGeom prst="rect">
                <a:avLst/>
              </a:prstGeom>
            </p:spPr>
          </p:pic>
        </mc:Fallback>
      </mc:AlternateContent>
    </p:spTree>
    <p:extLst>
      <p:ext uri="{BB962C8B-B14F-4D97-AF65-F5344CB8AC3E}">
        <p14:creationId xmlns:p14="http://schemas.microsoft.com/office/powerpoint/2010/main" val="31312781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534960" y="1098000"/>
              <a:ext cx="11229120" cy="5760360"/>
            </p14:xfrm>
          </p:contentPart>
        </mc:Choice>
        <mc:Fallback>
          <p:pic>
            <p:nvPicPr>
              <p:cNvPr id="5" name="Ink 4"/>
              <p:cNvPicPr/>
              <p:nvPr/>
            </p:nvPicPr>
            <p:blipFill>
              <a:blip r:embed="rId3"/>
              <a:stretch>
                <a:fillRect/>
              </a:stretch>
            </p:blipFill>
            <p:spPr>
              <a:xfrm>
                <a:off x="528840" y="1095120"/>
                <a:ext cx="11245320" cy="5766480"/>
              </a:xfrm>
              <a:prstGeom prst="rect">
                <a:avLst/>
              </a:prstGeom>
            </p:spPr>
          </p:pic>
        </mc:Fallback>
      </mc:AlternateContent>
    </p:spTree>
    <p:extLst>
      <p:ext uri="{BB962C8B-B14F-4D97-AF65-F5344CB8AC3E}">
        <p14:creationId xmlns:p14="http://schemas.microsoft.com/office/powerpoint/2010/main" val="24407590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452240" y="638640"/>
              <a:ext cx="10541160" cy="5974560"/>
            </p14:xfrm>
          </p:contentPart>
        </mc:Choice>
        <mc:Fallback>
          <p:pic>
            <p:nvPicPr>
              <p:cNvPr id="5" name="Ink 4"/>
              <p:cNvPicPr/>
              <p:nvPr/>
            </p:nvPicPr>
            <p:blipFill>
              <a:blip r:embed="rId3"/>
              <a:stretch>
                <a:fillRect/>
              </a:stretch>
            </p:blipFill>
            <p:spPr>
              <a:xfrm>
                <a:off x="1443960" y="629280"/>
                <a:ext cx="10560960" cy="5995080"/>
              </a:xfrm>
              <a:prstGeom prst="rect">
                <a:avLst/>
              </a:prstGeom>
            </p:spPr>
          </p:pic>
        </mc:Fallback>
      </mc:AlternateContent>
    </p:spTree>
    <p:extLst>
      <p:ext uri="{BB962C8B-B14F-4D97-AF65-F5344CB8AC3E}">
        <p14:creationId xmlns:p14="http://schemas.microsoft.com/office/powerpoint/2010/main" val="10748868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400680" y="479880"/>
              <a:ext cx="10749600" cy="6343560"/>
            </p14:xfrm>
          </p:contentPart>
        </mc:Choice>
        <mc:Fallback>
          <p:pic>
            <p:nvPicPr>
              <p:cNvPr id="5" name="Ink 4"/>
              <p:cNvPicPr/>
              <p:nvPr/>
            </p:nvPicPr>
            <p:blipFill>
              <a:blip r:embed="rId3"/>
              <a:stretch>
                <a:fillRect/>
              </a:stretch>
            </p:blipFill>
            <p:spPr>
              <a:xfrm>
                <a:off x="389880" y="474120"/>
                <a:ext cx="10776240" cy="6357600"/>
              </a:xfrm>
              <a:prstGeom prst="rect">
                <a:avLst/>
              </a:prstGeom>
            </p:spPr>
          </p:pic>
        </mc:Fallback>
      </mc:AlternateContent>
    </p:spTree>
    <p:extLst>
      <p:ext uri="{BB962C8B-B14F-4D97-AF65-F5344CB8AC3E}">
        <p14:creationId xmlns:p14="http://schemas.microsoft.com/office/powerpoint/2010/main" val="27621175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708920" y="1154160"/>
              <a:ext cx="6502680" cy="4884840"/>
            </p14:xfrm>
          </p:contentPart>
        </mc:Choice>
        <mc:Fallback>
          <p:pic>
            <p:nvPicPr>
              <p:cNvPr id="5" name="Ink 4"/>
              <p:cNvPicPr/>
              <p:nvPr/>
            </p:nvPicPr>
            <p:blipFill>
              <a:blip r:embed="rId3"/>
              <a:stretch>
                <a:fillRect/>
              </a:stretch>
            </p:blipFill>
            <p:spPr>
              <a:xfrm>
                <a:off x="1701720" y="1144080"/>
                <a:ext cx="6519960" cy="4903560"/>
              </a:xfrm>
              <a:prstGeom prst="rect">
                <a:avLst/>
              </a:prstGeom>
            </p:spPr>
          </p:pic>
        </mc:Fallback>
      </mc:AlternateContent>
    </p:spTree>
    <p:extLst>
      <p:ext uri="{BB962C8B-B14F-4D97-AF65-F5344CB8AC3E}">
        <p14:creationId xmlns:p14="http://schemas.microsoft.com/office/powerpoint/2010/main" val="32471599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PART 2</a:t>
            </a:r>
            <a:endParaRPr lang="en-US" dirty="0"/>
          </a:p>
        </p:txBody>
      </p:sp>
      <p:sp>
        <p:nvSpPr>
          <p:cNvPr id="6" name="Subtitle 5"/>
          <p:cNvSpPr>
            <a:spLocks noGrp="1"/>
          </p:cNvSpPr>
          <p:nvPr>
            <p:ph type="subTitle"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985320" y="1164240"/>
              <a:ext cx="10719720" cy="3861000"/>
            </p14:xfrm>
          </p:contentPart>
        </mc:Choice>
        <mc:Fallback>
          <p:pic>
            <p:nvPicPr>
              <p:cNvPr id="7" name="Ink 6"/>
              <p:cNvPicPr/>
              <p:nvPr/>
            </p:nvPicPr>
            <p:blipFill>
              <a:blip r:embed="rId3"/>
              <a:stretch>
                <a:fillRect/>
              </a:stretch>
            </p:blipFill>
            <p:spPr>
              <a:xfrm>
                <a:off x="979920" y="1159200"/>
                <a:ext cx="10734840" cy="3869640"/>
              </a:xfrm>
              <a:prstGeom prst="rect">
                <a:avLst/>
              </a:prstGeom>
            </p:spPr>
          </p:pic>
        </mc:Fallback>
      </mc:AlternateContent>
    </p:spTree>
    <p:extLst>
      <p:ext uri="{BB962C8B-B14F-4D97-AF65-F5344CB8AC3E}">
        <p14:creationId xmlns:p14="http://schemas.microsoft.com/office/powerpoint/2010/main" val="24530404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Activity</a:t>
            </a:r>
            <a:endParaRPr lang="en-US" dirty="0"/>
          </a:p>
        </p:txBody>
      </p:sp>
      <p:sp>
        <p:nvSpPr>
          <p:cNvPr id="13" name="Content Placeholder 12"/>
          <p:cNvSpPr>
            <a:spLocks noGrp="1"/>
          </p:cNvSpPr>
          <p:nvPr>
            <p:ph sz="half" idx="1"/>
          </p:nvPr>
        </p:nvSpPr>
        <p:spPr>
          <a:xfrm>
            <a:off x="263236" y="1413164"/>
            <a:ext cx="5756564" cy="5292436"/>
          </a:xfrm>
        </p:spPr>
        <p:txBody>
          <a:bodyPr>
            <a:normAutofit fontScale="85000" lnSpcReduction="20000"/>
          </a:bodyPr>
          <a:lstStyle/>
          <a:p>
            <a:pPr marL="0" indent="0">
              <a:buNone/>
            </a:pPr>
            <a:r>
              <a:rPr lang="en-US" dirty="0"/>
              <a:t>Mr. Thomas plans to build a small house next to his main house where he can always rest from in his free time. The house is to have sides in form of a cuboid with dimensions 12m by 8m by 4m and a pyramidal roof. The house is to have three windows of dimensions 0.9m by 0.6m and one door of dimensions 2.1m by 0.8m. He plans to paint the outer walls of the house using 1 litre tin paint and each tin costs </a:t>
            </a:r>
            <a:r>
              <a:rPr lang="en-US" dirty="0" err="1"/>
              <a:t>Ugx</a:t>
            </a:r>
            <a:r>
              <a:rPr lang="en-US" dirty="0"/>
              <a:t> 15,000. A tin can paint </a:t>
            </a:r>
            <a:r>
              <a:rPr lang="en-US" dirty="0" smtClean="0"/>
              <a:t>5m2</a:t>
            </a:r>
          </a:p>
          <a:p>
            <a:pPr marL="0" indent="0">
              <a:buNone/>
            </a:pPr>
            <a:r>
              <a:rPr lang="en-US" dirty="0" smtClean="0"/>
              <a:t>a </a:t>
            </a:r>
            <a:r>
              <a:rPr lang="en-US" dirty="0"/>
              <a:t>(</a:t>
            </a:r>
            <a:r>
              <a:rPr lang="en-US" dirty="0" err="1"/>
              <a:t>i</a:t>
            </a:r>
            <a:r>
              <a:rPr lang="en-US" dirty="0"/>
              <a:t>) Help Mr. Thomas to </a:t>
            </a:r>
            <a:r>
              <a:rPr lang="en-US" dirty="0" smtClean="0"/>
              <a:t>know the space /area of the wall </a:t>
            </a:r>
            <a:r>
              <a:rPr lang="en-US" dirty="0"/>
              <a:t>to be painted. </a:t>
            </a:r>
            <a:endParaRPr lang="en-US" dirty="0" smtClean="0"/>
          </a:p>
          <a:p>
            <a:pPr marL="0" indent="0">
              <a:buNone/>
            </a:pPr>
            <a:r>
              <a:rPr lang="en-US" dirty="0" smtClean="0"/>
              <a:t>(</a:t>
            </a:r>
            <a:r>
              <a:rPr lang="en-US" dirty="0"/>
              <a:t>ii) </a:t>
            </a:r>
            <a:r>
              <a:rPr lang="en-US" dirty="0" smtClean="0"/>
              <a:t>Does </a:t>
            </a:r>
            <a:r>
              <a:rPr lang="en-US" dirty="0" err="1" smtClean="0"/>
              <a:t>Mr.Thomas</a:t>
            </a:r>
            <a:r>
              <a:rPr lang="en-US" dirty="0" smtClean="0"/>
              <a:t> have enough paint for the outer walls</a:t>
            </a:r>
          </a:p>
          <a:p>
            <a:pPr marL="0" indent="0">
              <a:buNone/>
            </a:pPr>
            <a:r>
              <a:rPr lang="en-US" dirty="0" smtClean="0"/>
              <a:t>b</a:t>
            </a:r>
            <a:r>
              <a:rPr lang="en-US" dirty="0"/>
              <a:t>) How much money will he spend on paint for the whole house.</a:t>
            </a:r>
          </a:p>
        </p:txBody>
      </p:sp>
      <p:sp>
        <p:nvSpPr>
          <p:cNvPr id="14" name="Content Placeholder 13"/>
          <p:cNvSpPr>
            <a:spLocks noGrp="1"/>
          </p:cNvSpPr>
          <p:nvPr>
            <p:ph sz="half" idx="2"/>
          </p:nvPr>
        </p:nvSpPr>
        <p:spPr/>
        <p:txBody>
          <a:bodyPr>
            <a:normAutofit fontScale="85000" lnSpcReduction="20000"/>
          </a:bodyPr>
          <a:lstStyle/>
          <a:p>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35960" y="388080"/>
              <a:ext cx="11626560" cy="6470280"/>
            </p14:xfrm>
          </p:contentPart>
        </mc:Choice>
        <mc:Fallback>
          <p:pic>
            <p:nvPicPr>
              <p:cNvPr id="2" name="Ink 1"/>
              <p:cNvPicPr/>
              <p:nvPr/>
            </p:nvPicPr>
            <p:blipFill>
              <a:blip r:embed="rId3"/>
              <a:stretch>
                <a:fillRect/>
              </a:stretch>
            </p:blipFill>
            <p:spPr>
              <a:xfrm>
                <a:off x="429480" y="379440"/>
                <a:ext cx="11642760" cy="6489360"/>
              </a:xfrm>
              <a:prstGeom prst="rect">
                <a:avLst/>
              </a:prstGeom>
            </p:spPr>
          </p:pic>
        </mc:Fallback>
      </mc:AlternateContent>
    </p:spTree>
    <p:extLst>
      <p:ext uri="{BB962C8B-B14F-4D97-AF65-F5344CB8AC3E}">
        <p14:creationId xmlns:p14="http://schemas.microsoft.com/office/powerpoint/2010/main" val="3245939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64240" y="988560"/>
              <a:ext cx="11486520" cy="5492160"/>
            </p14:xfrm>
          </p:contentPart>
        </mc:Choice>
        <mc:Fallback>
          <p:pic>
            <p:nvPicPr>
              <p:cNvPr id="5" name="Ink 4"/>
              <p:cNvPicPr/>
              <p:nvPr/>
            </p:nvPicPr>
            <p:blipFill>
              <a:blip r:embed="rId3"/>
              <a:stretch>
                <a:fillRect/>
              </a:stretch>
            </p:blipFill>
            <p:spPr>
              <a:xfrm>
                <a:off x="257400" y="978480"/>
                <a:ext cx="11503080" cy="5512320"/>
              </a:xfrm>
              <a:prstGeom prst="rect">
                <a:avLst/>
              </a:prstGeom>
            </p:spPr>
          </p:pic>
        </mc:Fallback>
      </mc:AlternateContent>
    </p:spTree>
    <p:extLst>
      <p:ext uri="{BB962C8B-B14F-4D97-AF65-F5344CB8AC3E}">
        <p14:creationId xmlns:p14="http://schemas.microsoft.com/office/powerpoint/2010/main" val="8169753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8127984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Activity</a:t>
            </a:r>
            <a:endParaRPr lang="en-US" dirty="0"/>
          </a:p>
        </p:txBody>
      </p:sp>
      <p:sp>
        <p:nvSpPr>
          <p:cNvPr id="6" name="Content Placeholder 5"/>
          <p:cNvSpPr>
            <a:spLocks noGrp="1"/>
          </p:cNvSpPr>
          <p:nvPr>
            <p:ph idx="1"/>
          </p:nvPr>
        </p:nvSpPr>
        <p:spPr>
          <a:xfrm>
            <a:off x="484909" y="1496291"/>
            <a:ext cx="10868891" cy="4680672"/>
          </a:xfrm>
        </p:spPr>
        <p:txBody>
          <a:bodyPr>
            <a:normAutofit fontScale="92500" lnSpcReduction="20000"/>
          </a:bodyPr>
          <a:lstStyle/>
          <a:p>
            <a:r>
              <a:rPr lang="en-US" dirty="0"/>
              <a:t>A family decides to paint the inner walls of its living room for New Year celebrations with a budget of </a:t>
            </a:r>
            <a:r>
              <a:rPr lang="en-US" dirty="0" err="1"/>
              <a:t>Shs</a:t>
            </a:r>
            <a:r>
              <a:rPr lang="en-US" dirty="0"/>
              <a:t> 400,000. The room is 5m long, 4m wide and 3m high. The room has two painted doors in the middle of the walls opposite to each other. Each door is 2m high and 0.75m wide. The room has one painted window in one of the side walls which is 1m square. A painter charges </a:t>
            </a:r>
            <a:r>
              <a:rPr lang="en-US" dirty="0" err="1"/>
              <a:t>Shs</a:t>
            </a:r>
            <a:r>
              <a:rPr lang="en-US" dirty="0"/>
              <a:t> 800 per square meter painted and for every 10m square wall painted fully, consumes a 4 litre tin paint which he sells at </a:t>
            </a:r>
            <a:r>
              <a:rPr lang="en-US" dirty="0" err="1"/>
              <a:t>Shs</a:t>
            </a:r>
            <a:r>
              <a:rPr lang="en-US" dirty="0"/>
              <a:t> 70,000.</a:t>
            </a:r>
          </a:p>
          <a:p>
            <a:pPr marL="0" indent="0">
              <a:buNone/>
            </a:pPr>
            <a:r>
              <a:rPr lang="en-US" b="1" dirty="0"/>
              <a:t>Task:</a:t>
            </a:r>
          </a:p>
          <a:p>
            <a:pPr marL="0" indent="0">
              <a:buNone/>
            </a:pPr>
            <a:r>
              <a:rPr lang="en-US" dirty="0"/>
              <a:t>As a mathematics student;</a:t>
            </a:r>
          </a:p>
          <a:p>
            <a:pPr marL="0" lvl="0" indent="0">
              <a:buNone/>
            </a:pPr>
            <a:r>
              <a:rPr lang="en-US" dirty="0" smtClean="0"/>
              <a:t>(</a:t>
            </a:r>
            <a:r>
              <a:rPr lang="en-US" dirty="0" err="1" smtClean="0"/>
              <a:t>i</a:t>
            </a:r>
            <a:r>
              <a:rPr lang="en-US" dirty="0" smtClean="0"/>
              <a:t>) Establish </a:t>
            </a:r>
            <a:r>
              <a:rPr lang="en-US" dirty="0"/>
              <a:t>computations to find out if the budgeted money could be enough for this work.</a:t>
            </a:r>
          </a:p>
          <a:p>
            <a:pPr marL="0" lvl="0" indent="0">
              <a:buNone/>
            </a:pPr>
            <a:r>
              <a:rPr lang="en-US" dirty="0" smtClean="0"/>
              <a:t>(ii) If </a:t>
            </a:r>
            <a:r>
              <a:rPr lang="en-US" dirty="0"/>
              <a:t>a painter offers a discount of 10% on </a:t>
            </a:r>
            <a:r>
              <a:rPr lang="en-US" dirty="0" err="1"/>
              <a:t>labour</a:t>
            </a:r>
            <a:r>
              <a:rPr lang="en-US" dirty="0"/>
              <a:t> and 5% on every litre of paint. How much money shall the family save?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548720" y="2342520"/>
              <a:ext cx="9525240" cy="1915200"/>
            </p14:xfrm>
          </p:contentPart>
        </mc:Choice>
        <mc:Fallback>
          <p:pic>
            <p:nvPicPr>
              <p:cNvPr id="2" name="Ink 1"/>
              <p:cNvPicPr/>
              <p:nvPr/>
            </p:nvPicPr>
            <p:blipFill>
              <a:blip r:embed="rId3"/>
              <a:stretch>
                <a:fillRect/>
              </a:stretch>
            </p:blipFill>
            <p:spPr>
              <a:xfrm>
                <a:off x="1543680" y="2337480"/>
                <a:ext cx="9544680" cy="1930320"/>
              </a:xfrm>
              <a:prstGeom prst="rect">
                <a:avLst/>
              </a:prstGeom>
            </p:spPr>
          </p:pic>
        </mc:Fallback>
      </mc:AlternateContent>
    </p:spTree>
    <p:extLst>
      <p:ext uri="{BB962C8B-B14F-4D97-AF65-F5344CB8AC3E}">
        <p14:creationId xmlns:p14="http://schemas.microsoft.com/office/powerpoint/2010/main" val="7576095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43720" y="624960"/>
              <a:ext cx="11547360" cy="6087600"/>
            </p14:xfrm>
          </p:contentPart>
        </mc:Choice>
        <mc:Fallback>
          <p:pic>
            <p:nvPicPr>
              <p:cNvPr id="4" name="Ink 3"/>
              <p:cNvPicPr/>
              <p:nvPr/>
            </p:nvPicPr>
            <p:blipFill>
              <a:blip r:embed="rId3"/>
              <a:stretch>
                <a:fillRect/>
              </a:stretch>
            </p:blipFill>
            <p:spPr>
              <a:xfrm>
                <a:off x="238680" y="618120"/>
                <a:ext cx="11557440" cy="6105960"/>
              </a:xfrm>
              <a:prstGeom prst="rect">
                <a:avLst/>
              </a:prstGeom>
            </p:spPr>
          </p:pic>
        </mc:Fallback>
      </mc:AlternateContent>
    </p:spTree>
    <p:extLst>
      <p:ext uri="{BB962C8B-B14F-4D97-AF65-F5344CB8AC3E}">
        <p14:creationId xmlns:p14="http://schemas.microsoft.com/office/powerpoint/2010/main" val="39976096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shapes in Real life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670760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106640" y="693000"/>
              <a:ext cx="7527960" cy="5828760"/>
            </p14:xfrm>
          </p:contentPart>
        </mc:Choice>
        <mc:Fallback>
          <p:pic>
            <p:nvPicPr>
              <p:cNvPr id="4" name="Ink 3"/>
              <p:cNvPicPr/>
              <p:nvPr/>
            </p:nvPicPr>
            <p:blipFill>
              <a:blip r:embed="rId3"/>
              <a:stretch>
                <a:fillRect/>
              </a:stretch>
            </p:blipFill>
            <p:spPr>
              <a:xfrm>
                <a:off x="1096560" y="686520"/>
                <a:ext cx="7548120" cy="5844960"/>
              </a:xfrm>
              <a:prstGeom prst="rect">
                <a:avLst/>
              </a:prstGeom>
            </p:spPr>
          </p:pic>
        </mc:Fallback>
      </mc:AlternateContent>
    </p:spTree>
    <p:extLst>
      <p:ext uri="{BB962C8B-B14F-4D97-AF65-F5344CB8AC3E}">
        <p14:creationId xmlns:p14="http://schemas.microsoft.com/office/powerpoint/2010/main" val="40829660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598040" y="551520"/>
              <a:ext cx="7436160" cy="4380120"/>
            </p14:xfrm>
          </p:contentPart>
        </mc:Choice>
        <mc:Fallback>
          <p:pic>
            <p:nvPicPr>
              <p:cNvPr id="4" name="Ink 3"/>
              <p:cNvPicPr/>
              <p:nvPr/>
            </p:nvPicPr>
            <p:blipFill>
              <a:blip r:embed="rId3"/>
              <a:stretch>
                <a:fillRect/>
              </a:stretch>
            </p:blipFill>
            <p:spPr>
              <a:xfrm>
                <a:off x="1590840" y="543600"/>
                <a:ext cx="7455600" cy="4397760"/>
              </a:xfrm>
              <a:prstGeom prst="rect">
                <a:avLst/>
              </a:prstGeom>
            </p:spPr>
          </p:pic>
        </mc:Fallback>
      </mc:AlternateContent>
    </p:spTree>
    <p:extLst>
      <p:ext uri="{BB962C8B-B14F-4D97-AF65-F5344CB8AC3E}">
        <p14:creationId xmlns:p14="http://schemas.microsoft.com/office/powerpoint/2010/main" val="38510451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429211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0428" y="114032"/>
            <a:ext cx="6127289" cy="6479790"/>
          </a:xfrm>
        </p:spPr>
      </p:pic>
    </p:spTree>
    <p:extLst>
      <p:ext uri="{BB962C8B-B14F-4D97-AF65-F5344CB8AC3E}">
        <p14:creationId xmlns:p14="http://schemas.microsoft.com/office/powerpoint/2010/main" val="3369805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0109" y="346364"/>
            <a:ext cx="5839691" cy="6262254"/>
          </a:xfrm>
        </p:spPr>
        <p:txBody>
          <a:bodyPr>
            <a:normAutofit fontScale="55000" lnSpcReduction="20000"/>
          </a:bodyPr>
          <a:lstStyle/>
          <a:p>
            <a:r>
              <a:rPr lang="en-US" dirty="0" smtClean="0"/>
              <a:t>Link </a:t>
            </a:r>
            <a:r>
              <a:rPr lang="en-US" dirty="0"/>
              <a:t>Hotel is facing a problem of water supply. The owner has instructed the Hotel Manager to contract any water fetching company </a:t>
            </a:r>
            <a:r>
              <a:rPr lang="en-US" dirty="0" smtClean="0"/>
              <a:t>to </a:t>
            </a:r>
            <a:r>
              <a:rPr lang="en-US" dirty="0"/>
              <a:t>fill the newly bought water tank at the Hotel within a period of not more than three weeks. The </a:t>
            </a:r>
            <a:r>
              <a:rPr lang="en-US" dirty="0" smtClean="0"/>
              <a:t>company   contacted  has   </a:t>
            </a:r>
            <a:r>
              <a:rPr lang="en-US" dirty="0"/>
              <a:t>two systems P and Q </a:t>
            </a:r>
            <a:r>
              <a:rPr lang="en-US" dirty="0" smtClean="0"/>
              <a:t>to fetch </a:t>
            </a:r>
            <a:r>
              <a:rPr lang="en-US" dirty="0"/>
              <a:t>water. In system P, water is fetched using jerry cans and system Q that uses buckets as shown below.</a:t>
            </a:r>
          </a:p>
          <a:p>
            <a:pPr marL="0" indent="0">
              <a:buNone/>
            </a:pPr>
            <a:endParaRPr lang="en-US" dirty="0"/>
          </a:p>
          <a:p>
            <a:r>
              <a:rPr lang="en-US" dirty="0" smtClean="0"/>
              <a:t>The </a:t>
            </a:r>
            <a:r>
              <a:rPr lang="en-US" dirty="0"/>
              <a:t>Hotel tank has a base of diameter 300 cm and height of 4 m and the jerry cans are of dimensions of 25 cm by 30 cm by 60 cm while the buckets each has diameters of 500 mm on top and 300 mm at the bottom plus a height of 450mm.</a:t>
            </a:r>
          </a:p>
          <a:p>
            <a:r>
              <a:rPr lang="en-US" dirty="0"/>
              <a:t>In a day, the company can only fetch 120 Jerry cans of water under system A or 100 Buckets when uses system B. The cost of water from the Commercial Reservoir is sh10 per </a:t>
            </a:r>
            <a:r>
              <a:rPr lang="en-US" dirty="0" smtClean="0"/>
              <a:t>litre. </a:t>
            </a:r>
            <a:r>
              <a:rPr lang="en-US" dirty="0"/>
              <a:t>The transport charge per </a:t>
            </a:r>
            <a:r>
              <a:rPr lang="en-US" dirty="0" err="1"/>
              <a:t>Jerrycan</a:t>
            </a:r>
            <a:r>
              <a:rPr lang="en-US" dirty="0"/>
              <a:t> is </a:t>
            </a:r>
            <a:r>
              <a:rPr lang="en-US" dirty="0" smtClean="0"/>
              <a:t>sh500 and </a:t>
            </a:r>
            <a:r>
              <a:rPr lang="en-US" dirty="0"/>
              <a:t>sh300 per Bucket. The Hotel uses 600 </a:t>
            </a:r>
            <a:r>
              <a:rPr lang="en-US" dirty="0" err="1"/>
              <a:t>litres</a:t>
            </a:r>
            <a:r>
              <a:rPr lang="en-US" dirty="0"/>
              <a:t> of water on a daily basis. </a:t>
            </a:r>
            <a:r>
              <a:rPr lang="en-US" dirty="0" smtClean="0"/>
              <a:t>The </a:t>
            </a:r>
            <a:r>
              <a:rPr lang="en-US" dirty="0"/>
              <a:t>Hotel management policy requires that the water budget should always be submitted four weeks before the tank becomes empty to avoid any crisis.</a:t>
            </a:r>
          </a:p>
          <a:p>
            <a:r>
              <a:rPr lang="en-US" dirty="0"/>
              <a:t>The Hotel manager would like to make a budget in order to get money from his boss to facilitate the work but he is uncertain of the suitable system of fetching water to choose and the total amount of money he can request from his boss.</a:t>
            </a:r>
          </a:p>
          <a:p>
            <a:pPr marL="0" indent="0">
              <a:buNone/>
            </a:pPr>
            <a:r>
              <a:rPr lang="en-US" b="1" dirty="0"/>
              <a:t>Task</a:t>
            </a:r>
          </a:p>
          <a:p>
            <a:pPr marL="0" indent="0">
              <a:buNone/>
            </a:pPr>
            <a:r>
              <a:rPr lang="en-US" dirty="0"/>
              <a:t>(a) Help the Hotel Manager to make the right decision by choosing the most suitable system of fetching water that meets the requirements of his boss.</a:t>
            </a:r>
          </a:p>
          <a:p>
            <a:pPr marL="0" indent="0">
              <a:buNone/>
            </a:pPr>
            <a:r>
              <a:rPr lang="en-US" dirty="0"/>
              <a:t>(b) With reasons, advise the Manager of the Hotel when exactly he should submit the Water budget to his boss.</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0258" y="346364"/>
            <a:ext cx="3153215" cy="2629267"/>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6138" t="15433" r="13930" b="26593"/>
          <a:stretch/>
        </p:blipFill>
        <p:spPr>
          <a:xfrm>
            <a:off x="8063344" y="3172690"/>
            <a:ext cx="3009509" cy="3089563"/>
          </a:xfrm>
          <a:prstGeom prst="rect">
            <a:avLst/>
          </a:prstGeom>
        </p:spPr>
      </p:pic>
    </p:spTree>
    <p:extLst>
      <p:ext uri="{BB962C8B-B14F-4D97-AF65-F5344CB8AC3E}">
        <p14:creationId xmlns:p14="http://schemas.microsoft.com/office/powerpoint/2010/main" val="2282057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317" t="17682" r="26666" b="38480"/>
          <a:stretch/>
        </p:blipFill>
        <p:spPr>
          <a:xfrm>
            <a:off x="8520544" y="0"/>
            <a:ext cx="3671455" cy="390542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036" t="30338" r="34391" b="37541"/>
          <a:stretch/>
        </p:blipFill>
        <p:spPr>
          <a:xfrm>
            <a:off x="5521388" y="0"/>
            <a:ext cx="2999157" cy="390542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2551" t="26048" r="24072" b="30114"/>
          <a:stretch/>
        </p:blipFill>
        <p:spPr>
          <a:xfrm>
            <a:off x="0" y="0"/>
            <a:ext cx="5521388" cy="5098473"/>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536120" y="2949480"/>
              <a:ext cx="8530200" cy="3220200"/>
            </p14:xfrm>
          </p:contentPart>
        </mc:Choice>
        <mc:Fallback>
          <p:pic>
            <p:nvPicPr>
              <p:cNvPr id="2" name="Ink 1"/>
              <p:cNvPicPr/>
              <p:nvPr/>
            </p:nvPicPr>
            <p:blipFill>
              <a:blip r:embed="rId6"/>
              <a:stretch>
                <a:fillRect/>
              </a:stretch>
            </p:blipFill>
            <p:spPr>
              <a:xfrm>
                <a:off x="1529280" y="2937600"/>
                <a:ext cx="8552520" cy="3235320"/>
              </a:xfrm>
              <a:prstGeom prst="rect">
                <a:avLst/>
              </a:prstGeom>
            </p:spPr>
          </p:pic>
        </mc:Fallback>
      </mc:AlternateContent>
    </p:spTree>
    <p:extLst>
      <p:ext uri="{BB962C8B-B14F-4D97-AF65-F5344CB8AC3E}">
        <p14:creationId xmlns:p14="http://schemas.microsoft.com/office/powerpoint/2010/main" val="470296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597951" cy="4839286"/>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93240" y="1180800"/>
              <a:ext cx="8375040" cy="2793600"/>
            </p14:xfrm>
          </p:contentPart>
        </mc:Choice>
        <mc:Fallback>
          <p:pic>
            <p:nvPicPr>
              <p:cNvPr id="2" name="Ink 1"/>
              <p:cNvPicPr/>
              <p:nvPr/>
            </p:nvPicPr>
            <p:blipFill>
              <a:blip r:embed="rId4"/>
              <a:stretch>
                <a:fillRect/>
              </a:stretch>
            </p:blipFill>
            <p:spPr>
              <a:xfrm>
                <a:off x="1890000" y="1172880"/>
                <a:ext cx="8382240" cy="2808000"/>
              </a:xfrm>
              <a:prstGeom prst="rect">
                <a:avLst/>
              </a:prstGeom>
            </p:spPr>
          </p:pic>
        </mc:Fallback>
      </mc:AlternateContent>
    </p:spTree>
    <p:extLst>
      <p:ext uri="{BB962C8B-B14F-4D97-AF65-F5344CB8AC3E}">
        <p14:creationId xmlns:p14="http://schemas.microsoft.com/office/powerpoint/2010/main" val="1104915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00" y="485655"/>
            <a:ext cx="4511010" cy="4709800"/>
          </a:xfrm>
          <a:prstGeom prst="rect">
            <a:avLst/>
          </a:prstGeom>
        </p:spPr>
      </p:pic>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601" y="759868"/>
            <a:ext cx="6544138" cy="317583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023280" y="1090800"/>
              <a:ext cx="7926480" cy="4405320"/>
            </p14:xfrm>
          </p:contentPart>
        </mc:Choice>
        <mc:Fallback>
          <p:pic>
            <p:nvPicPr>
              <p:cNvPr id="3" name="Ink 2"/>
              <p:cNvPicPr/>
              <p:nvPr/>
            </p:nvPicPr>
            <p:blipFill>
              <a:blip r:embed="rId5"/>
              <a:stretch>
                <a:fillRect/>
              </a:stretch>
            </p:blipFill>
            <p:spPr>
              <a:xfrm>
                <a:off x="3019680" y="1080360"/>
                <a:ext cx="7940160" cy="4427280"/>
              </a:xfrm>
              <a:prstGeom prst="rect">
                <a:avLst/>
              </a:prstGeom>
            </p:spPr>
          </p:pic>
        </mc:Fallback>
      </mc:AlternateContent>
    </p:spTree>
    <p:extLst>
      <p:ext uri="{BB962C8B-B14F-4D97-AF65-F5344CB8AC3E}">
        <p14:creationId xmlns:p14="http://schemas.microsoft.com/office/powerpoint/2010/main" val="1448017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072" y="2120840"/>
            <a:ext cx="3658220" cy="3753487"/>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121" y="576056"/>
            <a:ext cx="4276897" cy="515548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634480" y="2613960"/>
              <a:ext cx="948240" cy="1059480"/>
            </p14:xfrm>
          </p:contentPart>
        </mc:Choice>
        <mc:Fallback>
          <p:pic>
            <p:nvPicPr>
              <p:cNvPr id="2" name="Ink 1"/>
              <p:cNvPicPr/>
              <p:nvPr/>
            </p:nvPicPr>
            <p:blipFill>
              <a:blip r:embed="rId5"/>
              <a:stretch>
                <a:fillRect/>
              </a:stretch>
            </p:blipFill>
            <p:spPr>
              <a:xfrm>
                <a:off x="2626200" y="2604240"/>
                <a:ext cx="961200" cy="1073880"/>
              </a:xfrm>
              <a:prstGeom prst="rect">
                <a:avLst/>
              </a:prstGeom>
            </p:spPr>
          </p:pic>
        </mc:Fallback>
      </mc:AlternateContent>
    </p:spTree>
    <p:extLst>
      <p:ext uri="{BB962C8B-B14F-4D97-AF65-F5344CB8AC3E}">
        <p14:creationId xmlns:p14="http://schemas.microsoft.com/office/powerpoint/2010/main" val="3999458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7345" y="6788"/>
            <a:ext cx="6414655" cy="685800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391722"/>
            <a:ext cx="5777344" cy="3466278"/>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8787" t="41531" r="35154" b="44446"/>
          <a:stretch/>
        </p:blipFill>
        <p:spPr>
          <a:xfrm>
            <a:off x="2095562" y="5057199"/>
            <a:ext cx="7940459" cy="181098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788"/>
            <a:ext cx="5777346" cy="3384934"/>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705600" y="1503720"/>
              <a:ext cx="7836120" cy="4112640"/>
            </p14:xfrm>
          </p:contentPart>
        </mc:Choice>
        <mc:Fallback>
          <p:pic>
            <p:nvPicPr>
              <p:cNvPr id="2" name="Ink 1"/>
              <p:cNvPicPr/>
              <p:nvPr/>
            </p:nvPicPr>
            <p:blipFill>
              <a:blip r:embed="rId7"/>
              <a:stretch>
                <a:fillRect/>
              </a:stretch>
            </p:blipFill>
            <p:spPr>
              <a:xfrm>
                <a:off x="698040" y="1495440"/>
                <a:ext cx="7854120" cy="4130640"/>
              </a:xfrm>
              <a:prstGeom prst="rect">
                <a:avLst/>
              </a:prstGeom>
            </p:spPr>
          </p:pic>
        </mc:Fallback>
      </mc:AlternateContent>
    </p:spTree>
    <p:extLst>
      <p:ext uri="{BB962C8B-B14F-4D97-AF65-F5344CB8AC3E}">
        <p14:creationId xmlns:p14="http://schemas.microsoft.com/office/powerpoint/2010/main" val="2601140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TotalTime>
  <Words>1067</Words>
  <Application>Microsoft Office PowerPoint</Application>
  <PresentationFormat>Widescreen</PresentationFormat>
  <Paragraphs>90</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Geometry and Measures</vt:lpstr>
      <vt:lpstr>Topics</vt:lpstr>
      <vt:lpstr>Mensuration</vt:lpstr>
      <vt:lpstr>Geometric shapes in Real life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MUST KNOW SHAPES</vt:lpstr>
      <vt:lpstr>NOTE</vt:lpstr>
      <vt:lpstr>Basic Concepts about Frustum</vt:lpstr>
      <vt:lpstr>PowerPoint Presentation</vt:lpstr>
      <vt:lpstr>PowerPoint Presentation</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vt:lpstr>
      <vt:lpstr>Activity</vt:lpstr>
      <vt:lpstr>PowerPoint Presentation</vt:lpstr>
      <vt:lpstr>PowerPoint Presentation</vt:lpstr>
      <vt:lpstr>PowerPoint Presentation</vt:lpstr>
      <vt:lpstr>PowerPoint Presentation</vt:lpstr>
      <vt:lpstr>PowerPoint Presentation</vt:lpstr>
      <vt:lpstr>PART 2</vt:lpstr>
      <vt:lpstr>Activity</vt:lpstr>
      <vt:lpstr>PowerPoint Presentation</vt:lpstr>
      <vt:lpstr>PowerPoint Presentation</vt:lpstr>
      <vt:lpstr>Activity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Geometry and Measures</dc:title>
  <dc:creator>user</dc:creator>
  <cp:lastModifiedBy>user</cp:lastModifiedBy>
  <cp:revision>35</cp:revision>
  <dcterms:created xsi:type="dcterms:W3CDTF">2024-09-01T08:08:10Z</dcterms:created>
  <dcterms:modified xsi:type="dcterms:W3CDTF">2024-09-02T06:18:17Z</dcterms:modified>
</cp:coreProperties>
</file>